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313" r:id="rId3"/>
    <p:sldId id="326" r:id="rId4"/>
    <p:sldId id="337" r:id="rId5"/>
    <p:sldId id="317" r:id="rId6"/>
    <p:sldId id="318" r:id="rId7"/>
    <p:sldId id="319" r:id="rId8"/>
    <p:sldId id="320" r:id="rId9"/>
    <p:sldId id="321" r:id="rId10"/>
    <p:sldId id="322" r:id="rId11"/>
    <p:sldId id="323" r:id="rId12"/>
    <p:sldId id="324" r:id="rId13"/>
    <p:sldId id="325" r:id="rId14"/>
    <p:sldId id="331" r:id="rId15"/>
    <p:sldId id="334" r:id="rId16"/>
  </p:sldIdLst>
  <p:sldSz cx="12192000" cy="6858000"/>
  <p:notesSz cx="12192000" cy="6858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p:cViewPr varScale="1">
        <p:scale>
          <a:sx n="68" d="100"/>
          <a:sy n="68" d="100"/>
        </p:scale>
        <p:origin x="816" y="5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22528" y="3759"/>
            <a:ext cx="11153292" cy="103187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9752" y="3840480"/>
            <a:ext cx="8538845"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11/10/2022</a:t>
            </a:fld>
            <a:endParaRPr lang="en-US"/>
          </a:p>
        </p:txBody>
      </p:sp>
      <p:sp>
        <p:nvSpPr>
          <p:cNvPr id="6" name="Holder 6"/>
          <p:cNvSpPr>
            <a:spLocks noGrp="1"/>
          </p:cNvSpPr>
          <p:nvPr>
            <p:ph type="sldNum" sz="quarter" idx="7"/>
          </p:nvPr>
        </p:nvSpPr>
        <p:spPr/>
        <p:txBody>
          <a:bodyPr lIns="0" tIns="0" rIns="0" bIns="0"/>
          <a:lstStyle>
            <a:lvl1pPr>
              <a:defRPr sz="1400" b="0" i="0">
                <a:solidFill>
                  <a:schemeClr val="tx1"/>
                </a:solidFill>
                <a:latin typeface="Arial MT"/>
                <a:cs typeface="Arial MT"/>
              </a:defRPr>
            </a:lvl1pPr>
          </a:lstStyle>
          <a:p>
            <a:pPr marL="38100">
              <a:lnSpc>
                <a:spcPts val="1650"/>
              </a:lnSpc>
            </a:pPr>
            <a:fld id="{81D60167-4931-47E6-BA6A-407CBD079E47}" type="slidenum">
              <a:rPr dirty="0"/>
              <a:t>‹N°›</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6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11/10/2022</a:t>
            </a:fld>
            <a:endParaRPr lang="en-US"/>
          </a:p>
        </p:txBody>
      </p:sp>
      <p:sp>
        <p:nvSpPr>
          <p:cNvPr id="6" name="Holder 6"/>
          <p:cNvSpPr>
            <a:spLocks noGrp="1"/>
          </p:cNvSpPr>
          <p:nvPr>
            <p:ph type="sldNum" sz="quarter" idx="7"/>
          </p:nvPr>
        </p:nvSpPr>
        <p:spPr/>
        <p:txBody>
          <a:bodyPr lIns="0" tIns="0" rIns="0" bIns="0"/>
          <a:lstStyle>
            <a:lvl1pPr>
              <a:defRPr sz="1400" b="0" i="0">
                <a:solidFill>
                  <a:schemeClr val="tx1"/>
                </a:solidFill>
                <a:latin typeface="Arial MT"/>
                <a:cs typeface="Arial MT"/>
              </a:defRPr>
            </a:lvl1pPr>
          </a:lstStyle>
          <a:p>
            <a:pPr marL="38100">
              <a:lnSpc>
                <a:spcPts val="1650"/>
              </a:lnSpc>
            </a:pPr>
            <a:fld id="{81D60167-4931-47E6-BA6A-407CBD079E47}" type="slidenum">
              <a:rPr dirty="0"/>
              <a:t>‹N°›</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600" b="1" i="0">
                <a:solidFill>
                  <a:schemeClr val="bg1"/>
                </a:solidFill>
                <a:latin typeface="Arial"/>
                <a:cs typeface="Arial"/>
              </a:defRPr>
            </a:lvl1pPr>
          </a:lstStyle>
          <a:p>
            <a:endParaRPr/>
          </a:p>
        </p:txBody>
      </p:sp>
      <p:sp>
        <p:nvSpPr>
          <p:cNvPr id="3" name="Holder 3"/>
          <p:cNvSpPr>
            <a:spLocks noGrp="1"/>
          </p:cNvSpPr>
          <p:nvPr>
            <p:ph sz="half" idx="2"/>
          </p:nvPr>
        </p:nvSpPr>
        <p:spPr>
          <a:xfrm>
            <a:off x="609917" y="1577340"/>
            <a:ext cx="5306282"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82150" y="1577340"/>
            <a:ext cx="5306282"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11/10/2022</a:t>
            </a:fld>
            <a:endParaRPr lang="en-US"/>
          </a:p>
        </p:txBody>
      </p:sp>
      <p:sp>
        <p:nvSpPr>
          <p:cNvPr id="7" name="Holder 7"/>
          <p:cNvSpPr>
            <a:spLocks noGrp="1"/>
          </p:cNvSpPr>
          <p:nvPr>
            <p:ph type="sldNum" sz="quarter" idx="7"/>
          </p:nvPr>
        </p:nvSpPr>
        <p:spPr/>
        <p:txBody>
          <a:bodyPr lIns="0" tIns="0" rIns="0" bIns="0"/>
          <a:lstStyle>
            <a:lvl1pPr>
              <a:defRPr sz="1400" b="0" i="0">
                <a:solidFill>
                  <a:schemeClr val="tx1"/>
                </a:solidFill>
                <a:latin typeface="Arial MT"/>
                <a:cs typeface="Arial MT"/>
              </a:defRPr>
            </a:lvl1pPr>
          </a:lstStyle>
          <a:p>
            <a:pPr marL="38100">
              <a:lnSpc>
                <a:spcPts val="1650"/>
              </a:lnSpc>
            </a:pPr>
            <a:fld id="{81D60167-4931-47E6-BA6A-407CBD079E47}" type="slidenum">
              <a:rPr dirty="0"/>
              <a:t>‹N°›</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6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11/10/2022</a:t>
            </a:fld>
            <a:endParaRPr lang="en-US"/>
          </a:p>
        </p:txBody>
      </p:sp>
      <p:sp>
        <p:nvSpPr>
          <p:cNvPr id="5" name="Holder 5"/>
          <p:cNvSpPr>
            <a:spLocks noGrp="1"/>
          </p:cNvSpPr>
          <p:nvPr>
            <p:ph type="sldNum" sz="quarter" idx="7"/>
          </p:nvPr>
        </p:nvSpPr>
        <p:spPr/>
        <p:txBody>
          <a:bodyPr lIns="0" tIns="0" rIns="0" bIns="0"/>
          <a:lstStyle>
            <a:lvl1pPr>
              <a:defRPr sz="1400" b="0" i="0">
                <a:solidFill>
                  <a:schemeClr val="tx1"/>
                </a:solidFill>
                <a:latin typeface="Arial MT"/>
                <a:cs typeface="Arial MT"/>
              </a:defRPr>
            </a:lvl1pPr>
          </a:lstStyle>
          <a:p>
            <a:pPr marL="38100">
              <a:lnSpc>
                <a:spcPts val="1650"/>
              </a:lnSpc>
            </a:pPr>
            <a:fld id="{81D60167-4931-47E6-BA6A-407CBD079E47}" type="slidenum">
              <a:rPr dirty="0"/>
              <a:t>‹N°›</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11/10/2022</a:t>
            </a:fld>
            <a:endParaRPr lang="en-US"/>
          </a:p>
        </p:txBody>
      </p:sp>
      <p:sp>
        <p:nvSpPr>
          <p:cNvPr id="4" name="Holder 4"/>
          <p:cNvSpPr>
            <a:spLocks noGrp="1"/>
          </p:cNvSpPr>
          <p:nvPr>
            <p:ph type="sldNum" sz="quarter" idx="7"/>
          </p:nvPr>
        </p:nvSpPr>
        <p:spPr/>
        <p:txBody>
          <a:bodyPr lIns="0" tIns="0" rIns="0" bIns="0"/>
          <a:lstStyle>
            <a:lvl1pPr>
              <a:defRPr sz="1400" b="0" i="0">
                <a:solidFill>
                  <a:schemeClr val="tx1"/>
                </a:solidFill>
                <a:latin typeface="Arial MT"/>
                <a:cs typeface="Arial MT"/>
              </a:defRPr>
            </a:lvl1pPr>
          </a:lstStyle>
          <a:p>
            <a:pPr marL="38100">
              <a:lnSpc>
                <a:spcPts val="1650"/>
              </a:lnSpc>
            </a:pPr>
            <a:fld id="{81D60167-4931-47E6-BA6A-407CBD079E47}" type="slidenum">
              <a:rPr dirty="0"/>
              <a:t>‹N°›</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11413302" y="0"/>
            <a:ext cx="768361" cy="747522"/>
          </a:xfrm>
          <a:prstGeom prst="rect">
            <a:avLst/>
          </a:prstGeom>
        </p:spPr>
      </p:pic>
      <p:pic>
        <p:nvPicPr>
          <p:cNvPr id="17" name="bg object 17"/>
          <p:cNvPicPr/>
          <p:nvPr/>
        </p:nvPicPr>
        <p:blipFill>
          <a:blip r:embed="rId8" cstate="print"/>
          <a:stretch>
            <a:fillRect/>
          </a:stretch>
        </p:blipFill>
        <p:spPr>
          <a:xfrm>
            <a:off x="47244" y="5949695"/>
            <a:ext cx="1363980" cy="905256"/>
          </a:xfrm>
          <a:prstGeom prst="rect">
            <a:avLst/>
          </a:prstGeom>
        </p:spPr>
      </p:pic>
      <p:sp>
        <p:nvSpPr>
          <p:cNvPr id="18" name="bg object 18"/>
          <p:cNvSpPr/>
          <p:nvPr/>
        </p:nvSpPr>
        <p:spPr>
          <a:xfrm>
            <a:off x="0" y="0"/>
            <a:ext cx="9065260" cy="1043940"/>
          </a:xfrm>
          <a:custGeom>
            <a:avLst/>
            <a:gdLst/>
            <a:ahLst/>
            <a:cxnLst/>
            <a:rect l="l" t="t" r="r" b="b"/>
            <a:pathLst>
              <a:path w="9065260" h="1043940">
                <a:moveTo>
                  <a:pt x="0" y="1043939"/>
                </a:moveTo>
                <a:lnTo>
                  <a:pt x="9064752" y="1043939"/>
                </a:lnTo>
                <a:lnTo>
                  <a:pt x="9064752" y="0"/>
                </a:lnTo>
                <a:lnTo>
                  <a:pt x="0" y="0"/>
                </a:lnTo>
                <a:lnTo>
                  <a:pt x="0" y="1043939"/>
                </a:lnTo>
                <a:close/>
              </a:path>
            </a:pathLst>
          </a:custGeom>
          <a:solidFill>
            <a:srgbClr val="004A99"/>
          </a:solidFill>
        </p:spPr>
        <p:txBody>
          <a:bodyPr wrap="square" lIns="0" tIns="0" rIns="0" bIns="0" rtlCol="0"/>
          <a:lstStyle/>
          <a:p>
            <a:endParaRPr/>
          </a:p>
        </p:txBody>
      </p:sp>
      <p:sp>
        <p:nvSpPr>
          <p:cNvPr id="2" name="Holder 2"/>
          <p:cNvSpPr>
            <a:spLocks noGrp="1"/>
          </p:cNvSpPr>
          <p:nvPr>
            <p:ph type="title"/>
          </p:nvPr>
        </p:nvSpPr>
        <p:spPr>
          <a:xfrm>
            <a:off x="236016" y="3759"/>
            <a:ext cx="958215" cy="1031875"/>
          </a:xfrm>
          <a:prstGeom prst="rect">
            <a:avLst/>
          </a:prstGeom>
        </p:spPr>
        <p:txBody>
          <a:bodyPr wrap="square" lIns="0" tIns="0" rIns="0" bIns="0">
            <a:spAutoFit/>
          </a:bodyPr>
          <a:lstStyle>
            <a:lvl1pPr>
              <a:defRPr sz="6600" b="1" i="0">
                <a:solidFill>
                  <a:schemeClr val="bg1"/>
                </a:solidFill>
                <a:latin typeface="Arial"/>
                <a:cs typeface="Arial"/>
              </a:defRPr>
            </a:lvl1pPr>
          </a:lstStyle>
          <a:p>
            <a:endParaRPr/>
          </a:p>
        </p:txBody>
      </p:sp>
      <p:sp>
        <p:nvSpPr>
          <p:cNvPr id="3" name="Holder 3"/>
          <p:cNvSpPr>
            <a:spLocks noGrp="1"/>
          </p:cNvSpPr>
          <p:nvPr>
            <p:ph type="body" idx="1"/>
          </p:nvPr>
        </p:nvSpPr>
        <p:spPr>
          <a:xfrm>
            <a:off x="671118" y="1189079"/>
            <a:ext cx="9140825" cy="203771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7439" y="6377940"/>
            <a:ext cx="3903472"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917" y="6377940"/>
            <a:ext cx="28056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11/10/2022</a:t>
            </a:fld>
            <a:endParaRPr lang="en-US"/>
          </a:p>
        </p:txBody>
      </p:sp>
      <p:sp>
        <p:nvSpPr>
          <p:cNvPr id="6" name="Holder 6"/>
          <p:cNvSpPr>
            <a:spLocks noGrp="1"/>
          </p:cNvSpPr>
          <p:nvPr>
            <p:ph type="sldNum" sz="quarter" idx="7"/>
          </p:nvPr>
        </p:nvSpPr>
        <p:spPr>
          <a:xfrm>
            <a:off x="11256898" y="6291300"/>
            <a:ext cx="274320" cy="224790"/>
          </a:xfrm>
          <a:prstGeom prst="rect">
            <a:avLst/>
          </a:prstGeom>
        </p:spPr>
        <p:txBody>
          <a:bodyPr wrap="square" lIns="0" tIns="0" rIns="0" bIns="0">
            <a:spAutoFit/>
          </a:bodyPr>
          <a:lstStyle>
            <a:lvl1pPr>
              <a:defRPr sz="1400" b="0" i="0">
                <a:solidFill>
                  <a:schemeClr val="tx1"/>
                </a:solidFill>
                <a:latin typeface="Arial MT"/>
                <a:cs typeface="Arial MT"/>
              </a:defRPr>
            </a:lvl1pPr>
          </a:lstStyle>
          <a:p>
            <a:pPr marL="38100">
              <a:lnSpc>
                <a:spcPts val="1650"/>
              </a:lnSpc>
            </a:pPr>
            <a:fld id="{81D60167-4931-47E6-BA6A-407CBD079E47}" type="slidenum">
              <a:rPr dirty="0"/>
              <a:t>‹N°›</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dg59.fr/"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hyperlink" Target="http://www.cdg59.fr/contacts/" TargetMode="External"/><Relationship Id="rId3" Type="http://schemas.openxmlformats.org/officeDocument/2006/relationships/image" Target="../media/image1.png"/><Relationship Id="rId7" Type="http://schemas.openxmlformats.org/officeDocument/2006/relationships/hyperlink" Target="mailto:elections-cst@cdg59.fr" TargetMode="Externa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hyperlink" Target="mailto:elections-pro@cdg59.fr" TargetMode="External"/><Relationship Id="rId5" Type="http://schemas.openxmlformats.org/officeDocument/2006/relationships/hyperlink" Target="mailto:elections-cap@cdg59.fr" TargetMode="External"/><Relationship Id="rId4" Type="http://schemas.openxmlformats.org/officeDocument/2006/relationships/hyperlink" Target="mailto:elections-ccp@cdg59.fr" TargetMode="External"/><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94058" y="6304000"/>
            <a:ext cx="99695" cy="199390"/>
          </a:xfrm>
          <a:prstGeom prst="rect">
            <a:avLst/>
          </a:prstGeom>
        </p:spPr>
        <p:txBody>
          <a:bodyPr vert="horz" wrap="square" lIns="0" tIns="0" rIns="0" bIns="0" rtlCol="0">
            <a:spAutoFit/>
          </a:bodyPr>
          <a:lstStyle/>
          <a:p>
            <a:pPr>
              <a:lnSpc>
                <a:spcPts val="1550"/>
              </a:lnSpc>
            </a:pPr>
            <a:r>
              <a:rPr sz="1400" dirty="0">
                <a:latin typeface="Arial MT"/>
                <a:cs typeface="Arial MT"/>
              </a:rPr>
              <a:t>1</a:t>
            </a:r>
            <a:endParaRPr sz="1400">
              <a:latin typeface="Arial MT"/>
              <a:cs typeface="Arial MT"/>
            </a:endParaRPr>
          </a:p>
        </p:txBody>
      </p:sp>
      <p:pic>
        <p:nvPicPr>
          <p:cNvPr id="3" name="object 3"/>
          <p:cNvPicPr/>
          <p:nvPr/>
        </p:nvPicPr>
        <p:blipFill>
          <a:blip r:embed="rId2" cstate="print"/>
          <a:stretch>
            <a:fillRect/>
          </a:stretch>
        </p:blipFill>
        <p:spPr>
          <a:xfrm>
            <a:off x="0" y="0"/>
            <a:ext cx="1513332" cy="1508760"/>
          </a:xfrm>
          <a:prstGeom prst="rect">
            <a:avLst/>
          </a:prstGeom>
        </p:spPr>
      </p:pic>
      <p:sp>
        <p:nvSpPr>
          <p:cNvPr id="4" name="object 4"/>
          <p:cNvSpPr txBox="1"/>
          <p:nvPr/>
        </p:nvSpPr>
        <p:spPr>
          <a:xfrm>
            <a:off x="17809" y="3491622"/>
            <a:ext cx="379730" cy="2021839"/>
          </a:xfrm>
          <a:prstGeom prst="rect">
            <a:avLst/>
          </a:prstGeom>
        </p:spPr>
        <p:txBody>
          <a:bodyPr vert="vert270" wrap="square" lIns="0" tIns="0" rIns="0" bIns="0" rtlCol="0">
            <a:spAutoFit/>
          </a:bodyPr>
          <a:lstStyle/>
          <a:p>
            <a:pPr marL="12700">
              <a:lnSpc>
                <a:spcPts val="2835"/>
              </a:lnSpc>
            </a:pPr>
            <a:r>
              <a:rPr sz="2400" b="1" spc="-25" dirty="0">
                <a:solidFill>
                  <a:srgbClr val="DDDDDD"/>
                </a:solidFill>
                <a:latin typeface="Trebuchet MS"/>
                <a:cs typeface="Trebuchet MS"/>
                <a:hlinkClick r:id="rId3"/>
              </a:rPr>
              <a:t>www.cdg59.fr</a:t>
            </a:r>
            <a:endParaRPr sz="2400">
              <a:latin typeface="Trebuchet MS"/>
              <a:cs typeface="Trebuchet MS"/>
            </a:endParaRPr>
          </a:p>
        </p:txBody>
      </p:sp>
      <p:sp>
        <p:nvSpPr>
          <p:cNvPr id="5" name="object 5"/>
          <p:cNvSpPr txBox="1"/>
          <p:nvPr/>
        </p:nvSpPr>
        <p:spPr>
          <a:xfrm>
            <a:off x="1590547" y="28193"/>
            <a:ext cx="7075805" cy="314960"/>
          </a:xfrm>
          <a:prstGeom prst="rect">
            <a:avLst/>
          </a:prstGeom>
        </p:spPr>
        <p:txBody>
          <a:bodyPr vert="horz" wrap="square" lIns="0" tIns="12065" rIns="0" bIns="0" rtlCol="0">
            <a:spAutoFit/>
          </a:bodyPr>
          <a:lstStyle/>
          <a:p>
            <a:pPr marL="12700">
              <a:lnSpc>
                <a:spcPct val="100000"/>
              </a:lnSpc>
              <a:spcBef>
                <a:spcPts val="95"/>
              </a:spcBef>
            </a:pPr>
            <a:r>
              <a:rPr sz="1900" b="1" spc="-5" dirty="0">
                <a:latin typeface="Trebuchet MS"/>
                <a:cs typeface="Trebuchet MS"/>
              </a:rPr>
              <a:t>Centre</a:t>
            </a:r>
            <a:r>
              <a:rPr sz="1900" b="1" dirty="0">
                <a:latin typeface="Trebuchet MS"/>
                <a:cs typeface="Trebuchet MS"/>
              </a:rPr>
              <a:t> </a:t>
            </a:r>
            <a:r>
              <a:rPr sz="1900" b="1" spc="-5" dirty="0">
                <a:latin typeface="Trebuchet MS"/>
                <a:cs typeface="Trebuchet MS"/>
              </a:rPr>
              <a:t>de gestion</a:t>
            </a:r>
            <a:r>
              <a:rPr sz="1900" b="1" dirty="0">
                <a:latin typeface="Trebuchet MS"/>
                <a:cs typeface="Trebuchet MS"/>
              </a:rPr>
              <a:t> de</a:t>
            </a:r>
            <a:r>
              <a:rPr sz="1900" b="1" spc="10" dirty="0">
                <a:latin typeface="Trebuchet MS"/>
                <a:cs typeface="Trebuchet MS"/>
              </a:rPr>
              <a:t> </a:t>
            </a:r>
            <a:r>
              <a:rPr sz="1900" b="1" spc="-5" dirty="0">
                <a:latin typeface="Trebuchet MS"/>
                <a:cs typeface="Trebuchet MS"/>
              </a:rPr>
              <a:t>la</a:t>
            </a:r>
            <a:r>
              <a:rPr sz="1900" b="1" spc="5" dirty="0">
                <a:latin typeface="Trebuchet MS"/>
                <a:cs typeface="Trebuchet MS"/>
              </a:rPr>
              <a:t> </a:t>
            </a:r>
            <a:r>
              <a:rPr sz="1900" b="1" spc="-20" dirty="0">
                <a:latin typeface="Trebuchet MS"/>
                <a:cs typeface="Trebuchet MS"/>
              </a:rPr>
              <a:t>Fonction</a:t>
            </a:r>
            <a:r>
              <a:rPr sz="1900" b="1" spc="30" dirty="0">
                <a:latin typeface="Trebuchet MS"/>
                <a:cs typeface="Trebuchet MS"/>
              </a:rPr>
              <a:t> </a:t>
            </a:r>
            <a:r>
              <a:rPr sz="1900" b="1" spc="-5" dirty="0">
                <a:latin typeface="Trebuchet MS"/>
                <a:cs typeface="Trebuchet MS"/>
              </a:rPr>
              <a:t>Publique</a:t>
            </a:r>
            <a:r>
              <a:rPr sz="1900" b="1" spc="-20" dirty="0">
                <a:latin typeface="Trebuchet MS"/>
                <a:cs typeface="Trebuchet MS"/>
              </a:rPr>
              <a:t> </a:t>
            </a:r>
            <a:r>
              <a:rPr sz="1900" b="1" spc="-25" dirty="0">
                <a:latin typeface="Trebuchet MS"/>
                <a:cs typeface="Trebuchet MS"/>
              </a:rPr>
              <a:t>Territoriale</a:t>
            </a:r>
            <a:r>
              <a:rPr sz="1900" b="1" dirty="0">
                <a:latin typeface="Trebuchet MS"/>
                <a:cs typeface="Trebuchet MS"/>
              </a:rPr>
              <a:t> </a:t>
            </a:r>
            <a:r>
              <a:rPr sz="1900" b="1" spc="-5" dirty="0">
                <a:latin typeface="Trebuchet MS"/>
                <a:cs typeface="Trebuchet MS"/>
              </a:rPr>
              <a:t>du</a:t>
            </a:r>
            <a:r>
              <a:rPr sz="1900" b="1" dirty="0">
                <a:latin typeface="Trebuchet MS"/>
                <a:cs typeface="Trebuchet MS"/>
              </a:rPr>
              <a:t> </a:t>
            </a:r>
            <a:r>
              <a:rPr sz="1900" b="1" spc="-10" dirty="0">
                <a:latin typeface="Trebuchet MS"/>
                <a:cs typeface="Trebuchet MS"/>
              </a:rPr>
              <a:t>Nord</a:t>
            </a:r>
            <a:endParaRPr sz="1900" dirty="0">
              <a:latin typeface="Trebuchet MS"/>
              <a:cs typeface="Trebuchet MS"/>
            </a:endParaRPr>
          </a:p>
        </p:txBody>
      </p:sp>
      <p:sp>
        <p:nvSpPr>
          <p:cNvPr id="6" name="object 6"/>
          <p:cNvSpPr txBox="1"/>
          <p:nvPr/>
        </p:nvSpPr>
        <p:spPr>
          <a:xfrm>
            <a:off x="1369441" y="6489258"/>
            <a:ext cx="141605" cy="280035"/>
          </a:xfrm>
          <a:prstGeom prst="rect">
            <a:avLst/>
          </a:prstGeom>
        </p:spPr>
        <p:txBody>
          <a:bodyPr vert="horz" wrap="square" lIns="0" tIns="0" rIns="0" bIns="0" rtlCol="0">
            <a:spAutoFit/>
          </a:bodyPr>
          <a:lstStyle/>
          <a:p>
            <a:pPr>
              <a:lnSpc>
                <a:spcPts val="2160"/>
              </a:lnSpc>
            </a:pPr>
            <a:r>
              <a:rPr sz="1900" b="1" spc="-5" dirty="0">
                <a:latin typeface="Trebuchet MS"/>
                <a:cs typeface="Trebuchet MS"/>
              </a:rPr>
              <a:t>1</a:t>
            </a:r>
            <a:endParaRPr sz="1900">
              <a:latin typeface="Trebuchet MS"/>
              <a:cs typeface="Trebuchet MS"/>
            </a:endParaRPr>
          </a:p>
        </p:txBody>
      </p:sp>
      <p:sp>
        <p:nvSpPr>
          <p:cNvPr id="7" name="object 7"/>
          <p:cNvSpPr txBox="1"/>
          <p:nvPr/>
        </p:nvSpPr>
        <p:spPr>
          <a:xfrm>
            <a:off x="1497845" y="6461861"/>
            <a:ext cx="6134735" cy="314960"/>
          </a:xfrm>
          <a:prstGeom prst="rect">
            <a:avLst/>
          </a:prstGeom>
        </p:spPr>
        <p:txBody>
          <a:bodyPr vert="horz" wrap="square" lIns="0" tIns="12065" rIns="0" bIns="0" rtlCol="0">
            <a:spAutoFit/>
          </a:bodyPr>
          <a:lstStyle/>
          <a:p>
            <a:pPr marL="12700">
              <a:lnSpc>
                <a:spcPct val="100000"/>
              </a:lnSpc>
              <a:spcBef>
                <a:spcPts val="95"/>
              </a:spcBef>
            </a:pPr>
            <a:r>
              <a:rPr sz="1900" b="1" spc="-5" dirty="0">
                <a:latin typeface="Trebuchet MS"/>
                <a:cs typeface="Trebuchet MS"/>
              </a:rPr>
              <a:t>4 rue Jeanne</a:t>
            </a:r>
            <a:r>
              <a:rPr sz="1900" b="1" spc="30" dirty="0">
                <a:latin typeface="Trebuchet MS"/>
                <a:cs typeface="Trebuchet MS"/>
              </a:rPr>
              <a:t> </a:t>
            </a:r>
            <a:r>
              <a:rPr sz="1900" b="1" spc="-5" dirty="0">
                <a:latin typeface="Trebuchet MS"/>
                <a:cs typeface="Trebuchet MS"/>
              </a:rPr>
              <a:t>Maillotte</a:t>
            </a:r>
            <a:r>
              <a:rPr sz="1900" b="1" spc="10" dirty="0">
                <a:latin typeface="Trebuchet MS"/>
                <a:cs typeface="Trebuchet MS"/>
              </a:rPr>
              <a:t> </a:t>
            </a:r>
            <a:r>
              <a:rPr sz="1900" b="1" spc="-5" dirty="0">
                <a:latin typeface="Trebuchet MS"/>
                <a:cs typeface="Trebuchet MS"/>
              </a:rPr>
              <a:t>-</a:t>
            </a:r>
            <a:r>
              <a:rPr sz="1900" b="1" dirty="0">
                <a:latin typeface="Trebuchet MS"/>
                <a:cs typeface="Trebuchet MS"/>
              </a:rPr>
              <a:t> </a:t>
            </a:r>
            <a:r>
              <a:rPr sz="1900" b="1" spc="-5" dirty="0">
                <a:latin typeface="Trebuchet MS"/>
                <a:cs typeface="Trebuchet MS"/>
              </a:rPr>
              <a:t>CS</a:t>
            </a:r>
            <a:r>
              <a:rPr sz="1900" b="1" dirty="0">
                <a:latin typeface="Trebuchet MS"/>
                <a:cs typeface="Trebuchet MS"/>
              </a:rPr>
              <a:t> </a:t>
            </a:r>
            <a:r>
              <a:rPr sz="1900" b="1" spc="-5" dirty="0">
                <a:latin typeface="Trebuchet MS"/>
                <a:cs typeface="Trebuchet MS"/>
              </a:rPr>
              <a:t>71222 –</a:t>
            </a:r>
            <a:r>
              <a:rPr sz="1900" b="1" spc="15" dirty="0">
                <a:latin typeface="Trebuchet MS"/>
                <a:cs typeface="Trebuchet MS"/>
              </a:rPr>
              <a:t> </a:t>
            </a:r>
            <a:r>
              <a:rPr sz="1900" b="1" spc="-5" dirty="0">
                <a:latin typeface="Trebuchet MS"/>
                <a:cs typeface="Trebuchet MS"/>
              </a:rPr>
              <a:t>59013</a:t>
            </a:r>
            <a:r>
              <a:rPr sz="1900" b="1" spc="-10" dirty="0">
                <a:latin typeface="Trebuchet MS"/>
                <a:cs typeface="Trebuchet MS"/>
              </a:rPr>
              <a:t> </a:t>
            </a:r>
            <a:r>
              <a:rPr sz="1900" b="1" spc="-5" dirty="0">
                <a:latin typeface="Trebuchet MS"/>
                <a:cs typeface="Trebuchet MS"/>
              </a:rPr>
              <a:t>Lille</a:t>
            </a:r>
            <a:r>
              <a:rPr sz="1900" b="1" spc="5" dirty="0">
                <a:latin typeface="Trebuchet MS"/>
                <a:cs typeface="Trebuchet MS"/>
              </a:rPr>
              <a:t> </a:t>
            </a:r>
            <a:r>
              <a:rPr sz="1900" b="1" spc="-5" dirty="0">
                <a:latin typeface="Trebuchet MS"/>
                <a:cs typeface="Trebuchet MS"/>
              </a:rPr>
              <a:t>Cedex</a:t>
            </a:r>
            <a:endParaRPr sz="1900">
              <a:latin typeface="Trebuchet MS"/>
              <a:cs typeface="Trebuchet MS"/>
            </a:endParaRPr>
          </a:p>
        </p:txBody>
      </p:sp>
      <p:pic>
        <p:nvPicPr>
          <p:cNvPr id="8" name="object 8"/>
          <p:cNvPicPr/>
          <p:nvPr/>
        </p:nvPicPr>
        <p:blipFill>
          <a:blip r:embed="rId4" cstate="print"/>
          <a:stretch>
            <a:fillRect/>
          </a:stretch>
        </p:blipFill>
        <p:spPr>
          <a:xfrm>
            <a:off x="47244" y="5980174"/>
            <a:ext cx="1363980" cy="877823"/>
          </a:xfrm>
          <a:prstGeom prst="rect">
            <a:avLst/>
          </a:prstGeom>
        </p:spPr>
      </p:pic>
      <p:sp>
        <p:nvSpPr>
          <p:cNvPr id="10" name="object 10"/>
          <p:cNvSpPr/>
          <p:nvPr/>
        </p:nvSpPr>
        <p:spPr>
          <a:xfrm>
            <a:off x="6240779" y="618744"/>
            <a:ext cx="5953125" cy="1487805"/>
          </a:xfrm>
          <a:custGeom>
            <a:avLst/>
            <a:gdLst/>
            <a:ahLst/>
            <a:cxnLst/>
            <a:rect l="l" t="t" r="r" b="b"/>
            <a:pathLst>
              <a:path w="5953125" h="1487805">
                <a:moveTo>
                  <a:pt x="0" y="1487424"/>
                </a:moveTo>
                <a:lnTo>
                  <a:pt x="5952743" y="1487424"/>
                </a:lnTo>
                <a:lnTo>
                  <a:pt x="5952743" y="0"/>
                </a:lnTo>
                <a:lnTo>
                  <a:pt x="0" y="0"/>
                </a:lnTo>
                <a:lnTo>
                  <a:pt x="0" y="1487424"/>
                </a:lnTo>
                <a:close/>
              </a:path>
            </a:pathLst>
          </a:custGeom>
          <a:solidFill>
            <a:srgbClr val="004A99"/>
          </a:solidFill>
        </p:spPr>
        <p:txBody>
          <a:bodyPr wrap="square" lIns="0" tIns="0" rIns="0" bIns="0" rtlCol="0"/>
          <a:lstStyle/>
          <a:p>
            <a:endParaRPr/>
          </a:p>
        </p:txBody>
      </p:sp>
      <p:sp>
        <p:nvSpPr>
          <p:cNvPr id="12" name="object 12"/>
          <p:cNvSpPr txBox="1"/>
          <p:nvPr/>
        </p:nvSpPr>
        <p:spPr>
          <a:xfrm>
            <a:off x="772769" y="2729941"/>
            <a:ext cx="11078845" cy="1367790"/>
          </a:xfrm>
          <a:prstGeom prst="rect">
            <a:avLst/>
          </a:prstGeom>
        </p:spPr>
        <p:txBody>
          <a:bodyPr vert="horz" wrap="square" lIns="0" tIns="13335" rIns="0" bIns="0" rtlCol="0">
            <a:spAutoFit/>
          </a:bodyPr>
          <a:lstStyle/>
          <a:p>
            <a:pPr marL="12700" marR="5080">
              <a:lnSpc>
                <a:spcPct val="100000"/>
              </a:lnSpc>
              <a:spcBef>
                <a:spcPts val="105"/>
              </a:spcBef>
            </a:pPr>
            <a:r>
              <a:rPr sz="4400" dirty="0">
                <a:solidFill>
                  <a:srgbClr val="004A99"/>
                </a:solidFill>
                <a:latin typeface="Arial Black"/>
                <a:cs typeface="Arial Black"/>
              </a:rPr>
              <a:t>Les</a:t>
            </a:r>
            <a:r>
              <a:rPr sz="4400" spc="120" dirty="0">
                <a:solidFill>
                  <a:srgbClr val="004A99"/>
                </a:solidFill>
                <a:latin typeface="Arial Black"/>
                <a:cs typeface="Arial Black"/>
              </a:rPr>
              <a:t> </a:t>
            </a:r>
            <a:r>
              <a:rPr sz="4400" dirty="0">
                <a:solidFill>
                  <a:srgbClr val="004A99"/>
                </a:solidFill>
                <a:latin typeface="Arial Black"/>
                <a:cs typeface="Arial Black"/>
              </a:rPr>
              <a:t>élections</a:t>
            </a:r>
            <a:r>
              <a:rPr sz="4400" spc="114" dirty="0">
                <a:solidFill>
                  <a:srgbClr val="004A99"/>
                </a:solidFill>
                <a:latin typeface="Arial Black"/>
                <a:cs typeface="Arial Black"/>
              </a:rPr>
              <a:t> </a:t>
            </a:r>
            <a:r>
              <a:rPr sz="4400" dirty="0">
                <a:solidFill>
                  <a:srgbClr val="004A99"/>
                </a:solidFill>
                <a:latin typeface="Arial Black"/>
                <a:cs typeface="Arial Black"/>
              </a:rPr>
              <a:t>professionnelles</a:t>
            </a:r>
            <a:r>
              <a:rPr sz="4400" spc="130" dirty="0">
                <a:solidFill>
                  <a:srgbClr val="004A99"/>
                </a:solidFill>
                <a:latin typeface="Arial Black"/>
                <a:cs typeface="Arial Black"/>
              </a:rPr>
              <a:t> </a:t>
            </a:r>
            <a:r>
              <a:rPr sz="4400" dirty="0">
                <a:solidFill>
                  <a:srgbClr val="004A99"/>
                </a:solidFill>
                <a:latin typeface="Arial Black"/>
                <a:cs typeface="Arial Black"/>
              </a:rPr>
              <a:t>2022 </a:t>
            </a:r>
            <a:r>
              <a:rPr sz="4400" spc="-1450" dirty="0">
                <a:solidFill>
                  <a:srgbClr val="004A99"/>
                </a:solidFill>
                <a:latin typeface="Arial Black"/>
                <a:cs typeface="Arial Black"/>
              </a:rPr>
              <a:t> </a:t>
            </a:r>
            <a:r>
              <a:rPr sz="4400" dirty="0">
                <a:solidFill>
                  <a:srgbClr val="004A99"/>
                </a:solidFill>
                <a:latin typeface="Arial Black"/>
                <a:cs typeface="Arial Black"/>
              </a:rPr>
              <a:t>et</a:t>
            </a:r>
            <a:r>
              <a:rPr sz="4400" spc="-20" dirty="0">
                <a:solidFill>
                  <a:srgbClr val="004A99"/>
                </a:solidFill>
                <a:latin typeface="Arial Black"/>
                <a:cs typeface="Arial Black"/>
              </a:rPr>
              <a:t> </a:t>
            </a:r>
            <a:r>
              <a:rPr sz="4400" spc="-5" dirty="0">
                <a:solidFill>
                  <a:srgbClr val="004A99"/>
                </a:solidFill>
                <a:latin typeface="Arial Black"/>
                <a:cs typeface="Arial Black"/>
              </a:rPr>
              <a:t>le</a:t>
            </a:r>
            <a:r>
              <a:rPr sz="4400" dirty="0">
                <a:solidFill>
                  <a:srgbClr val="004A99"/>
                </a:solidFill>
                <a:latin typeface="Arial Black"/>
                <a:cs typeface="Arial Black"/>
              </a:rPr>
              <a:t> </a:t>
            </a:r>
            <a:r>
              <a:rPr sz="4400" spc="-30" dirty="0">
                <a:solidFill>
                  <a:srgbClr val="004A99"/>
                </a:solidFill>
                <a:latin typeface="Arial Black"/>
                <a:cs typeface="Arial Black"/>
              </a:rPr>
              <a:t>vote</a:t>
            </a:r>
            <a:r>
              <a:rPr sz="4400" spc="-25" dirty="0">
                <a:solidFill>
                  <a:srgbClr val="004A99"/>
                </a:solidFill>
                <a:latin typeface="Arial Black"/>
                <a:cs typeface="Arial Black"/>
              </a:rPr>
              <a:t> </a:t>
            </a:r>
            <a:r>
              <a:rPr sz="4400" spc="5" dirty="0">
                <a:solidFill>
                  <a:srgbClr val="004A99"/>
                </a:solidFill>
                <a:latin typeface="Arial Black"/>
                <a:cs typeface="Arial Black"/>
              </a:rPr>
              <a:t>électronique</a:t>
            </a:r>
            <a:endParaRPr sz="4400">
              <a:latin typeface="Arial Black"/>
              <a:cs typeface="Arial Black"/>
            </a:endParaRPr>
          </a:p>
        </p:txBody>
      </p:sp>
      <p:sp>
        <p:nvSpPr>
          <p:cNvPr id="14" name="Titre 13">
            <a:extLst>
              <a:ext uri="{FF2B5EF4-FFF2-40B4-BE49-F238E27FC236}">
                <a16:creationId xmlns:a16="http://schemas.microsoft.com/office/drawing/2014/main" id="{DD80D098-9C36-AD62-9B94-2855B4209092}"/>
              </a:ext>
            </a:extLst>
          </p:cNvPr>
          <p:cNvSpPr>
            <a:spLocks noGrp="1"/>
          </p:cNvSpPr>
          <p:nvPr>
            <p:ph type="title"/>
          </p:nvPr>
        </p:nvSpPr>
        <p:spPr/>
        <p:txBody>
          <a:bodyPr/>
          <a:lstStyle/>
          <a:p>
            <a:endParaRPr lang="fr-F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9811" y="0"/>
            <a:ext cx="12155424" cy="6857998"/>
          </a:xfrm>
          <a:prstGeom prst="rect">
            <a:avLst/>
          </a:prstGeom>
        </p:spPr>
      </p:pic>
      <p:sp>
        <p:nvSpPr>
          <p:cNvPr id="3" name="object 3"/>
          <p:cNvSpPr txBox="1"/>
          <p:nvPr/>
        </p:nvSpPr>
        <p:spPr>
          <a:xfrm>
            <a:off x="11258422" y="6291300"/>
            <a:ext cx="274320" cy="224790"/>
          </a:xfrm>
          <a:prstGeom prst="rect">
            <a:avLst/>
          </a:prstGeom>
        </p:spPr>
        <p:txBody>
          <a:bodyPr vert="horz" wrap="square" lIns="0" tIns="0" rIns="0" bIns="0" rtlCol="0">
            <a:spAutoFit/>
          </a:bodyPr>
          <a:lstStyle/>
          <a:p>
            <a:pPr marL="38100">
              <a:lnSpc>
                <a:spcPts val="1650"/>
              </a:lnSpc>
            </a:pPr>
            <a:fld id="{81D60167-4931-47E6-BA6A-407CBD079E47}" type="slidenum">
              <a:rPr sz="1400" dirty="0">
                <a:latin typeface="Arial MT"/>
                <a:cs typeface="Arial MT"/>
              </a:rPr>
              <a:t>10</a:t>
            </a:fld>
            <a:endParaRPr sz="1400">
              <a:latin typeface="Arial MT"/>
              <a:cs typeface="Arial M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4478" y="0"/>
            <a:ext cx="12163044" cy="6857999"/>
          </a:xfrm>
          <a:prstGeom prst="rect">
            <a:avLst/>
          </a:prstGeom>
        </p:spPr>
      </p:pic>
      <p:sp>
        <p:nvSpPr>
          <p:cNvPr id="3" name="object 3"/>
          <p:cNvSpPr txBox="1"/>
          <p:nvPr/>
        </p:nvSpPr>
        <p:spPr>
          <a:xfrm>
            <a:off x="11258422" y="6291300"/>
            <a:ext cx="274320" cy="224790"/>
          </a:xfrm>
          <a:prstGeom prst="rect">
            <a:avLst/>
          </a:prstGeom>
        </p:spPr>
        <p:txBody>
          <a:bodyPr vert="horz" wrap="square" lIns="0" tIns="0" rIns="0" bIns="0" rtlCol="0">
            <a:spAutoFit/>
          </a:bodyPr>
          <a:lstStyle/>
          <a:p>
            <a:pPr marL="38100">
              <a:lnSpc>
                <a:spcPts val="1650"/>
              </a:lnSpc>
            </a:pPr>
            <a:fld id="{81D60167-4931-47E6-BA6A-407CBD079E47}" type="slidenum">
              <a:rPr sz="1400" dirty="0">
                <a:latin typeface="Arial MT"/>
                <a:cs typeface="Arial MT"/>
              </a:rPr>
              <a:t>11</a:t>
            </a:fld>
            <a:endParaRPr sz="1400">
              <a:latin typeface="Arial MT"/>
              <a:cs typeface="Arial MT"/>
            </a:endParaRPr>
          </a:p>
        </p:txBody>
      </p:sp>
      <p:sp>
        <p:nvSpPr>
          <p:cNvPr id="4" name="ZoneTexte 3">
            <a:extLst>
              <a:ext uri="{FF2B5EF4-FFF2-40B4-BE49-F238E27FC236}">
                <a16:creationId xmlns:a16="http://schemas.microsoft.com/office/drawing/2014/main" id="{EBFCDA72-6A46-52C6-048E-A7DE74E4D00F}"/>
              </a:ext>
            </a:extLst>
          </p:cNvPr>
          <p:cNvSpPr txBox="1"/>
          <p:nvPr/>
        </p:nvSpPr>
        <p:spPr>
          <a:xfrm>
            <a:off x="6553200" y="5105400"/>
            <a:ext cx="3124200" cy="923330"/>
          </a:xfrm>
          <a:prstGeom prst="rect">
            <a:avLst/>
          </a:prstGeom>
          <a:noFill/>
        </p:spPr>
        <p:txBody>
          <a:bodyPr wrap="square" rtlCol="0">
            <a:spAutoFit/>
          </a:bodyPr>
          <a:lstStyle/>
          <a:p>
            <a:r>
              <a:rPr lang="fr-FR" b="1" dirty="0">
                <a:solidFill>
                  <a:srgbClr val="FF0000"/>
                </a:solidFill>
              </a:rPr>
              <a:t>CODE RECU PAR TEL OU MAIL RENSEIGNE SUR LA PAGE D ACCUEIL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23" y="47241"/>
            <a:ext cx="12191999" cy="6763511"/>
          </a:xfrm>
          <a:prstGeom prst="rect">
            <a:avLst/>
          </a:prstGeom>
        </p:spPr>
      </p:pic>
      <p:sp>
        <p:nvSpPr>
          <p:cNvPr id="3" name="object 3"/>
          <p:cNvSpPr txBox="1"/>
          <p:nvPr/>
        </p:nvSpPr>
        <p:spPr>
          <a:xfrm>
            <a:off x="11258422" y="6291300"/>
            <a:ext cx="274320" cy="224790"/>
          </a:xfrm>
          <a:prstGeom prst="rect">
            <a:avLst/>
          </a:prstGeom>
        </p:spPr>
        <p:txBody>
          <a:bodyPr vert="horz" wrap="square" lIns="0" tIns="0" rIns="0" bIns="0" rtlCol="0">
            <a:spAutoFit/>
          </a:bodyPr>
          <a:lstStyle/>
          <a:p>
            <a:pPr marL="38100">
              <a:lnSpc>
                <a:spcPts val="1650"/>
              </a:lnSpc>
            </a:pPr>
            <a:fld id="{81D60167-4931-47E6-BA6A-407CBD079E47}" type="slidenum">
              <a:rPr sz="1400" dirty="0">
                <a:latin typeface="Arial MT"/>
                <a:cs typeface="Arial MT"/>
              </a:rPr>
              <a:t>12</a:t>
            </a:fld>
            <a:endParaRPr sz="1400">
              <a:latin typeface="Arial MT"/>
              <a:cs typeface="Arial M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414826" y="0"/>
            <a:ext cx="768360" cy="747522"/>
          </a:xfrm>
          <a:prstGeom prst="rect">
            <a:avLst/>
          </a:prstGeom>
        </p:spPr>
      </p:pic>
      <p:pic>
        <p:nvPicPr>
          <p:cNvPr id="3" name="object 3"/>
          <p:cNvPicPr/>
          <p:nvPr/>
        </p:nvPicPr>
        <p:blipFill>
          <a:blip r:embed="rId3" cstate="print"/>
          <a:stretch>
            <a:fillRect/>
          </a:stretch>
        </p:blipFill>
        <p:spPr>
          <a:xfrm>
            <a:off x="196595" y="5967984"/>
            <a:ext cx="1363980" cy="890012"/>
          </a:xfrm>
          <a:prstGeom prst="rect">
            <a:avLst/>
          </a:prstGeom>
        </p:spPr>
      </p:pic>
      <p:sp>
        <p:nvSpPr>
          <p:cNvPr id="4" name="object 4"/>
          <p:cNvSpPr/>
          <p:nvPr/>
        </p:nvSpPr>
        <p:spPr>
          <a:xfrm>
            <a:off x="0" y="0"/>
            <a:ext cx="11216640" cy="974090"/>
          </a:xfrm>
          <a:custGeom>
            <a:avLst/>
            <a:gdLst/>
            <a:ahLst/>
            <a:cxnLst/>
            <a:rect l="l" t="t" r="r" b="b"/>
            <a:pathLst>
              <a:path w="11216640" h="974090">
                <a:moveTo>
                  <a:pt x="0" y="973836"/>
                </a:moveTo>
                <a:lnTo>
                  <a:pt x="11216640" y="973836"/>
                </a:lnTo>
                <a:lnTo>
                  <a:pt x="11216640" y="0"/>
                </a:lnTo>
                <a:lnTo>
                  <a:pt x="0" y="0"/>
                </a:lnTo>
                <a:lnTo>
                  <a:pt x="0" y="973836"/>
                </a:lnTo>
                <a:close/>
              </a:path>
            </a:pathLst>
          </a:custGeom>
          <a:solidFill>
            <a:srgbClr val="004A99"/>
          </a:solidFill>
        </p:spPr>
        <p:txBody>
          <a:bodyPr wrap="square" lIns="0" tIns="0" rIns="0" bIns="0" rtlCol="0"/>
          <a:lstStyle/>
          <a:p>
            <a:endParaRPr/>
          </a:p>
        </p:txBody>
      </p:sp>
      <p:sp>
        <p:nvSpPr>
          <p:cNvPr id="5" name="object 5"/>
          <p:cNvSpPr txBox="1"/>
          <p:nvPr/>
        </p:nvSpPr>
        <p:spPr>
          <a:xfrm>
            <a:off x="389940" y="3809"/>
            <a:ext cx="1051560" cy="1031240"/>
          </a:xfrm>
          <a:prstGeom prst="rect">
            <a:avLst/>
          </a:prstGeom>
        </p:spPr>
        <p:txBody>
          <a:bodyPr vert="horz" wrap="square" lIns="0" tIns="12700" rIns="0" bIns="0" rtlCol="0">
            <a:spAutoFit/>
          </a:bodyPr>
          <a:lstStyle/>
          <a:p>
            <a:pPr marL="12700">
              <a:lnSpc>
                <a:spcPct val="100000"/>
              </a:lnSpc>
              <a:spcBef>
                <a:spcPts val="100"/>
              </a:spcBef>
            </a:pPr>
            <a:r>
              <a:rPr sz="6600" b="1" dirty="0">
                <a:solidFill>
                  <a:srgbClr val="FFFFFF"/>
                </a:solidFill>
                <a:latin typeface="Arial"/>
                <a:cs typeface="Arial"/>
              </a:rPr>
              <a:t>VI.</a:t>
            </a:r>
            <a:endParaRPr sz="6600">
              <a:latin typeface="Arial"/>
              <a:cs typeface="Arial"/>
            </a:endParaRPr>
          </a:p>
        </p:txBody>
      </p:sp>
      <p:sp>
        <p:nvSpPr>
          <p:cNvPr id="6" name="object 6"/>
          <p:cNvSpPr txBox="1">
            <a:spLocks noGrp="1"/>
          </p:cNvSpPr>
          <p:nvPr>
            <p:ph type="title"/>
          </p:nvPr>
        </p:nvSpPr>
        <p:spPr>
          <a:xfrm>
            <a:off x="1784095" y="362534"/>
            <a:ext cx="7662545" cy="391795"/>
          </a:xfrm>
          <a:prstGeom prst="rect">
            <a:avLst/>
          </a:prstGeom>
        </p:spPr>
        <p:txBody>
          <a:bodyPr vert="horz" wrap="square" lIns="0" tIns="12700" rIns="0" bIns="0" rtlCol="0">
            <a:spAutoFit/>
          </a:bodyPr>
          <a:lstStyle/>
          <a:p>
            <a:pPr marL="12700">
              <a:lnSpc>
                <a:spcPct val="100000"/>
              </a:lnSpc>
              <a:spcBef>
                <a:spcPts val="100"/>
              </a:spcBef>
            </a:pPr>
            <a:r>
              <a:rPr sz="2400" dirty="0"/>
              <a:t>Le</a:t>
            </a:r>
            <a:r>
              <a:rPr sz="2400" spc="-10" dirty="0"/>
              <a:t> </a:t>
            </a:r>
            <a:r>
              <a:rPr sz="2400" spc="-5" dirty="0"/>
              <a:t>vote</a:t>
            </a:r>
            <a:r>
              <a:rPr sz="2400" spc="-10" dirty="0"/>
              <a:t> </a:t>
            </a:r>
            <a:r>
              <a:rPr sz="2400" spc="-5" dirty="0"/>
              <a:t>électronique</a:t>
            </a:r>
            <a:r>
              <a:rPr sz="2400" spc="-10" dirty="0"/>
              <a:t> </a:t>
            </a:r>
            <a:r>
              <a:rPr sz="2400" dirty="0"/>
              <a:t>:</a:t>
            </a:r>
            <a:r>
              <a:rPr sz="2400" spc="5" dirty="0"/>
              <a:t> </a:t>
            </a:r>
            <a:r>
              <a:rPr sz="2400" spc="-5" dirty="0"/>
              <a:t>l’assistance</a:t>
            </a:r>
            <a:r>
              <a:rPr sz="2400" spc="-10" dirty="0"/>
              <a:t> </a:t>
            </a:r>
            <a:r>
              <a:rPr sz="2400" spc="-5" dirty="0"/>
              <a:t>aux</a:t>
            </a:r>
            <a:r>
              <a:rPr sz="2400" dirty="0"/>
              <a:t> </a:t>
            </a:r>
            <a:r>
              <a:rPr sz="2400" spc="-5" dirty="0"/>
              <a:t>électeur·rices</a:t>
            </a:r>
            <a:endParaRPr sz="2400"/>
          </a:p>
        </p:txBody>
      </p:sp>
      <p:pic>
        <p:nvPicPr>
          <p:cNvPr id="7" name="object 7"/>
          <p:cNvPicPr/>
          <p:nvPr/>
        </p:nvPicPr>
        <p:blipFill>
          <a:blip r:embed="rId4" cstate="print"/>
          <a:stretch>
            <a:fillRect/>
          </a:stretch>
        </p:blipFill>
        <p:spPr>
          <a:xfrm>
            <a:off x="10874029" y="6266701"/>
            <a:ext cx="310201" cy="467838"/>
          </a:xfrm>
          <a:prstGeom prst="rect">
            <a:avLst/>
          </a:prstGeom>
        </p:spPr>
      </p:pic>
      <p:sp>
        <p:nvSpPr>
          <p:cNvPr id="8" name="object 8"/>
          <p:cNvSpPr txBox="1"/>
          <p:nvPr/>
        </p:nvSpPr>
        <p:spPr>
          <a:xfrm>
            <a:off x="885240" y="1196797"/>
            <a:ext cx="10644505" cy="4465320"/>
          </a:xfrm>
          <a:prstGeom prst="rect">
            <a:avLst/>
          </a:prstGeom>
        </p:spPr>
        <p:txBody>
          <a:bodyPr vert="horz" wrap="square" lIns="0" tIns="13335" rIns="0" bIns="0" rtlCol="0">
            <a:spAutoFit/>
          </a:bodyPr>
          <a:lstStyle/>
          <a:p>
            <a:pPr marL="12700">
              <a:lnSpc>
                <a:spcPct val="100000"/>
              </a:lnSpc>
              <a:spcBef>
                <a:spcPts val="105"/>
              </a:spcBef>
            </a:pPr>
            <a:r>
              <a:rPr sz="1400" spc="-5" dirty="0">
                <a:latin typeface="Arial MT"/>
                <a:cs typeface="Arial MT"/>
              </a:rPr>
              <a:t>Dès</a:t>
            </a:r>
            <a:r>
              <a:rPr sz="1400" spc="5" dirty="0">
                <a:latin typeface="Arial MT"/>
                <a:cs typeface="Arial MT"/>
              </a:rPr>
              <a:t> </a:t>
            </a:r>
            <a:r>
              <a:rPr sz="1400" dirty="0">
                <a:latin typeface="Arial MT"/>
                <a:cs typeface="Arial MT"/>
              </a:rPr>
              <a:t>la</a:t>
            </a:r>
            <a:r>
              <a:rPr sz="1400" spc="-10" dirty="0">
                <a:latin typeface="Arial MT"/>
                <a:cs typeface="Arial MT"/>
              </a:rPr>
              <a:t> </a:t>
            </a:r>
            <a:r>
              <a:rPr sz="1400" spc="-5" dirty="0">
                <a:latin typeface="Arial MT"/>
                <a:cs typeface="Arial MT"/>
              </a:rPr>
              <a:t>transmission</a:t>
            </a:r>
            <a:r>
              <a:rPr sz="1400" spc="-40" dirty="0">
                <a:latin typeface="Arial MT"/>
                <a:cs typeface="Arial MT"/>
              </a:rPr>
              <a:t> </a:t>
            </a:r>
            <a:r>
              <a:rPr sz="1400" dirty="0">
                <a:latin typeface="Arial MT"/>
                <a:cs typeface="Arial MT"/>
              </a:rPr>
              <a:t>des</a:t>
            </a:r>
            <a:r>
              <a:rPr sz="1400" spc="-10" dirty="0">
                <a:latin typeface="Arial MT"/>
                <a:cs typeface="Arial MT"/>
              </a:rPr>
              <a:t> </a:t>
            </a:r>
            <a:r>
              <a:rPr sz="1400" spc="-5" dirty="0">
                <a:latin typeface="Arial MT"/>
                <a:cs typeface="Arial MT"/>
              </a:rPr>
              <a:t>codes</a:t>
            </a:r>
            <a:r>
              <a:rPr sz="1400" spc="-35" dirty="0">
                <a:latin typeface="Arial MT"/>
                <a:cs typeface="Arial MT"/>
              </a:rPr>
              <a:t> </a:t>
            </a:r>
            <a:r>
              <a:rPr sz="1400" spc="-5" dirty="0">
                <a:latin typeface="Arial MT"/>
                <a:cs typeface="Arial MT"/>
              </a:rPr>
              <a:t>d’accès</a:t>
            </a:r>
            <a:r>
              <a:rPr sz="1400" spc="-20" dirty="0">
                <a:latin typeface="Arial MT"/>
                <a:cs typeface="Arial MT"/>
              </a:rPr>
              <a:t> </a:t>
            </a:r>
            <a:r>
              <a:rPr sz="1400" dirty="0">
                <a:latin typeface="Arial MT"/>
                <a:cs typeface="Arial MT"/>
              </a:rPr>
              <a:t>aux</a:t>
            </a:r>
            <a:r>
              <a:rPr sz="1400" spc="-20" dirty="0">
                <a:latin typeface="Arial MT"/>
                <a:cs typeface="Arial MT"/>
              </a:rPr>
              <a:t> </a:t>
            </a:r>
            <a:r>
              <a:rPr sz="1400" spc="-5" dirty="0">
                <a:latin typeface="Arial MT"/>
                <a:cs typeface="Arial MT"/>
              </a:rPr>
              <a:t>électeurs</a:t>
            </a:r>
            <a:r>
              <a:rPr sz="1400" spc="-40" dirty="0">
                <a:latin typeface="Arial MT"/>
                <a:cs typeface="Arial MT"/>
              </a:rPr>
              <a:t> </a:t>
            </a:r>
            <a:r>
              <a:rPr sz="1400" dirty="0">
                <a:latin typeface="Arial MT"/>
                <a:cs typeface="Arial MT"/>
              </a:rPr>
              <a:t>et</a:t>
            </a:r>
            <a:r>
              <a:rPr sz="1400" spc="10" dirty="0">
                <a:latin typeface="Arial MT"/>
                <a:cs typeface="Arial MT"/>
              </a:rPr>
              <a:t> </a:t>
            </a:r>
            <a:r>
              <a:rPr sz="1400" spc="-5" dirty="0">
                <a:latin typeface="Arial MT"/>
                <a:cs typeface="Arial MT"/>
              </a:rPr>
              <a:t>pendant</a:t>
            </a:r>
            <a:r>
              <a:rPr sz="1400" spc="-40" dirty="0">
                <a:latin typeface="Arial MT"/>
                <a:cs typeface="Arial MT"/>
              </a:rPr>
              <a:t> </a:t>
            </a:r>
            <a:r>
              <a:rPr sz="1400" spc="-5" dirty="0">
                <a:latin typeface="Arial MT"/>
                <a:cs typeface="Arial MT"/>
              </a:rPr>
              <a:t>toute</a:t>
            </a:r>
            <a:r>
              <a:rPr sz="1400" spc="-35" dirty="0">
                <a:latin typeface="Arial MT"/>
                <a:cs typeface="Arial MT"/>
              </a:rPr>
              <a:t> </a:t>
            </a:r>
            <a:r>
              <a:rPr sz="1400" dirty="0">
                <a:latin typeface="Arial MT"/>
                <a:cs typeface="Arial MT"/>
              </a:rPr>
              <a:t>la </a:t>
            </a:r>
            <a:r>
              <a:rPr sz="1400" spc="-5" dirty="0">
                <a:latin typeface="Arial MT"/>
                <a:cs typeface="Arial MT"/>
              </a:rPr>
              <a:t>période</a:t>
            </a:r>
            <a:r>
              <a:rPr sz="1400" spc="-25" dirty="0">
                <a:latin typeface="Arial MT"/>
                <a:cs typeface="Arial MT"/>
              </a:rPr>
              <a:t> </a:t>
            </a:r>
            <a:r>
              <a:rPr sz="1400" dirty="0">
                <a:latin typeface="Arial MT"/>
                <a:cs typeface="Arial MT"/>
              </a:rPr>
              <a:t>de</a:t>
            </a:r>
            <a:r>
              <a:rPr sz="1400" spc="-5" dirty="0">
                <a:latin typeface="Arial MT"/>
                <a:cs typeface="Arial MT"/>
              </a:rPr>
              <a:t> vote</a:t>
            </a:r>
            <a:r>
              <a:rPr sz="1400" spc="5" dirty="0">
                <a:latin typeface="Arial MT"/>
                <a:cs typeface="Arial MT"/>
              </a:rPr>
              <a:t> </a:t>
            </a:r>
            <a:r>
              <a:rPr sz="1400" dirty="0">
                <a:latin typeface="Arial MT"/>
                <a:cs typeface="Arial MT"/>
              </a:rPr>
              <a:t>:</a:t>
            </a:r>
            <a:r>
              <a:rPr sz="1400" spc="-5" dirty="0">
                <a:latin typeface="Arial MT"/>
                <a:cs typeface="Arial MT"/>
              </a:rPr>
              <a:t> </a:t>
            </a:r>
            <a:r>
              <a:rPr sz="1400" dirty="0">
                <a:latin typeface="Arial MT"/>
                <a:cs typeface="Arial MT"/>
              </a:rPr>
              <a:t>une</a:t>
            </a:r>
            <a:r>
              <a:rPr sz="1400" spc="-15" dirty="0">
                <a:latin typeface="Arial MT"/>
                <a:cs typeface="Arial MT"/>
              </a:rPr>
              <a:t> </a:t>
            </a:r>
            <a:r>
              <a:rPr sz="1400" spc="-5" dirty="0">
                <a:latin typeface="Arial MT"/>
                <a:cs typeface="Arial MT"/>
              </a:rPr>
              <a:t>cellule</a:t>
            </a:r>
            <a:r>
              <a:rPr sz="1400" spc="-10" dirty="0">
                <a:latin typeface="Arial MT"/>
                <a:cs typeface="Arial MT"/>
              </a:rPr>
              <a:t> </a:t>
            </a:r>
            <a:r>
              <a:rPr sz="1400" spc="-5" dirty="0">
                <a:latin typeface="Arial MT"/>
                <a:cs typeface="Arial MT"/>
              </a:rPr>
              <a:t>d’assistance</a:t>
            </a:r>
            <a:r>
              <a:rPr sz="1400" spc="-40" dirty="0">
                <a:latin typeface="Arial MT"/>
                <a:cs typeface="Arial MT"/>
              </a:rPr>
              <a:t> </a:t>
            </a:r>
            <a:r>
              <a:rPr sz="1400" dirty="0">
                <a:latin typeface="Arial MT"/>
                <a:cs typeface="Arial MT"/>
              </a:rPr>
              <a:t>de</a:t>
            </a:r>
            <a:r>
              <a:rPr sz="1400" spc="-15" dirty="0">
                <a:latin typeface="Arial MT"/>
                <a:cs typeface="Arial MT"/>
              </a:rPr>
              <a:t> </a:t>
            </a:r>
            <a:r>
              <a:rPr sz="1400" spc="-5" dirty="0">
                <a:latin typeface="Arial MT"/>
                <a:cs typeface="Arial MT"/>
              </a:rPr>
              <a:t>niveau</a:t>
            </a:r>
            <a:r>
              <a:rPr sz="1400" spc="35" dirty="0">
                <a:latin typeface="Arial MT"/>
                <a:cs typeface="Arial MT"/>
              </a:rPr>
              <a:t> </a:t>
            </a:r>
            <a:r>
              <a:rPr sz="1400" dirty="0">
                <a:latin typeface="Arial MT"/>
                <a:cs typeface="Arial MT"/>
              </a:rPr>
              <a:t>1 est</a:t>
            </a:r>
            <a:endParaRPr sz="1400">
              <a:latin typeface="Arial MT"/>
              <a:cs typeface="Arial MT"/>
            </a:endParaRPr>
          </a:p>
          <a:p>
            <a:pPr marL="12700">
              <a:lnSpc>
                <a:spcPct val="100000"/>
              </a:lnSpc>
            </a:pPr>
            <a:r>
              <a:rPr sz="1400" dirty="0">
                <a:latin typeface="Arial MT"/>
                <a:cs typeface="Arial MT"/>
              </a:rPr>
              <a:t>proposée</a:t>
            </a:r>
            <a:r>
              <a:rPr sz="1400" spc="-50" dirty="0">
                <a:latin typeface="Arial MT"/>
                <a:cs typeface="Arial MT"/>
              </a:rPr>
              <a:t> </a:t>
            </a:r>
            <a:r>
              <a:rPr sz="1400" dirty="0">
                <a:latin typeface="Arial MT"/>
                <a:cs typeface="Arial MT"/>
              </a:rPr>
              <a:t>aux</a:t>
            </a:r>
            <a:r>
              <a:rPr sz="1400" spc="-30" dirty="0">
                <a:latin typeface="Arial MT"/>
                <a:cs typeface="Arial MT"/>
              </a:rPr>
              <a:t> </a:t>
            </a:r>
            <a:r>
              <a:rPr sz="1400" dirty="0">
                <a:latin typeface="Arial MT"/>
                <a:cs typeface="Arial MT"/>
              </a:rPr>
              <a:t>utilisateurs</a:t>
            </a:r>
            <a:r>
              <a:rPr sz="1400" spc="-45" dirty="0">
                <a:latin typeface="Arial MT"/>
                <a:cs typeface="Arial MT"/>
              </a:rPr>
              <a:t> </a:t>
            </a:r>
            <a:r>
              <a:rPr sz="1400" dirty="0">
                <a:latin typeface="Arial MT"/>
                <a:cs typeface="Arial MT"/>
              </a:rPr>
              <a:t>selon</a:t>
            </a:r>
            <a:r>
              <a:rPr sz="1400" spc="-40" dirty="0">
                <a:latin typeface="Arial MT"/>
                <a:cs typeface="Arial MT"/>
              </a:rPr>
              <a:t> </a:t>
            </a:r>
            <a:r>
              <a:rPr sz="1400" dirty="0">
                <a:latin typeface="Arial MT"/>
                <a:cs typeface="Arial MT"/>
              </a:rPr>
              <a:t>deux</a:t>
            </a:r>
            <a:r>
              <a:rPr sz="1400" spc="-20" dirty="0">
                <a:latin typeface="Arial MT"/>
                <a:cs typeface="Arial MT"/>
              </a:rPr>
              <a:t> </a:t>
            </a:r>
            <a:r>
              <a:rPr sz="1400" dirty="0">
                <a:latin typeface="Arial MT"/>
                <a:cs typeface="Arial MT"/>
              </a:rPr>
              <a:t>canaux</a:t>
            </a:r>
            <a:r>
              <a:rPr sz="1400" spc="-45" dirty="0">
                <a:latin typeface="Arial MT"/>
                <a:cs typeface="Arial MT"/>
              </a:rPr>
              <a:t> </a:t>
            </a:r>
            <a:r>
              <a:rPr sz="1400" dirty="0">
                <a:latin typeface="Arial MT"/>
                <a:cs typeface="Arial MT"/>
              </a:rPr>
              <a:t>:</a:t>
            </a:r>
            <a:endParaRPr sz="1400">
              <a:latin typeface="Arial MT"/>
              <a:cs typeface="Arial MT"/>
            </a:endParaRPr>
          </a:p>
          <a:p>
            <a:pPr>
              <a:lnSpc>
                <a:spcPct val="100000"/>
              </a:lnSpc>
              <a:spcBef>
                <a:spcPts val="55"/>
              </a:spcBef>
            </a:pPr>
            <a:endParaRPr sz="2000">
              <a:latin typeface="Arial MT"/>
              <a:cs typeface="Arial MT"/>
            </a:endParaRPr>
          </a:p>
          <a:p>
            <a:pPr marL="355600" indent="-342900">
              <a:lnSpc>
                <a:spcPct val="100000"/>
              </a:lnSpc>
              <a:buFont typeface="Times New Roman"/>
              <a:buChar char="•"/>
              <a:tabLst>
                <a:tab pos="354965" algn="l"/>
                <a:tab pos="355600" algn="l"/>
              </a:tabLst>
            </a:pPr>
            <a:r>
              <a:rPr sz="1400" spc="-5" dirty="0">
                <a:latin typeface="Arial MT"/>
                <a:cs typeface="Arial MT"/>
              </a:rPr>
              <a:t>Un</a:t>
            </a:r>
            <a:r>
              <a:rPr sz="1400" spc="-15" dirty="0">
                <a:latin typeface="Arial MT"/>
                <a:cs typeface="Arial MT"/>
              </a:rPr>
              <a:t> </a:t>
            </a:r>
            <a:r>
              <a:rPr sz="1400" spc="-5" dirty="0">
                <a:latin typeface="Arial MT"/>
                <a:cs typeface="Arial MT"/>
              </a:rPr>
              <a:t>canal</a:t>
            </a:r>
            <a:r>
              <a:rPr sz="1400" spc="-20" dirty="0">
                <a:latin typeface="Arial MT"/>
                <a:cs typeface="Arial MT"/>
              </a:rPr>
              <a:t> </a:t>
            </a:r>
            <a:r>
              <a:rPr sz="1400" spc="-5" dirty="0">
                <a:latin typeface="Arial MT"/>
                <a:cs typeface="Arial MT"/>
              </a:rPr>
              <a:t>téléphonique</a:t>
            </a:r>
            <a:r>
              <a:rPr sz="1400" spc="-45" dirty="0">
                <a:latin typeface="Arial MT"/>
                <a:cs typeface="Arial MT"/>
              </a:rPr>
              <a:t> </a:t>
            </a:r>
            <a:r>
              <a:rPr sz="1400" dirty="0">
                <a:latin typeface="Arial MT"/>
                <a:cs typeface="Arial MT"/>
              </a:rPr>
              <a:t>:</a:t>
            </a:r>
            <a:r>
              <a:rPr sz="1400" spc="-20" dirty="0">
                <a:latin typeface="Arial MT"/>
                <a:cs typeface="Arial MT"/>
              </a:rPr>
              <a:t> </a:t>
            </a:r>
            <a:r>
              <a:rPr sz="1400" spc="-5" dirty="0">
                <a:latin typeface="Arial MT"/>
                <a:cs typeface="Arial MT"/>
              </a:rPr>
              <a:t>l’équipe</a:t>
            </a:r>
            <a:r>
              <a:rPr sz="1400" spc="-25" dirty="0">
                <a:latin typeface="Arial MT"/>
                <a:cs typeface="Arial MT"/>
              </a:rPr>
              <a:t> </a:t>
            </a:r>
            <a:r>
              <a:rPr sz="1400" spc="-5" dirty="0">
                <a:latin typeface="Arial MT"/>
                <a:cs typeface="Arial MT"/>
              </a:rPr>
              <a:t>de</a:t>
            </a:r>
            <a:r>
              <a:rPr sz="1400" spc="-20" dirty="0">
                <a:latin typeface="Arial MT"/>
                <a:cs typeface="Arial MT"/>
              </a:rPr>
              <a:t> </a:t>
            </a:r>
            <a:r>
              <a:rPr sz="1400" spc="-5" dirty="0">
                <a:latin typeface="Arial MT"/>
                <a:cs typeface="Arial MT"/>
              </a:rPr>
              <a:t>télésecrétaires</a:t>
            </a:r>
            <a:endParaRPr sz="1400">
              <a:latin typeface="Arial MT"/>
              <a:cs typeface="Arial MT"/>
            </a:endParaRPr>
          </a:p>
          <a:p>
            <a:pPr marL="756285" lvl="1" indent="-287655">
              <a:lnSpc>
                <a:spcPct val="100000"/>
              </a:lnSpc>
              <a:spcBef>
                <a:spcPts val="335"/>
              </a:spcBef>
              <a:buFont typeface="Times New Roman"/>
              <a:buChar char="–"/>
              <a:tabLst>
                <a:tab pos="756285" algn="l"/>
                <a:tab pos="756920" algn="l"/>
              </a:tabLst>
            </a:pPr>
            <a:r>
              <a:rPr sz="1400" dirty="0">
                <a:latin typeface="Arial MT"/>
                <a:cs typeface="Arial MT"/>
              </a:rPr>
              <a:t>Pour</a:t>
            </a:r>
            <a:r>
              <a:rPr sz="1400" spc="385" dirty="0">
                <a:latin typeface="Arial MT"/>
                <a:cs typeface="Arial MT"/>
              </a:rPr>
              <a:t> </a:t>
            </a:r>
            <a:r>
              <a:rPr sz="1400" spc="-5" dirty="0">
                <a:latin typeface="Arial MT"/>
                <a:cs typeface="Arial MT"/>
              </a:rPr>
              <a:t>des</a:t>
            </a:r>
            <a:r>
              <a:rPr sz="1400" spc="-25" dirty="0">
                <a:latin typeface="Arial MT"/>
                <a:cs typeface="Arial MT"/>
              </a:rPr>
              <a:t> </a:t>
            </a:r>
            <a:r>
              <a:rPr sz="1400" spc="-5" dirty="0">
                <a:latin typeface="Arial MT"/>
                <a:cs typeface="Arial MT"/>
              </a:rPr>
              <a:t>difficultés</a:t>
            </a:r>
            <a:r>
              <a:rPr sz="1400" spc="-30" dirty="0">
                <a:latin typeface="Arial MT"/>
                <a:cs typeface="Arial MT"/>
              </a:rPr>
              <a:t> </a:t>
            </a:r>
            <a:r>
              <a:rPr sz="1400" spc="-5" dirty="0">
                <a:latin typeface="Arial MT"/>
                <a:cs typeface="Arial MT"/>
              </a:rPr>
              <a:t>rencontrées</a:t>
            </a:r>
            <a:r>
              <a:rPr sz="1400" spc="-35" dirty="0">
                <a:latin typeface="Arial MT"/>
                <a:cs typeface="Arial MT"/>
              </a:rPr>
              <a:t> </a:t>
            </a:r>
            <a:r>
              <a:rPr sz="1400" spc="-5" dirty="0">
                <a:latin typeface="Arial MT"/>
                <a:cs typeface="Arial MT"/>
              </a:rPr>
              <a:t>dans</a:t>
            </a:r>
            <a:r>
              <a:rPr sz="1400" spc="-25" dirty="0">
                <a:latin typeface="Arial MT"/>
                <a:cs typeface="Arial MT"/>
              </a:rPr>
              <a:t> </a:t>
            </a:r>
            <a:r>
              <a:rPr sz="1400" spc="-5" dirty="0">
                <a:latin typeface="Arial MT"/>
                <a:cs typeface="Arial MT"/>
              </a:rPr>
              <a:t>la</a:t>
            </a:r>
            <a:r>
              <a:rPr sz="1400" dirty="0">
                <a:latin typeface="Arial MT"/>
                <a:cs typeface="Arial MT"/>
              </a:rPr>
              <a:t> </a:t>
            </a:r>
            <a:r>
              <a:rPr sz="1400" spc="-5" dirty="0">
                <a:latin typeface="Arial MT"/>
                <a:cs typeface="Arial MT"/>
              </a:rPr>
              <a:t>connexion</a:t>
            </a:r>
            <a:r>
              <a:rPr sz="1400" spc="-25" dirty="0">
                <a:latin typeface="Arial MT"/>
                <a:cs typeface="Arial MT"/>
              </a:rPr>
              <a:t> </a:t>
            </a:r>
            <a:r>
              <a:rPr sz="1400" spc="-5" dirty="0">
                <a:latin typeface="Arial MT"/>
                <a:cs typeface="Arial MT"/>
              </a:rPr>
              <a:t>ou</a:t>
            </a:r>
            <a:r>
              <a:rPr sz="1400" dirty="0">
                <a:latin typeface="Arial MT"/>
                <a:cs typeface="Arial MT"/>
              </a:rPr>
              <a:t> </a:t>
            </a:r>
            <a:r>
              <a:rPr sz="1400" spc="-5" dirty="0">
                <a:latin typeface="Arial MT"/>
                <a:cs typeface="Arial MT"/>
              </a:rPr>
              <a:t>l’utilisation</a:t>
            </a:r>
            <a:r>
              <a:rPr sz="1400" spc="-40" dirty="0">
                <a:latin typeface="Arial MT"/>
                <a:cs typeface="Arial MT"/>
              </a:rPr>
              <a:t> </a:t>
            </a:r>
            <a:r>
              <a:rPr sz="1400" spc="-5" dirty="0">
                <a:latin typeface="Arial MT"/>
                <a:cs typeface="Arial MT"/>
              </a:rPr>
              <a:t>de</a:t>
            </a:r>
            <a:r>
              <a:rPr sz="1400" spc="-15" dirty="0">
                <a:latin typeface="Arial MT"/>
                <a:cs typeface="Arial MT"/>
              </a:rPr>
              <a:t> </a:t>
            </a:r>
            <a:r>
              <a:rPr sz="1400" spc="-5" dirty="0">
                <a:latin typeface="Arial MT"/>
                <a:cs typeface="Arial MT"/>
              </a:rPr>
              <a:t>la</a:t>
            </a:r>
            <a:r>
              <a:rPr sz="1400" dirty="0">
                <a:latin typeface="Arial MT"/>
                <a:cs typeface="Arial MT"/>
              </a:rPr>
              <a:t> </a:t>
            </a:r>
            <a:r>
              <a:rPr sz="1400" spc="-5" dirty="0">
                <a:latin typeface="Arial MT"/>
                <a:cs typeface="Arial MT"/>
              </a:rPr>
              <a:t>solution</a:t>
            </a:r>
            <a:r>
              <a:rPr sz="1400" spc="-40" dirty="0">
                <a:latin typeface="Arial MT"/>
                <a:cs typeface="Arial MT"/>
              </a:rPr>
              <a:t> </a:t>
            </a:r>
            <a:r>
              <a:rPr sz="1400" spc="-5" dirty="0">
                <a:latin typeface="Arial MT"/>
                <a:cs typeface="Arial MT"/>
              </a:rPr>
              <a:t>de vote</a:t>
            </a:r>
            <a:r>
              <a:rPr sz="1400" dirty="0">
                <a:latin typeface="Arial MT"/>
                <a:cs typeface="Arial MT"/>
              </a:rPr>
              <a:t> ;</a:t>
            </a:r>
            <a:endParaRPr sz="1400">
              <a:latin typeface="Arial MT"/>
              <a:cs typeface="Arial MT"/>
            </a:endParaRPr>
          </a:p>
          <a:p>
            <a:pPr marL="756285" lvl="1" indent="-287655">
              <a:lnSpc>
                <a:spcPct val="100000"/>
              </a:lnSpc>
              <a:spcBef>
                <a:spcPts val="335"/>
              </a:spcBef>
              <a:buFont typeface="Times New Roman"/>
              <a:buChar char="–"/>
              <a:tabLst>
                <a:tab pos="756285" algn="l"/>
                <a:tab pos="756920" algn="l"/>
              </a:tabLst>
            </a:pPr>
            <a:r>
              <a:rPr sz="1400" spc="-5" dirty="0">
                <a:latin typeface="Arial MT"/>
                <a:cs typeface="Arial MT"/>
              </a:rPr>
              <a:t>Cette</a:t>
            </a:r>
            <a:r>
              <a:rPr sz="1400" spc="-20" dirty="0">
                <a:latin typeface="Arial MT"/>
                <a:cs typeface="Arial MT"/>
              </a:rPr>
              <a:t> </a:t>
            </a:r>
            <a:r>
              <a:rPr sz="1400" spc="-5" dirty="0">
                <a:latin typeface="Arial MT"/>
                <a:cs typeface="Arial MT"/>
              </a:rPr>
              <a:t>équipe</a:t>
            </a:r>
            <a:r>
              <a:rPr sz="1400" spc="-15" dirty="0">
                <a:latin typeface="Arial MT"/>
                <a:cs typeface="Arial MT"/>
              </a:rPr>
              <a:t> </a:t>
            </a:r>
            <a:r>
              <a:rPr sz="1400" spc="-5" dirty="0">
                <a:latin typeface="Arial MT"/>
                <a:cs typeface="Arial MT"/>
              </a:rPr>
              <a:t>sera</a:t>
            </a:r>
            <a:r>
              <a:rPr sz="1400" spc="-20" dirty="0">
                <a:latin typeface="Arial MT"/>
                <a:cs typeface="Arial MT"/>
              </a:rPr>
              <a:t> </a:t>
            </a:r>
            <a:r>
              <a:rPr sz="1400" spc="-5" dirty="0">
                <a:latin typeface="Arial MT"/>
                <a:cs typeface="Arial MT"/>
              </a:rPr>
              <a:t>en</a:t>
            </a:r>
            <a:r>
              <a:rPr sz="1400" spc="-10" dirty="0">
                <a:latin typeface="Arial MT"/>
                <a:cs typeface="Arial MT"/>
              </a:rPr>
              <a:t> </a:t>
            </a:r>
            <a:r>
              <a:rPr sz="1400" spc="-5" dirty="0">
                <a:latin typeface="Arial MT"/>
                <a:cs typeface="Arial MT"/>
              </a:rPr>
              <a:t>mesure</a:t>
            </a:r>
            <a:r>
              <a:rPr sz="1400" spc="-20" dirty="0">
                <a:latin typeface="Arial MT"/>
                <a:cs typeface="Arial MT"/>
              </a:rPr>
              <a:t> </a:t>
            </a:r>
            <a:r>
              <a:rPr sz="1400" spc="-5" dirty="0">
                <a:latin typeface="Arial MT"/>
                <a:cs typeface="Arial MT"/>
              </a:rPr>
              <a:t>de</a:t>
            </a:r>
            <a:r>
              <a:rPr sz="1400" dirty="0">
                <a:latin typeface="Arial MT"/>
                <a:cs typeface="Arial MT"/>
              </a:rPr>
              <a:t> </a:t>
            </a:r>
            <a:r>
              <a:rPr sz="1400" spc="-10" dirty="0">
                <a:latin typeface="Arial MT"/>
                <a:cs typeface="Arial MT"/>
              </a:rPr>
              <a:t>déclencher,</a:t>
            </a:r>
            <a:r>
              <a:rPr sz="1400" spc="-25" dirty="0">
                <a:latin typeface="Arial MT"/>
                <a:cs typeface="Arial MT"/>
              </a:rPr>
              <a:t> </a:t>
            </a:r>
            <a:r>
              <a:rPr sz="1400" spc="-5" dirty="0">
                <a:latin typeface="Arial MT"/>
                <a:cs typeface="Arial MT"/>
              </a:rPr>
              <a:t>selon</a:t>
            </a:r>
            <a:r>
              <a:rPr sz="1400" spc="-25" dirty="0">
                <a:latin typeface="Arial MT"/>
                <a:cs typeface="Arial MT"/>
              </a:rPr>
              <a:t> </a:t>
            </a:r>
            <a:r>
              <a:rPr sz="1400" spc="-5" dirty="0">
                <a:latin typeface="Arial MT"/>
                <a:cs typeface="Arial MT"/>
              </a:rPr>
              <a:t>la</a:t>
            </a:r>
            <a:r>
              <a:rPr sz="1400" dirty="0">
                <a:latin typeface="Arial MT"/>
                <a:cs typeface="Arial MT"/>
              </a:rPr>
              <a:t> </a:t>
            </a:r>
            <a:r>
              <a:rPr sz="1400" spc="-5" dirty="0">
                <a:latin typeface="Arial MT"/>
                <a:cs typeface="Arial MT"/>
              </a:rPr>
              <a:t>procédure</a:t>
            </a:r>
            <a:r>
              <a:rPr sz="1400" spc="-35" dirty="0">
                <a:latin typeface="Arial MT"/>
                <a:cs typeface="Arial MT"/>
              </a:rPr>
              <a:t> </a:t>
            </a:r>
            <a:r>
              <a:rPr sz="1400" spc="-5" dirty="0">
                <a:latin typeface="Arial MT"/>
                <a:cs typeface="Arial MT"/>
              </a:rPr>
              <a:t>d’authentification</a:t>
            </a:r>
            <a:r>
              <a:rPr sz="1400" spc="-45" dirty="0">
                <a:latin typeface="Arial MT"/>
                <a:cs typeface="Arial MT"/>
              </a:rPr>
              <a:t> </a:t>
            </a:r>
            <a:r>
              <a:rPr sz="1400" spc="-5" dirty="0">
                <a:latin typeface="Arial MT"/>
                <a:cs typeface="Arial MT"/>
              </a:rPr>
              <a:t>et</a:t>
            </a:r>
            <a:r>
              <a:rPr sz="1400" spc="5" dirty="0">
                <a:latin typeface="Arial MT"/>
                <a:cs typeface="Arial MT"/>
              </a:rPr>
              <a:t> </a:t>
            </a:r>
            <a:r>
              <a:rPr sz="1400" spc="-5" dirty="0">
                <a:latin typeface="Arial MT"/>
                <a:cs typeface="Arial MT"/>
              </a:rPr>
              <a:t>les canaux</a:t>
            </a:r>
            <a:r>
              <a:rPr sz="1400" spc="-30" dirty="0">
                <a:latin typeface="Arial MT"/>
                <a:cs typeface="Arial MT"/>
              </a:rPr>
              <a:t> </a:t>
            </a:r>
            <a:r>
              <a:rPr sz="1400" spc="-5" dirty="0">
                <a:latin typeface="Arial MT"/>
                <a:cs typeface="Arial MT"/>
              </a:rPr>
              <a:t>de</a:t>
            </a:r>
            <a:r>
              <a:rPr sz="1400" dirty="0">
                <a:latin typeface="Arial MT"/>
                <a:cs typeface="Arial MT"/>
              </a:rPr>
              <a:t> </a:t>
            </a:r>
            <a:r>
              <a:rPr sz="1400" spc="-5" dirty="0">
                <a:latin typeface="Arial MT"/>
                <a:cs typeface="Arial MT"/>
              </a:rPr>
              <a:t>transmission</a:t>
            </a:r>
            <a:r>
              <a:rPr sz="1400" spc="-35" dirty="0">
                <a:latin typeface="Arial MT"/>
                <a:cs typeface="Arial MT"/>
              </a:rPr>
              <a:t> </a:t>
            </a:r>
            <a:r>
              <a:rPr sz="1400" spc="-5" dirty="0">
                <a:latin typeface="Arial MT"/>
                <a:cs typeface="Arial MT"/>
              </a:rPr>
              <a:t>autorisés,</a:t>
            </a:r>
            <a:r>
              <a:rPr sz="1400" spc="-40" dirty="0">
                <a:latin typeface="Arial MT"/>
                <a:cs typeface="Arial MT"/>
              </a:rPr>
              <a:t> </a:t>
            </a:r>
            <a:r>
              <a:rPr sz="1400" spc="-5" dirty="0">
                <a:latin typeface="Arial MT"/>
                <a:cs typeface="Arial MT"/>
              </a:rPr>
              <a:t>le</a:t>
            </a:r>
            <a:endParaRPr sz="1400">
              <a:latin typeface="Arial MT"/>
              <a:cs typeface="Arial MT"/>
            </a:endParaRPr>
          </a:p>
          <a:p>
            <a:pPr marL="756285">
              <a:lnSpc>
                <a:spcPct val="100000"/>
              </a:lnSpc>
            </a:pPr>
            <a:r>
              <a:rPr sz="1400" dirty="0">
                <a:latin typeface="Arial MT"/>
                <a:cs typeface="Arial MT"/>
              </a:rPr>
              <a:t>réassort</a:t>
            </a:r>
            <a:r>
              <a:rPr sz="1400" spc="-65" dirty="0">
                <a:latin typeface="Arial MT"/>
                <a:cs typeface="Arial MT"/>
              </a:rPr>
              <a:t> </a:t>
            </a:r>
            <a:r>
              <a:rPr sz="1400" dirty="0">
                <a:latin typeface="Arial MT"/>
                <a:cs typeface="Arial MT"/>
              </a:rPr>
              <a:t>des</a:t>
            </a:r>
            <a:r>
              <a:rPr sz="1400" spc="-45" dirty="0">
                <a:latin typeface="Arial MT"/>
                <a:cs typeface="Arial MT"/>
              </a:rPr>
              <a:t> </a:t>
            </a:r>
            <a:r>
              <a:rPr sz="1400" dirty="0">
                <a:latin typeface="Arial MT"/>
                <a:cs typeface="Arial MT"/>
              </a:rPr>
              <a:t>codes</a:t>
            </a:r>
            <a:endParaRPr sz="1400">
              <a:latin typeface="Arial MT"/>
              <a:cs typeface="Arial MT"/>
            </a:endParaRPr>
          </a:p>
          <a:p>
            <a:pPr marL="756285" lvl="1" indent="-287655">
              <a:lnSpc>
                <a:spcPct val="100000"/>
              </a:lnSpc>
              <a:spcBef>
                <a:spcPts val="340"/>
              </a:spcBef>
              <a:buFont typeface="Times New Roman"/>
              <a:buChar char="–"/>
              <a:tabLst>
                <a:tab pos="756285" algn="l"/>
                <a:tab pos="756920" algn="l"/>
              </a:tabLst>
            </a:pPr>
            <a:r>
              <a:rPr sz="1400" dirty="0">
                <a:latin typeface="Arial MT"/>
                <a:cs typeface="Arial MT"/>
              </a:rPr>
              <a:t>Accessible</a:t>
            </a:r>
            <a:r>
              <a:rPr sz="1400" spc="-45" dirty="0">
                <a:latin typeface="Arial MT"/>
                <a:cs typeface="Arial MT"/>
              </a:rPr>
              <a:t> </a:t>
            </a:r>
            <a:r>
              <a:rPr sz="1400" spc="-10" dirty="0">
                <a:latin typeface="Arial MT"/>
                <a:cs typeface="Arial MT"/>
              </a:rPr>
              <a:t>via</a:t>
            </a:r>
            <a:r>
              <a:rPr sz="1400" spc="5" dirty="0">
                <a:latin typeface="Arial MT"/>
                <a:cs typeface="Arial MT"/>
              </a:rPr>
              <a:t> </a:t>
            </a:r>
            <a:r>
              <a:rPr sz="1400" dirty="0">
                <a:latin typeface="Arial MT"/>
                <a:cs typeface="Arial MT"/>
              </a:rPr>
              <a:t>un</a:t>
            </a:r>
            <a:r>
              <a:rPr sz="1400" spc="-20" dirty="0">
                <a:latin typeface="Arial MT"/>
                <a:cs typeface="Arial MT"/>
              </a:rPr>
              <a:t> </a:t>
            </a:r>
            <a:r>
              <a:rPr sz="1400" dirty="0">
                <a:latin typeface="Arial MT"/>
                <a:cs typeface="Arial MT"/>
              </a:rPr>
              <a:t>numéro</a:t>
            </a:r>
            <a:r>
              <a:rPr sz="1400" spc="-30" dirty="0">
                <a:latin typeface="Arial MT"/>
                <a:cs typeface="Arial MT"/>
              </a:rPr>
              <a:t> </a:t>
            </a:r>
            <a:r>
              <a:rPr sz="1400" spc="-20" dirty="0">
                <a:latin typeface="Arial MT"/>
                <a:cs typeface="Arial MT"/>
              </a:rPr>
              <a:t>Vert</a:t>
            </a:r>
            <a:r>
              <a:rPr sz="1400" spc="-15" dirty="0">
                <a:latin typeface="Arial MT"/>
                <a:cs typeface="Arial MT"/>
              </a:rPr>
              <a:t> </a:t>
            </a:r>
            <a:r>
              <a:rPr sz="1400" dirty="0">
                <a:latin typeface="Arial MT"/>
                <a:cs typeface="Arial MT"/>
              </a:rPr>
              <a:t>dédié</a:t>
            </a:r>
            <a:r>
              <a:rPr sz="1400" spc="-35" dirty="0">
                <a:latin typeface="Arial MT"/>
                <a:cs typeface="Arial MT"/>
              </a:rPr>
              <a:t> </a:t>
            </a:r>
            <a:r>
              <a:rPr sz="1400" dirty="0">
                <a:latin typeface="Arial MT"/>
                <a:cs typeface="Arial MT"/>
              </a:rPr>
              <a:t>gratuit</a:t>
            </a:r>
            <a:r>
              <a:rPr sz="1400" spc="-30" dirty="0">
                <a:latin typeface="Arial MT"/>
                <a:cs typeface="Arial MT"/>
              </a:rPr>
              <a:t> </a:t>
            </a:r>
            <a:r>
              <a:rPr sz="1400" dirty="0">
                <a:latin typeface="Arial MT"/>
                <a:cs typeface="Arial MT"/>
              </a:rPr>
              <a:t>et</a:t>
            </a:r>
            <a:r>
              <a:rPr sz="1400" spc="-15" dirty="0">
                <a:latin typeface="Arial MT"/>
                <a:cs typeface="Arial MT"/>
              </a:rPr>
              <a:t> </a:t>
            </a:r>
            <a:r>
              <a:rPr sz="1400" dirty="0">
                <a:latin typeface="Arial MT"/>
                <a:cs typeface="Arial MT"/>
              </a:rPr>
              <a:t>accessible</a:t>
            </a:r>
            <a:r>
              <a:rPr sz="1400" spc="-45" dirty="0">
                <a:latin typeface="Arial MT"/>
                <a:cs typeface="Arial MT"/>
              </a:rPr>
              <a:t> </a:t>
            </a:r>
            <a:r>
              <a:rPr sz="1400" dirty="0">
                <a:latin typeface="Arial MT"/>
                <a:cs typeface="Arial MT"/>
              </a:rPr>
              <a:t>7j/7</a:t>
            </a:r>
            <a:r>
              <a:rPr sz="1400" spc="-20" dirty="0">
                <a:latin typeface="Arial MT"/>
                <a:cs typeface="Arial MT"/>
              </a:rPr>
              <a:t> </a:t>
            </a:r>
            <a:r>
              <a:rPr sz="1400" dirty="0">
                <a:latin typeface="Arial MT"/>
                <a:cs typeface="Arial MT"/>
              </a:rPr>
              <a:t>et</a:t>
            </a:r>
            <a:r>
              <a:rPr sz="1400" spc="-15" dirty="0">
                <a:latin typeface="Arial MT"/>
                <a:cs typeface="Arial MT"/>
              </a:rPr>
              <a:t> </a:t>
            </a:r>
            <a:r>
              <a:rPr sz="1400" dirty="0">
                <a:latin typeface="Arial MT"/>
                <a:cs typeface="Arial MT"/>
              </a:rPr>
              <a:t>24h/24.</a:t>
            </a:r>
            <a:endParaRPr sz="1400">
              <a:latin typeface="Arial MT"/>
              <a:cs typeface="Arial MT"/>
            </a:endParaRPr>
          </a:p>
          <a:p>
            <a:pPr lvl="1">
              <a:lnSpc>
                <a:spcPct val="100000"/>
              </a:lnSpc>
              <a:spcBef>
                <a:spcPts val="50"/>
              </a:spcBef>
              <a:buFont typeface="Times New Roman"/>
              <a:buChar char="–"/>
            </a:pPr>
            <a:endParaRPr sz="2000">
              <a:latin typeface="Arial MT"/>
              <a:cs typeface="Arial MT"/>
            </a:endParaRPr>
          </a:p>
          <a:p>
            <a:pPr marL="355600" indent="-342900">
              <a:lnSpc>
                <a:spcPct val="100000"/>
              </a:lnSpc>
              <a:buFont typeface="Times New Roman"/>
              <a:buChar char="•"/>
              <a:tabLst>
                <a:tab pos="354965" algn="l"/>
                <a:tab pos="355600" algn="l"/>
              </a:tabLst>
            </a:pPr>
            <a:r>
              <a:rPr sz="1400" spc="-5" dirty="0">
                <a:latin typeface="Arial MT"/>
                <a:cs typeface="Arial MT"/>
              </a:rPr>
              <a:t>Un</a:t>
            </a:r>
            <a:r>
              <a:rPr sz="1400" spc="-20" dirty="0">
                <a:latin typeface="Arial MT"/>
                <a:cs typeface="Arial MT"/>
              </a:rPr>
              <a:t> </a:t>
            </a:r>
            <a:r>
              <a:rPr sz="1400" dirty="0">
                <a:latin typeface="Arial MT"/>
                <a:cs typeface="Arial MT"/>
              </a:rPr>
              <a:t>canal</a:t>
            </a:r>
            <a:r>
              <a:rPr sz="1400" spc="-30" dirty="0">
                <a:latin typeface="Arial MT"/>
                <a:cs typeface="Arial MT"/>
              </a:rPr>
              <a:t> </a:t>
            </a:r>
            <a:r>
              <a:rPr sz="1400" dirty="0">
                <a:latin typeface="Arial MT"/>
                <a:cs typeface="Arial MT"/>
              </a:rPr>
              <a:t>internet</a:t>
            </a:r>
            <a:r>
              <a:rPr sz="1400" spc="-55" dirty="0">
                <a:latin typeface="Arial MT"/>
                <a:cs typeface="Arial MT"/>
              </a:rPr>
              <a:t> </a:t>
            </a:r>
            <a:r>
              <a:rPr sz="1400" spc="-10" dirty="0">
                <a:latin typeface="Arial MT"/>
                <a:cs typeface="Arial MT"/>
              </a:rPr>
              <a:t>via</a:t>
            </a:r>
            <a:r>
              <a:rPr sz="1400" spc="5" dirty="0">
                <a:latin typeface="Arial MT"/>
                <a:cs typeface="Arial MT"/>
              </a:rPr>
              <a:t> </a:t>
            </a:r>
            <a:r>
              <a:rPr sz="1400" dirty="0">
                <a:latin typeface="Arial MT"/>
                <a:cs typeface="Arial MT"/>
              </a:rPr>
              <a:t>un</a:t>
            </a:r>
            <a:r>
              <a:rPr sz="1400" spc="-25" dirty="0">
                <a:latin typeface="Arial MT"/>
                <a:cs typeface="Arial MT"/>
              </a:rPr>
              <a:t> </a:t>
            </a:r>
            <a:r>
              <a:rPr sz="1400" dirty="0">
                <a:latin typeface="Arial MT"/>
                <a:cs typeface="Arial MT"/>
              </a:rPr>
              <a:t>formulaire,</a:t>
            </a:r>
            <a:endParaRPr sz="1400">
              <a:latin typeface="Arial MT"/>
              <a:cs typeface="Arial MT"/>
            </a:endParaRPr>
          </a:p>
          <a:p>
            <a:pPr marL="756285" marR="5080" lvl="1" indent="-287020">
              <a:lnSpc>
                <a:spcPct val="100000"/>
              </a:lnSpc>
              <a:spcBef>
                <a:spcPts val="335"/>
              </a:spcBef>
              <a:buFont typeface="Times New Roman"/>
              <a:buChar char="–"/>
              <a:tabLst>
                <a:tab pos="756285" algn="l"/>
                <a:tab pos="756920" algn="l"/>
              </a:tabLst>
            </a:pPr>
            <a:r>
              <a:rPr sz="1400" spc="-10" dirty="0">
                <a:latin typeface="Arial MT"/>
                <a:cs typeface="Arial MT"/>
              </a:rPr>
              <a:t>L’utilisateur </a:t>
            </a:r>
            <a:r>
              <a:rPr sz="1400" spc="-5" dirty="0">
                <a:latin typeface="Arial MT"/>
                <a:cs typeface="Arial MT"/>
              </a:rPr>
              <a:t>pourra d’une part soumettre une question ou solliciter l’aide du service support, d’autre part déclencher le </a:t>
            </a:r>
            <a:r>
              <a:rPr sz="1400" spc="5" dirty="0">
                <a:latin typeface="Arial MT"/>
                <a:cs typeface="Arial MT"/>
              </a:rPr>
              <a:t>réassort </a:t>
            </a:r>
            <a:r>
              <a:rPr sz="1400" spc="-375" dirty="0">
                <a:latin typeface="Arial MT"/>
                <a:cs typeface="Arial MT"/>
              </a:rPr>
              <a:t> </a:t>
            </a:r>
            <a:r>
              <a:rPr sz="1400" spc="-5" dirty="0">
                <a:latin typeface="Arial MT"/>
                <a:cs typeface="Arial MT"/>
              </a:rPr>
              <a:t>de</a:t>
            </a:r>
            <a:r>
              <a:rPr sz="1400" spc="-25" dirty="0">
                <a:latin typeface="Arial MT"/>
                <a:cs typeface="Arial MT"/>
              </a:rPr>
              <a:t> </a:t>
            </a:r>
            <a:r>
              <a:rPr sz="1400" dirty="0">
                <a:latin typeface="Arial MT"/>
                <a:cs typeface="Arial MT"/>
              </a:rPr>
              <a:t>ses</a:t>
            </a:r>
            <a:r>
              <a:rPr sz="1400" spc="-15" dirty="0">
                <a:latin typeface="Arial MT"/>
                <a:cs typeface="Arial MT"/>
              </a:rPr>
              <a:t> </a:t>
            </a:r>
            <a:r>
              <a:rPr sz="1400" spc="-5" dirty="0">
                <a:latin typeface="Arial MT"/>
                <a:cs typeface="Arial MT"/>
              </a:rPr>
              <a:t>codes</a:t>
            </a:r>
            <a:r>
              <a:rPr sz="1400" spc="-30" dirty="0">
                <a:latin typeface="Arial MT"/>
                <a:cs typeface="Arial MT"/>
              </a:rPr>
              <a:t> </a:t>
            </a:r>
            <a:r>
              <a:rPr sz="1400" spc="-5" dirty="0">
                <a:latin typeface="Arial MT"/>
                <a:cs typeface="Arial MT"/>
              </a:rPr>
              <a:t>d’accès.</a:t>
            </a:r>
            <a:endParaRPr sz="1400">
              <a:latin typeface="Arial MT"/>
              <a:cs typeface="Arial MT"/>
            </a:endParaRPr>
          </a:p>
          <a:p>
            <a:pPr marL="12700" marR="4458335">
              <a:lnSpc>
                <a:spcPct val="240000"/>
              </a:lnSpc>
              <a:spcBef>
                <a:spcPts val="5"/>
              </a:spcBef>
            </a:pPr>
            <a:r>
              <a:rPr sz="1400" spc="-10" dirty="0">
                <a:latin typeface="Arial MT"/>
                <a:cs typeface="Arial MT"/>
              </a:rPr>
              <a:t>L’assistance </a:t>
            </a:r>
            <a:r>
              <a:rPr sz="1400" spc="-5" dirty="0">
                <a:latin typeface="Arial MT"/>
                <a:cs typeface="Arial MT"/>
              </a:rPr>
              <a:t>de niveau </a:t>
            </a:r>
            <a:r>
              <a:rPr sz="1400" dirty="0">
                <a:latin typeface="Arial MT"/>
                <a:cs typeface="Arial MT"/>
              </a:rPr>
              <a:t>2 est </a:t>
            </a:r>
            <a:r>
              <a:rPr sz="1400" spc="-5" dirty="0">
                <a:latin typeface="Arial MT"/>
                <a:cs typeface="Arial MT"/>
              </a:rPr>
              <a:t>disponible de 8h00 </a:t>
            </a:r>
            <a:r>
              <a:rPr sz="1400" dirty="0">
                <a:latin typeface="Arial MT"/>
                <a:cs typeface="Arial MT"/>
              </a:rPr>
              <a:t>à </a:t>
            </a:r>
            <a:r>
              <a:rPr sz="1400" spc="-5" dirty="0">
                <a:latin typeface="Arial MT"/>
                <a:cs typeface="Arial MT"/>
              </a:rPr>
              <a:t>20h00 tous les jours ouvrés. </a:t>
            </a:r>
            <a:r>
              <a:rPr sz="1400" spc="-375" dirty="0">
                <a:latin typeface="Arial MT"/>
                <a:cs typeface="Arial MT"/>
              </a:rPr>
              <a:t> </a:t>
            </a:r>
            <a:r>
              <a:rPr sz="1400" dirty="0">
                <a:latin typeface="Arial MT"/>
                <a:cs typeface="Arial MT"/>
              </a:rPr>
              <a:t>Délais</a:t>
            </a:r>
            <a:r>
              <a:rPr sz="1400" spc="-20" dirty="0">
                <a:latin typeface="Arial MT"/>
                <a:cs typeface="Arial MT"/>
              </a:rPr>
              <a:t> </a:t>
            </a:r>
            <a:r>
              <a:rPr sz="1400" dirty="0">
                <a:latin typeface="Arial MT"/>
                <a:cs typeface="Arial MT"/>
              </a:rPr>
              <a:t>de</a:t>
            </a:r>
            <a:r>
              <a:rPr sz="1400" spc="-10" dirty="0">
                <a:latin typeface="Arial MT"/>
                <a:cs typeface="Arial MT"/>
              </a:rPr>
              <a:t> </a:t>
            </a:r>
            <a:r>
              <a:rPr sz="1400" dirty="0">
                <a:latin typeface="Arial MT"/>
                <a:cs typeface="Arial MT"/>
              </a:rPr>
              <a:t>réponse</a:t>
            </a:r>
            <a:r>
              <a:rPr sz="1400" spc="-40" dirty="0">
                <a:latin typeface="Arial MT"/>
                <a:cs typeface="Arial MT"/>
              </a:rPr>
              <a:t> </a:t>
            </a:r>
            <a:r>
              <a:rPr sz="1400" dirty="0">
                <a:latin typeface="Arial MT"/>
                <a:cs typeface="Arial MT"/>
              </a:rPr>
              <a:t>:</a:t>
            </a:r>
            <a:endParaRPr sz="1400">
              <a:latin typeface="Arial MT"/>
              <a:cs typeface="Arial MT"/>
            </a:endParaRPr>
          </a:p>
          <a:p>
            <a:pPr marL="355600" indent="-342900">
              <a:lnSpc>
                <a:spcPct val="100000"/>
              </a:lnSpc>
              <a:spcBef>
                <a:spcPts val="335"/>
              </a:spcBef>
              <a:buChar char="•"/>
              <a:tabLst>
                <a:tab pos="354965" algn="l"/>
                <a:tab pos="355600" algn="l"/>
              </a:tabLst>
            </a:pPr>
            <a:r>
              <a:rPr sz="1400" dirty="0">
                <a:latin typeface="Arial MT"/>
                <a:cs typeface="Arial MT"/>
              </a:rPr>
              <a:t>Les</a:t>
            </a:r>
            <a:r>
              <a:rPr sz="1400" spc="-20" dirty="0">
                <a:latin typeface="Arial MT"/>
                <a:cs typeface="Arial MT"/>
              </a:rPr>
              <a:t> </a:t>
            </a:r>
            <a:r>
              <a:rPr sz="1400" dirty="0">
                <a:latin typeface="Arial MT"/>
                <a:cs typeface="Arial MT"/>
              </a:rPr>
              <a:t>demandes</a:t>
            </a:r>
            <a:r>
              <a:rPr sz="1400" spc="-40" dirty="0">
                <a:latin typeface="Arial MT"/>
                <a:cs typeface="Arial MT"/>
              </a:rPr>
              <a:t> </a:t>
            </a:r>
            <a:r>
              <a:rPr sz="1400" dirty="0">
                <a:latin typeface="Arial MT"/>
                <a:cs typeface="Arial MT"/>
              </a:rPr>
              <a:t>de</a:t>
            </a:r>
            <a:r>
              <a:rPr sz="1400" spc="-25" dirty="0">
                <a:latin typeface="Arial MT"/>
                <a:cs typeface="Arial MT"/>
              </a:rPr>
              <a:t> </a:t>
            </a:r>
            <a:r>
              <a:rPr sz="1400" spc="-5" dirty="0">
                <a:latin typeface="Arial MT"/>
                <a:cs typeface="Arial MT"/>
              </a:rPr>
              <a:t>niveau</a:t>
            </a:r>
            <a:r>
              <a:rPr sz="1400" spc="-10" dirty="0">
                <a:latin typeface="Arial MT"/>
                <a:cs typeface="Arial MT"/>
              </a:rPr>
              <a:t> </a:t>
            </a:r>
            <a:r>
              <a:rPr sz="1400" dirty="0">
                <a:latin typeface="Arial MT"/>
                <a:cs typeface="Arial MT"/>
              </a:rPr>
              <a:t>1</a:t>
            </a:r>
            <a:r>
              <a:rPr sz="1400" spc="-15" dirty="0">
                <a:latin typeface="Arial MT"/>
                <a:cs typeface="Arial MT"/>
              </a:rPr>
              <a:t> </a:t>
            </a:r>
            <a:r>
              <a:rPr sz="1400" dirty="0">
                <a:latin typeface="Arial MT"/>
                <a:cs typeface="Arial MT"/>
              </a:rPr>
              <a:t>sont</a:t>
            </a:r>
            <a:r>
              <a:rPr sz="1400" spc="-30" dirty="0">
                <a:latin typeface="Arial MT"/>
                <a:cs typeface="Arial MT"/>
              </a:rPr>
              <a:t> </a:t>
            </a:r>
            <a:r>
              <a:rPr sz="1400" dirty="0">
                <a:latin typeface="Arial MT"/>
                <a:cs typeface="Arial MT"/>
              </a:rPr>
              <a:t>traitées</a:t>
            </a:r>
            <a:r>
              <a:rPr sz="1400" spc="-45" dirty="0">
                <a:latin typeface="Arial MT"/>
                <a:cs typeface="Arial MT"/>
              </a:rPr>
              <a:t> </a:t>
            </a:r>
            <a:r>
              <a:rPr sz="1400" dirty="0">
                <a:latin typeface="Arial MT"/>
                <a:cs typeface="Arial MT"/>
              </a:rPr>
              <a:t>sans</a:t>
            </a:r>
            <a:r>
              <a:rPr sz="1400" spc="-30" dirty="0">
                <a:latin typeface="Arial MT"/>
                <a:cs typeface="Arial MT"/>
              </a:rPr>
              <a:t> </a:t>
            </a:r>
            <a:r>
              <a:rPr sz="1400" dirty="0">
                <a:latin typeface="Arial MT"/>
                <a:cs typeface="Arial MT"/>
              </a:rPr>
              <a:t>délai.</a:t>
            </a:r>
            <a:endParaRPr sz="1400">
              <a:latin typeface="Arial MT"/>
              <a:cs typeface="Arial MT"/>
            </a:endParaRPr>
          </a:p>
          <a:p>
            <a:pPr marL="355600" indent="-342900">
              <a:lnSpc>
                <a:spcPct val="100000"/>
              </a:lnSpc>
              <a:spcBef>
                <a:spcPts val="335"/>
              </a:spcBef>
              <a:buChar char="•"/>
              <a:tabLst>
                <a:tab pos="354965" algn="l"/>
                <a:tab pos="355600" algn="l"/>
              </a:tabLst>
            </a:pPr>
            <a:r>
              <a:rPr sz="1400" spc="-5" dirty="0">
                <a:latin typeface="Arial MT"/>
                <a:cs typeface="Arial MT"/>
              </a:rPr>
              <a:t>Les</a:t>
            </a:r>
            <a:r>
              <a:rPr sz="1400" spc="-10" dirty="0">
                <a:latin typeface="Arial MT"/>
                <a:cs typeface="Arial MT"/>
              </a:rPr>
              <a:t> </a:t>
            </a:r>
            <a:r>
              <a:rPr sz="1400" spc="-5" dirty="0">
                <a:latin typeface="Arial MT"/>
                <a:cs typeface="Arial MT"/>
              </a:rPr>
              <a:t>demandes</a:t>
            </a:r>
            <a:r>
              <a:rPr sz="1400" spc="-35" dirty="0">
                <a:latin typeface="Arial MT"/>
                <a:cs typeface="Arial MT"/>
              </a:rPr>
              <a:t> </a:t>
            </a:r>
            <a:r>
              <a:rPr sz="1400" spc="-5" dirty="0">
                <a:latin typeface="Arial MT"/>
                <a:cs typeface="Arial MT"/>
              </a:rPr>
              <a:t>de</a:t>
            </a:r>
            <a:r>
              <a:rPr sz="1400" spc="-15" dirty="0">
                <a:latin typeface="Arial MT"/>
                <a:cs typeface="Arial MT"/>
              </a:rPr>
              <a:t> </a:t>
            </a:r>
            <a:r>
              <a:rPr sz="1400" spc="-5" dirty="0">
                <a:latin typeface="Arial MT"/>
                <a:cs typeface="Arial MT"/>
              </a:rPr>
              <a:t>niveau </a:t>
            </a:r>
            <a:r>
              <a:rPr sz="1400" dirty="0">
                <a:latin typeface="Arial MT"/>
                <a:cs typeface="Arial MT"/>
              </a:rPr>
              <a:t>2</a:t>
            </a:r>
            <a:r>
              <a:rPr sz="1400" spc="-5" dirty="0">
                <a:latin typeface="Arial MT"/>
                <a:cs typeface="Arial MT"/>
              </a:rPr>
              <a:t> sont</a:t>
            </a:r>
            <a:r>
              <a:rPr sz="1400" spc="-25" dirty="0">
                <a:latin typeface="Arial MT"/>
                <a:cs typeface="Arial MT"/>
              </a:rPr>
              <a:t> </a:t>
            </a:r>
            <a:r>
              <a:rPr sz="1400" dirty="0">
                <a:latin typeface="Arial MT"/>
                <a:cs typeface="Arial MT"/>
              </a:rPr>
              <a:t>traitées</a:t>
            </a:r>
            <a:r>
              <a:rPr sz="1400" spc="-35" dirty="0">
                <a:latin typeface="Arial MT"/>
                <a:cs typeface="Arial MT"/>
              </a:rPr>
              <a:t> </a:t>
            </a:r>
            <a:r>
              <a:rPr sz="1400" spc="-5" dirty="0">
                <a:latin typeface="Arial MT"/>
                <a:cs typeface="Arial MT"/>
              </a:rPr>
              <a:t>dans</a:t>
            </a:r>
            <a:r>
              <a:rPr sz="1400" spc="-25" dirty="0">
                <a:latin typeface="Arial MT"/>
                <a:cs typeface="Arial MT"/>
              </a:rPr>
              <a:t> </a:t>
            </a:r>
            <a:r>
              <a:rPr sz="1400" spc="-5" dirty="0">
                <a:latin typeface="Arial MT"/>
                <a:cs typeface="Arial MT"/>
              </a:rPr>
              <a:t>l’heure</a:t>
            </a:r>
            <a:r>
              <a:rPr sz="1400" spc="-30" dirty="0">
                <a:latin typeface="Arial MT"/>
                <a:cs typeface="Arial MT"/>
              </a:rPr>
              <a:t> </a:t>
            </a:r>
            <a:r>
              <a:rPr sz="1400" spc="-5" dirty="0">
                <a:latin typeface="Arial MT"/>
                <a:cs typeface="Arial MT"/>
              </a:rPr>
              <a:t>suivant</a:t>
            </a:r>
            <a:r>
              <a:rPr sz="1400" spc="-10" dirty="0">
                <a:latin typeface="Arial MT"/>
                <a:cs typeface="Arial MT"/>
              </a:rPr>
              <a:t> </a:t>
            </a:r>
            <a:r>
              <a:rPr sz="1400" spc="-5" dirty="0">
                <a:latin typeface="Arial MT"/>
                <a:cs typeface="Arial MT"/>
              </a:rPr>
              <a:t>l’appel</a:t>
            </a:r>
            <a:r>
              <a:rPr sz="1400" spc="-15" dirty="0">
                <a:latin typeface="Arial MT"/>
                <a:cs typeface="Arial MT"/>
              </a:rPr>
              <a:t> </a:t>
            </a:r>
            <a:r>
              <a:rPr sz="1400" spc="-5" dirty="0">
                <a:latin typeface="Arial MT"/>
                <a:cs typeface="Arial MT"/>
              </a:rPr>
              <a:t>de l’assistance</a:t>
            </a:r>
            <a:r>
              <a:rPr sz="1400" spc="-40" dirty="0">
                <a:latin typeface="Arial MT"/>
                <a:cs typeface="Arial MT"/>
              </a:rPr>
              <a:t> </a:t>
            </a:r>
            <a:r>
              <a:rPr sz="1400" spc="-5" dirty="0">
                <a:latin typeface="Arial MT"/>
                <a:cs typeface="Arial MT"/>
              </a:rPr>
              <a:t>téléphonique</a:t>
            </a:r>
            <a:r>
              <a:rPr sz="1400" spc="-40" dirty="0">
                <a:latin typeface="Arial MT"/>
                <a:cs typeface="Arial MT"/>
              </a:rPr>
              <a:t> </a:t>
            </a:r>
            <a:r>
              <a:rPr sz="1400" spc="-5" dirty="0">
                <a:latin typeface="Arial MT"/>
                <a:cs typeface="Arial MT"/>
              </a:rPr>
              <a:t>de</a:t>
            </a:r>
            <a:r>
              <a:rPr sz="1400" spc="-15" dirty="0">
                <a:latin typeface="Arial MT"/>
                <a:cs typeface="Arial MT"/>
              </a:rPr>
              <a:t> </a:t>
            </a:r>
            <a:r>
              <a:rPr sz="1400" spc="-5" dirty="0">
                <a:latin typeface="Arial MT"/>
                <a:cs typeface="Arial MT"/>
              </a:rPr>
              <a:t>niveau</a:t>
            </a:r>
            <a:r>
              <a:rPr sz="1400" dirty="0">
                <a:latin typeface="Arial MT"/>
                <a:cs typeface="Arial MT"/>
              </a:rPr>
              <a:t> </a:t>
            </a:r>
            <a:r>
              <a:rPr sz="1400" spc="-5" dirty="0">
                <a:latin typeface="Arial MT"/>
                <a:cs typeface="Arial MT"/>
              </a:rPr>
              <a:t>1.</a:t>
            </a:r>
            <a:endParaRPr sz="1400">
              <a:latin typeface="Arial MT"/>
              <a:cs typeface="Arial MT"/>
            </a:endParaRPr>
          </a:p>
        </p:txBody>
      </p:sp>
      <p:sp>
        <p:nvSpPr>
          <p:cNvPr id="9" name="object 9"/>
          <p:cNvSpPr/>
          <p:nvPr/>
        </p:nvSpPr>
        <p:spPr>
          <a:xfrm>
            <a:off x="1202436" y="6426708"/>
            <a:ext cx="9215755" cy="323215"/>
          </a:xfrm>
          <a:custGeom>
            <a:avLst/>
            <a:gdLst/>
            <a:ahLst/>
            <a:cxnLst/>
            <a:rect l="l" t="t" r="r" b="b"/>
            <a:pathLst>
              <a:path w="9215755" h="323215">
                <a:moveTo>
                  <a:pt x="9215627" y="0"/>
                </a:moveTo>
                <a:lnTo>
                  <a:pt x="0" y="0"/>
                </a:lnTo>
                <a:lnTo>
                  <a:pt x="0" y="323087"/>
                </a:lnTo>
                <a:lnTo>
                  <a:pt x="9215627" y="323087"/>
                </a:lnTo>
                <a:lnTo>
                  <a:pt x="9215627" y="0"/>
                </a:lnTo>
                <a:close/>
              </a:path>
            </a:pathLst>
          </a:custGeom>
          <a:solidFill>
            <a:srgbClr val="FFFFFF"/>
          </a:solidFill>
        </p:spPr>
        <p:txBody>
          <a:bodyPr wrap="square" lIns="0" tIns="0" rIns="0" bIns="0" rtlCol="0"/>
          <a:lstStyle/>
          <a:p>
            <a:endParaRPr/>
          </a:p>
        </p:txBody>
      </p:sp>
      <p:sp>
        <p:nvSpPr>
          <p:cNvPr id="10" name="object 10"/>
          <p:cNvSpPr txBox="1"/>
          <p:nvPr/>
        </p:nvSpPr>
        <p:spPr>
          <a:xfrm>
            <a:off x="11256898" y="6291300"/>
            <a:ext cx="276225" cy="224790"/>
          </a:xfrm>
          <a:prstGeom prst="rect">
            <a:avLst/>
          </a:prstGeom>
        </p:spPr>
        <p:txBody>
          <a:bodyPr vert="horz" wrap="square" lIns="0" tIns="0" rIns="0" bIns="0" rtlCol="0">
            <a:spAutoFit/>
          </a:bodyPr>
          <a:lstStyle/>
          <a:p>
            <a:pPr marL="39370">
              <a:lnSpc>
                <a:spcPts val="1650"/>
              </a:lnSpc>
            </a:pPr>
            <a:fld id="{81D60167-4931-47E6-BA6A-407CBD079E47}" type="slidenum">
              <a:rPr sz="1400" dirty="0">
                <a:latin typeface="Arial MT"/>
                <a:cs typeface="Arial MT"/>
              </a:rPr>
              <a:t>13</a:t>
            </a:fld>
            <a:endParaRPr sz="1400">
              <a:latin typeface="Arial MT"/>
              <a:cs typeface="Arial MT"/>
            </a:endParaRPr>
          </a:p>
        </p:txBody>
      </p:sp>
      <p:sp>
        <p:nvSpPr>
          <p:cNvPr id="11" name="object 11"/>
          <p:cNvSpPr txBox="1"/>
          <p:nvPr/>
        </p:nvSpPr>
        <p:spPr>
          <a:xfrm>
            <a:off x="1280541" y="6474115"/>
            <a:ext cx="2913380" cy="238760"/>
          </a:xfrm>
          <a:prstGeom prst="rect">
            <a:avLst/>
          </a:prstGeom>
        </p:spPr>
        <p:txBody>
          <a:bodyPr vert="horz" wrap="square" lIns="0" tIns="0" rIns="0" bIns="0" rtlCol="0">
            <a:spAutoFit/>
          </a:bodyPr>
          <a:lstStyle/>
          <a:p>
            <a:pPr marL="12700">
              <a:lnSpc>
                <a:spcPts val="1760"/>
              </a:lnSpc>
            </a:pPr>
            <a:r>
              <a:rPr sz="1500" b="1" i="1" spc="-5" dirty="0">
                <a:solidFill>
                  <a:srgbClr val="A6A6A6"/>
                </a:solidFill>
                <a:latin typeface="Arial"/>
                <a:cs typeface="Arial"/>
              </a:rPr>
              <a:t>Elections</a:t>
            </a:r>
            <a:r>
              <a:rPr sz="1500" b="1" i="1" spc="-15" dirty="0">
                <a:solidFill>
                  <a:srgbClr val="A6A6A6"/>
                </a:solidFill>
                <a:latin typeface="Arial"/>
                <a:cs typeface="Arial"/>
              </a:rPr>
              <a:t> </a:t>
            </a:r>
            <a:r>
              <a:rPr sz="1500" b="1" i="1" spc="-5" dirty="0">
                <a:solidFill>
                  <a:srgbClr val="A6A6A6"/>
                </a:solidFill>
                <a:latin typeface="Arial"/>
                <a:cs typeface="Arial"/>
              </a:rPr>
              <a:t>professionnelles</a:t>
            </a:r>
            <a:r>
              <a:rPr sz="1500" b="1" i="1" spc="-30" dirty="0">
                <a:solidFill>
                  <a:srgbClr val="A6A6A6"/>
                </a:solidFill>
                <a:latin typeface="Arial"/>
                <a:cs typeface="Arial"/>
              </a:rPr>
              <a:t> </a:t>
            </a:r>
            <a:r>
              <a:rPr sz="1500" b="1" i="1" spc="-5" dirty="0">
                <a:solidFill>
                  <a:srgbClr val="A6A6A6"/>
                </a:solidFill>
                <a:latin typeface="Arial"/>
                <a:cs typeface="Arial"/>
              </a:rPr>
              <a:t>2022</a:t>
            </a:r>
            <a:endParaRPr sz="150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4345" y="6036793"/>
            <a:ext cx="1240773" cy="821203"/>
          </a:xfrm>
          <a:prstGeom prst="rect">
            <a:avLst/>
          </a:prstGeom>
        </p:spPr>
      </p:pic>
      <p:pic>
        <p:nvPicPr>
          <p:cNvPr id="3" name="object 3"/>
          <p:cNvPicPr/>
          <p:nvPr/>
        </p:nvPicPr>
        <p:blipFill>
          <a:blip r:embed="rId3" cstate="print"/>
          <a:stretch>
            <a:fillRect/>
          </a:stretch>
        </p:blipFill>
        <p:spPr>
          <a:xfrm>
            <a:off x="11414826" y="0"/>
            <a:ext cx="768360" cy="747522"/>
          </a:xfrm>
          <a:prstGeom prst="rect">
            <a:avLst/>
          </a:prstGeom>
        </p:spPr>
      </p:pic>
      <p:sp>
        <p:nvSpPr>
          <p:cNvPr id="4" name="object 4"/>
          <p:cNvSpPr/>
          <p:nvPr/>
        </p:nvSpPr>
        <p:spPr>
          <a:xfrm>
            <a:off x="0" y="0"/>
            <a:ext cx="10057130" cy="1043940"/>
          </a:xfrm>
          <a:custGeom>
            <a:avLst/>
            <a:gdLst/>
            <a:ahLst/>
            <a:cxnLst/>
            <a:rect l="l" t="t" r="r" b="b"/>
            <a:pathLst>
              <a:path w="10057130" h="1043940">
                <a:moveTo>
                  <a:pt x="0" y="1043939"/>
                </a:moveTo>
                <a:lnTo>
                  <a:pt x="10056876" y="1043939"/>
                </a:lnTo>
                <a:lnTo>
                  <a:pt x="10056876" y="0"/>
                </a:lnTo>
                <a:lnTo>
                  <a:pt x="0" y="0"/>
                </a:lnTo>
                <a:lnTo>
                  <a:pt x="0" y="1043939"/>
                </a:lnTo>
                <a:close/>
              </a:path>
            </a:pathLst>
          </a:custGeom>
          <a:solidFill>
            <a:srgbClr val="004A99"/>
          </a:solidFill>
        </p:spPr>
        <p:txBody>
          <a:bodyPr wrap="square" lIns="0" tIns="0" rIns="0" bIns="0" rtlCol="0"/>
          <a:lstStyle/>
          <a:p>
            <a:endParaRPr/>
          </a:p>
        </p:txBody>
      </p:sp>
      <p:sp>
        <p:nvSpPr>
          <p:cNvPr id="5" name="object 5"/>
          <p:cNvSpPr txBox="1"/>
          <p:nvPr/>
        </p:nvSpPr>
        <p:spPr>
          <a:xfrm>
            <a:off x="1495171" y="383540"/>
            <a:ext cx="7629525"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FFFFF"/>
                </a:solidFill>
                <a:latin typeface="Arial"/>
                <a:cs typeface="Arial"/>
              </a:rPr>
              <a:t>LE</a:t>
            </a:r>
            <a:r>
              <a:rPr sz="2400" b="1" spc="-30" dirty="0">
                <a:solidFill>
                  <a:srgbClr val="FFFFFF"/>
                </a:solidFill>
                <a:latin typeface="Arial"/>
                <a:cs typeface="Arial"/>
              </a:rPr>
              <a:t> </a:t>
            </a:r>
            <a:r>
              <a:rPr sz="2400" b="1" spc="-5" dirty="0">
                <a:solidFill>
                  <a:srgbClr val="FFFFFF"/>
                </a:solidFill>
                <a:latin typeface="Arial"/>
                <a:cs typeface="Arial"/>
              </a:rPr>
              <a:t>CALENDRIER</a:t>
            </a:r>
            <a:r>
              <a:rPr sz="2400" b="1" spc="35" dirty="0">
                <a:solidFill>
                  <a:srgbClr val="FFFFFF"/>
                </a:solidFill>
                <a:latin typeface="Arial"/>
                <a:cs typeface="Arial"/>
              </a:rPr>
              <a:t> </a:t>
            </a:r>
            <a:r>
              <a:rPr sz="2400" b="1" spc="-5" dirty="0">
                <a:solidFill>
                  <a:srgbClr val="FFFFFF"/>
                </a:solidFill>
                <a:latin typeface="Arial"/>
                <a:cs typeface="Arial"/>
              </a:rPr>
              <a:t>DES</a:t>
            </a:r>
            <a:r>
              <a:rPr sz="2400" b="1" dirty="0">
                <a:solidFill>
                  <a:srgbClr val="FFFFFF"/>
                </a:solidFill>
                <a:latin typeface="Arial"/>
                <a:cs typeface="Arial"/>
              </a:rPr>
              <a:t> </a:t>
            </a:r>
            <a:r>
              <a:rPr sz="2400" b="1" spc="-20" dirty="0">
                <a:solidFill>
                  <a:srgbClr val="FFFFFF"/>
                </a:solidFill>
                <a:latin typeface="Arial"/>
                <a:cs typeface="Arial"/>
              </a:rPr>
              <a:t>OPÉRATIONS</a:t>
            </a:r>
            <a:r>
              <a:rPr sz="2400" b="1" spc="-10" dirty="0">
                <a:solidFill>
                  <a:srgbClr val="FFFFFF"/>
                </a:solidFill>
                <a:latin typeface="Arial"/>
                <a:cs typeface="Arial"/>
              </a:rPr>
              <a:t> ÉLECTORALES</a:t>
            </a:r>
            <a:endParaRPr sz="2400">
              <a:latin typeface="Arial"/>
              <a:cs typeface="Arial"/>
            </a:endParaRPr>
          </a:p>
        </p:txBody>
      </p:sp>
      <p:sp>
        <p:nvSpPr>
          <p:cNvPr id="6" name="object 6"/>
          <p:cNvSpPr txBox="1">
            <a:spLocks noGrp="1"/>
          </p:cNvSpPr>
          <p:nvPr>
            <p:ph type="title"/>
          </p:nvPr>
        </p:nvSpPr>
        <p:spPr>
          <a:xfrm>
            <a:off x="213156" y="3809"/>
            <a:ext cx="1051560" cy="1031240"/>
          </a:xfrm>
          <a:prstGeom prst="rect">
            <a:avLst/>
          </a:prstGeom>
        </p:spPr>
        <p:txBody>
          <a:bodyPr vert="horz" wrap="square" lIns="0" tIns="12700" rIns="0" bIns="0" rtlCol="0">
            <a:spAutoFit/>
          </a:bodyPr>
          <a:lstStyle/>
          <a:p>
            <a:pPr marL="12700">
              <a:lnSpc>
                <a:spcPct val="100000"/>
              </a:lnSpc>
              <a:spcBef>
                <a:spcPts val="100"/>
              </a:spcBef>
            </a:pPr>
            <a:r>
              <a:rPr dirty="0"/>
              <a:t>IX.</a:t>
            </a:r>
          </a:p>
        </p:txBody>
      </p:sp>
      <p:pic>
        <p:nvPicPr>
          <p:cNvPr id="7" name="object 7"/>
          <p:cNvPicPr/>
          <p:nvPr/>
        </p:nvPicPr>
        <p:blipFill>
          <a:blip r:embed="rId4" cstate="print"/>
          <a:stretch>
            <a:fillRect/>
          </a:stretch>
        </p:blipFill>
        <p:spPr>
          <a:xfrm>
            <a:off x="10874029" y="6266701"/>
            <a:ext cx="310201" cy="467838"/>
          </a:xfrm>
          <a:prstGeom prst="rect">
            <a:avLst/>
          </a:prstGeom>
        </p:spPr>
      </p:pic>
      <p:pic>
        <p:nvPicPr>
          <p:cNvPr id="8" name="object 8"/>
          <p:cNvPicPr/>
          <p:nvPr/>
        </p:nvPicPr>
        <p:blipFill>
          <a:blip r:embed="rId5" cstate="print"/>
          <a:stretch>
            <a:fillRect/>
          </a:stretch>
        </p:blipFill>
        <p:spPr>
          <a:xfrm>
            <a:off x="817168" y="1545971"/>
            <a:ext cx="402336" cy="240791"/>
          </a:xfrm>
          <a:prstGeom prst="rect">
            <a:avLst/>
          </a:prstGeom>
        </p:spPr>
      </p:pic>
      <p:pic>
        <p:nvPicPr>
          <p:cNvPr id="9" name="object 9"/>
          <p:cNvPicPr/>
          <p:nvPr/>
        </p:nvPicPr>
        <p:blipFill>
          <a:blip r:embed="rId5" cstate="print"/>
          <a:stretch>
            <a:fillRect/>
          </a:stretch>
        </p:blipFill>
        <p:spPr>
          <a:xfrm>
            <a:off x="1274317" y="1957451"/>
            <a:ext cx="402336" cy="240791"/>
          </a:xfrm>
          <a:prstGeom prst="rect">
            <a:avLst/>
          </a:prstGeom>
        </p:spPr>
      </p:pic>
      <p:pic>
        <p:nvPicPr>
          <p:cNvPr id="10" name="object 10"/>
          <p:cNvPicPr/>
          <p:nvPr/>
        </p:nvPicPr>
        <p:blipFill>
          <a:blip r:embed="rId5" cstate="print"/>
          <a:stretch>
            <a:fillRect/>
          </a:stretch>
        </p:blipFill>
        <p:spPr>
          <a:xfrm>
            <a:off x="1274317" y="2368930"/>
            <a:ext cx="402336" cy="240791"/>
          </a:xfrm>
          <a:prstGeom prst="rect">
            <a:avLst/>
          </a:prstGeom>
        </p:spPr>
      </p:pic>
      <p:pic>
        <p:nvPicPr>
          <p:cNvPr id="11" name="object 11"/>
          <p:cNvPicPr/>
          <p:nvPr/>
        </p:nvPicPr>
        <p:blipFill>
          <a:blip r:embed="rId5" cstate="print"/>
          <a:stretch>
            <a:fillRect/>
          </a:stretch>
        </p:blipFill>
        <p:spPr>
          <a:xfrm>
            <a:off x="1274317" y="2780410"/>
            <a:ext cx="402336" cy="240791"/>
          </a:xfrm>
          <a:prstGeom prst="rect">
            <a:avLst/>
          </a:prstGeom>
        </p:spPr>
      </p:pic>
      <p:pic>
        <p:nvPicPr>
          <p:cNvPr id="12" name="object 12"/>
          <p:cNvPicPr/>
          <p:nvPr/>
        </p:nvPicPr>
        <p:blipFill>
          <a:blip r:embed="rId5" cstate="print"/>
          <a:stretch>
            <a:fillRect/>
          </a:stretch>
        </p:blipFill>
        <p:spPr>
          <a:xfrm>
            <a:off x="817168" y="3603625"/>
            <a:ext cx="402336" cy="240792"/>
          </a:xfrm>
          <a:prstGeom prst="rect">
            <a:avLst/>
          </a:prstGeom>
        </p:spPr>
      </p:pic>
      <p:pic>
        <p:nvPicPr>
          <p:cNvPr id="13" name="object 13"/>
          <p:cNvPicPr/>
          <p:nvPr/>
        </p:nvPicPr>
        <p:blipFill>
          <a:blip r:embed="rId6" cstate="print"/>
          <a:stretch>
            <a:fillRect/>
          </a:stretch>
        </p:blipFill>
        <p:spPr>
          <a:xfrm>
            <a:off x="817168" y="4426280"/>
            <a:ext cx="402336" cy="241096"/>
          </a:xfrm>
          <a:prstGeom prst="rect">
            <a:avLst/>
          </a:prstGeom>
        </p:spPr>
      </p:pic>
      <p:sp>
        <p:nvSpPr>
          <p:cNvPr id="14" name="object 14"/>
          <p:cNvSpPr txBox="1"/>
          <p:nvPr/>
        </p:nvSpPr>
        <p:spPr>
          <a:xfrm>
            <a:off x="1096568" y="1379347"/>
            <a:ext cx="10481310" cy="3592195"/>
          </a:xfrm>
          <a:prstGeom prst="rect">
            <a:avLst/>
          </a:prstGeom>
        </p:spPr>
        <p:txBody>
          <a:bodyPr vert="horz" wrap="square" lIns="0" tIns="12700" rIns="0" bIns="0" rtlCol="0">
            <a:spAutoFit/>
          </a:bodyPr>
          <a:lstStyle/>
          <a:p>
            <a:pPr marL="520065" marR="4180204" indent="-457200">
              <a:lnSpc>
                <a:spcPct val="150000"/>
              </a:lnSpc>
              <a:spcBef>
                <a:spcPts val="100"/>
              </a:spcBef>
            </a:pPr>
            <a:r>
              <a:rPr sz="1800" spc="-5" dirty="0">
                <a:latin typeface="Arial MT"/>
                <a:cs typeface="Arial MT"/>
              </a:rPr>
              <a:t>Dates du scrutin </a:t>
            </a:r>
            <a:r>
              <a:rPr sz="1800" dirty="0">
                <a:latin typeface="Arial MT"/>
                <a:cs typeface="Arial MT"/>
              </a:rPr>
              <a:t>: </a:t>
            </a:r>
            <a:r>
              <a:rPr sz="1800" spc="-5" dirty="0">
                <a:latin typeface="Arial MT"/>
                <a:cs typeface="Arial MT"/>
              </a:rPr>
              <a:t>du 1</a:t>
            </a:r>
            <a:r>
              <a:rPr sz="1800" spc="-7" baseline="25462" dirty="0">
                <a:latin typeface="Arial MT"/>
                <a:cs typeface="Arial MT"/>
              </a:rPr>
              <a:t>er</a:t>
            </a:r>
            <a:r>
              <a:rPr sz="1800" baseline="25462" dirty="0">
                <a:latin typeface="Arial MT"/>
                <a:cs typeface="Arial MT"/>
              </a:rPr>
              <a:t> </a:t>
            </a:r>
            <a:r>
              <a:rPr sz="1800" spc="-5" dirty="0">
                <a:latin typeface="Arial MT"/>
                <a:cs typeface="Arial MT"/>
              </a:rPr>
              <a:t>décembre 2022 au 8 décembre </a:t>
            </a:r>
            <a:r>
              <a:rPr sz="1800" spc="-10" dirty="0">
                <a:latin typeface="Arial MT"/>
                <a:cs typeface="Arial MT"/>
              </a:rPr>
              <a:t>2022 </a:t>
            </a:r>
            <a:r>
              <a:rPr sz="1800" spc="-495" dirty="0">
                <a:latin typeface="Arial MT"/>
                <a:cs typeface="Arial MT"/>
              </a:rPr>
              <a:t> </a:t>
            </a:r>
            <a:r>
              <a:rPr sz="1800" spc="-30" dirty="0">
                <a:latin typeface="Arial MT"/>
                <a:cs typeface="Arial MT"/>
              </a:rPr>
              <a:t>Vote</a:t>
            </a:r>
            <a:r>
              <a:rPr sz="1800" spc="-10" dirty="0">
                <a:latin typeface="Arial MT"/>
                <a:cs typeface="Arial MT"/>
              </a:rPr>
              <a:t> </a:t>
            </a:r>
            <a:r>
              <a:rPr sz="1800" spc="-5" dirty="0">
                <a:latin typeface="Arial MT"/>
                <a:cs typeface="Arial MT"/>
              </a:rPr>
              <a:t>accessible</a:t>
            </a:r>
            <a:r>
              <a:rPr sz="1800" spc="10" dirty="0">
                <a:latin typeface="Arial MT"/>
                <a:cs typeface="Arial MT"/>
              </a:rPr>
              <a:t> </a:t>
            </a:r>
            <a:r>
              <a:rPr sz="1800" spc="-5" dirty="0">
                <a:latin typeface="Arial MT"/>
                <a:cs typeface="Arial MT"/>
              </a:rPr>
              <a:t>7/7 </a:t>
            </a:r>
            <a:r>
              <a:rPr sz="1800" dirty="0">
                <a:latin typeface="Arial MT"/>
                <a:cs typeface="Arial MT"/>
              </a:rPr>
              <a:t>–</a:t>
            </a:r>
            <a:r>
              <a:rPr sz="1800" spc="-5" dirty="0">
                <a:latin typeface="Arial MT"/>
                <a:cs typeface="Arial MT"/>
              </a:rPr>
              <a:t> 24/24</a:t>
            </a:r>
            <a:endParaRPr sz="1800">
              <a:latin typeface="Arial MT"/>
              <a:cs typeface="Arial MT"/>
            </a:endParaRPr>
          </a:p>
          <a:p>
            <a:pPr marL="520065">
              <a:lnSpc>
                <a:spcPct val="100000"/>
              </a:lnSpc>
              <a:spcBef>
                <a:spcPts val="1080"/>
              </a:spcBef>
            </a:pPr>
            <a:r>
              <a:rPr sz="1800" spc="-5" dirty="0">
                <a:latin typeface="Arial MT"/>
                <a:cs typeface="Arial MT"/>
              </a:rPr>
              <a:t>Heure</a:t>
            </a:r>
            <a:r>
              <a:rPr sz="1800" dirty="0">
                <a:latin typeface="Arial MT"/>
                <a:cs typeface="Arial MT"/>
              </a:rPr>
              <a:t> </a:t>
            </a:r>
            <a:r>
              <a:rPr sz="1800" spc="-5" dirty="0">
                <a:latin typeface="Arial MT"/>
                <a:cs typeface="Arial MT"/>
              </a:rPr>
              <a:t>d’ouverture</a:t>
            </a:r>
            <a:r>
              <a:rPr sz="1800" spc="25" dirty="0">
                <a:latin typeface="Arial MT"/>
                <a:cs typeface="Arial MT"/>
              </a:rPr>
              <a:t> </a:t>
            </a:r>
            <a:r>
              <a:rPr sz="1800" dirty="0">
                <a:latin typeface="Arial MT"/>
                <a:cs typeface="Arial MT"/>
              </a:rPr>
              <a:t>:</a:t>
            </a:r>
            <a:r>
              <a:rPr sz="1800" spc="-5" dirty="0">
                <a:latin typeface="Arial MT"/>
                <a:cs typeface="Arial MT"/>
              </a:rPr>
              <a:t> le</a:t>
            </a:r>
            <a:r>
              <a:rPr sz="1800" spc="-10" dirty="0">
                <a:latin typeface="Arial MT"/>
                <a:cs typeface="Arial MT"/>
              </a:rPr>
              <a:t> </a:t>
            </a:r>
            <a:r>
              <a:rPr sz="1800" spc="-5" dirty="0">
                <a:latin typeface="Arial MT"/>
                <a:cs typeface="Arial MT"/>
              </a:rPr>
              <a:t>1</a:t>
            </a:r>
            <a:r>
              <a:rPr sz="1800" spc="-7" baseline="25462" dirty="0">
                <a:latin typeface="Arial MT"/>
                <a:cs typeface="Arial MT"/>
              </a:rPr>
              <a:t>er</a:t>
            </a:r>
            <a:r>
              <a:rPr sz="1800" spc="247" baseline="25462" dirty="0">
                <a:latin typeface="Arial MT"/>
                <a:cs typeface="Arial MT"/>
              </a:rPr>
              <a:t> </a:t>
            </a:r>
            <a:r>
              <a:rPr sz="1800" spc="-5" dirty="0">
                <a:latin typeface="Arial MT"/>
                <a:cs typeface="Arial MT"/>
              </a:rPr>
              <a:t>décembre</a:t>
            </a:r>
            <a:r>
              <a:rPr sz="1800" spc="5" dirty="0">
                <a:latin typeface="Arial MT"/>
                <a:cs typeface="Arial MT"/>
              </a:rPr>
              <a:t> </a:t>
            </a:r>
            <a:r>
              <a:rPr sz="1800" spc="-5" dirty="0">
                <a:latin typeface="Arial MT"/>
                <a:cs typeface="Arial MT"/>
              </a:rPr>
              <a:t>à 8 H</a:t>
            </a:r>
            <a:r>
              <a:rPr sz="1800" dirty="0">
                <a:latin typeface="Arial MT"/>
                <a:cs typeface="Arial MT"/>
              </a:rPr>
              <a:t> </a:t>
            </a:r>
            <a:r>
              <a:rPr sz="1800" spc="-10" dirty="0">
                <a:latin typeface="Arial MT"/>
                <a:cs typeface="Arial MT"/>
              </a:rPr>
              <a:t>00</a:t>
            </a:r>
            <a:endParaRPr sz="1800">
              <a:latin typeface="Arial MT"/>
              <a:cs typeface="Arial MT"/>
            </a:endParaRPr>
          </a:p>
          <a:p>
            <a:pPr marL="520065">
              <a:lnSpc>
                <a:spcPct val="100000"/>
              </a:lnSpc>
              <a:spcBef>
                <a:spcPts val="1080"/>
              </a:spcBef>
            </a:pPr>
            <a:r>
              <a:rPr sz="1800" spc="-5" dirty="0">
                <a:latin typeface="Arial MT"/>
                <a:cs typeface="Arial MT"/>
              </a:rPr>
              <a:t>Heure</a:t>
            </a:r>
            <a:r>
              <a:rPr sz="1800" spc="5" dirty="0">
                <a:latin typeface="Arial MT"/>
                <a:cs typeface="Arial MT"/>
              </a:rPr>
              <a:t> </a:t>
            </a:r>
            <a:r>
              <a:rPr sz="1800" spc="-5" dirty="0">
                <a:latin typeface="Arial MT"/>
                <a:cs typeface="Arial MT"/>
              </a:rPr>
              <a:t>de clôture</a:t>
            </a:r>
            <a:r>
              <a:rPr sz="1800" spc="15" dirty="0">
                <a:latin typeface="Arial MT"/>
                <a:cs typeface="Arial MT"/>
              </a:rPr>
              <a:t> </a:t>
            </a:r>
            <a:r>
              <a:rPr sz="1800" spc="-5" dirty="0">
                <a:latin typeface="Arial MT"/>
                <a:cs typeface="Arial MT"/>
              </a:rPr>
              <a:t>des</a:t>
            </a:r>
            <a:r>
              <a:rPr sz="1800" dirty="0">
                <a:latin typeface="Arial MT"/>
                <a:cs typeface="Arial MT"/>
              </a:rPr>
              <a:t> </a:t>
            </a:r>
            <a:r>
              <a:rPr sz="1800" spc="-5" dirty="0">
                <a:latin typeface="Arial MT"/>
                <a:cs typeface="Arial MT"/>
              </a:rPr>
              <a:t>scrutins</a:t>
            </a:r>
            <a:r>
              <a:rPr sz="1800" spc="20" dirty="0">
                <a:latin typeface="Arial MT"/>
                <a:cs typeface="Arial MT"/>
              </a:rPr>
              <a:t> </a:t>
            </a:r>
            <a:r>
              <a:rPr sz="1800" dirty="0">
                <a:latin typeface="Arial MT"/>
                <a:cs typeface="Arial MT"/>
              </a:rPr>
              <a:t>:</a:t>
            </a:r>
            <a:r>
              <a:rPr sz="1800" spc="-5" dirty="0">
                <a:latin typeface="Arial MT"/>
                <a:cs typeface="Arial MT"/>
              </a:rPr>
              <a:t> le 8</a:t>
            </a:r>
            <a:r>
              <a:rPr sz="1800" spc="5" dirty="0">
                <a:latin typeface="Arial MT"/>
                <a:cs typeface="Arial MT"/>
              </a:rPr>
              <a:t> </a:t>
            </a:r>
            <a:r>
              <a:rPr sz="1800" spc="-5" dirty="0">
                <a:latin typeface="Arial MT"/>
                <a:cs typeface="Arial MT"/>
              </a:rPr>
              <a:t>décembre</a:t>
            </a:r>
            <a:r>
              <a:rPr sz="1800" spc="20" dirty="0">
                <a:latin typeface="Arial MT"/>
                <a:cs typeface="Arial MT"/>
              </a:rPr>
              <a:t> </a:t>
            </a:r>
            <a:r>
              <a:rPr sz="1800" spc="-5" dirty="0">
                <a:latin typeface="Arial MT"/>
                <a:cs typeface="Arial MT"/>
              </a:rPr>
              <a:t>à</a:t>
            </a:r>
            <a:r>
              <a:rPr sz="1800" dirty="0">
                <a:latin typeface="Arial MT"/>
                <a:cs typeface="Arial MT"/>
              </a:rPr>
              <a:t> </a:t>
            </a:r>
            <a:r>
              <a:rPr sz="1800" spc="-5" dirty="0">
                <a:latin typeface="Arial MT"/>
                <a:cs typeface="Arial MT"/>
              </a:rPr>
              <a:t>17 H</a:t>
            </a:r>
            <a:r>
              <a:rPr sz="1800" spc="5" dirty="0">
                <a:latin typeface="Arial MT"/>
                <a:cs typeface="Arial MT"/>
              </a:rPr>
              <a:t> </a:t>
            </a:r>
            <a:r>
              <a:rPr sz="1800" spc="-10" dirty="0">
                <a:latin typeface="Arial MT"/>
                <a:cs typeface="Arial MT"/>
              </a:rPr>
              <a:t>00</a:t>
            </a:r>
            <a:endParaRPr sz="1800">
              <a:latin typeface="Arial MT"/>
              <a:cs typeface="Arial MT"/>
            </a:endParaRPr>
          </a:p>
          <a:p>
            <a:pPr>
              <a:lnSpc>
                <a:spcPct val="100000"/>
              </a:lnSpc>
            </a:pPr>
            <a:endParaRPr sz="2000">
              <a:latin typeface="Arial MT"/>
              <a:cs typeface="Arial MT"/>
            </a:endParaRPr>
          </a:p>
          <a:p>
            <a:pPr>
              <a:lnSpc>
                <a:spcPct val="100000"/>
              </a:lnSpc>
              <a:spcBef>
                <a:spcPts val="5"/>
              </a:spcBef>
            </a:pPr>
            <a:endParaRPr sz="1750">
              <a:latin typeface="Arial MT"/>
              <a:cs typeface="Arial MT"/>
            </a:endParaRPr>
          </a:p>
          <a:p>
            <a:pPr marL="63500">
              <a:lnSpc>
                <a:spcPct val="100000"/>
              </a:lnSpc>
              <a:spcBef>
                <a:spcPts val="5"/>
              </a:spcBef>
            </a:pPr>
            <a:r>
              <a:rPr sz="1800" spc="-10" dirty="0">
                <a:latin typeface="Arial MT"/>
                <a:cs typeface="Arial MT"/>
              </a:rPr>
              <a:t>Affichage</a:t>
            </a:r>
            <a:r>
              <a:rPr sz="1800" spc="5" dirty="0">
                <a:latin typeface="Arial MT"/>
                <a:cs typeface="Arial MT"/>
              </a:rPr>
              <a:t> </a:t>
            </a:r>
            <a:r>
              <a:rPr sz="1800" spc="-5" dirty="0">
                <a:latin typeface="Arial MT"/>
                <a:cs typeface="Arial MT"/>
              </a:rPr>
              <a:t>des</a:t>
            </a:r>
            <a:r>
              <a:rPr sz="1800" spc="5" dirty="0">
                <a:latin typeface="Arial MT"/>
                <a:cs typeface="Arial MT"/>
              </a:rPr>
              <a:t> </a:t>
            </a:r>
            <a:r>
              <a:rPr sz="1800" spc="-5" dirty="0">
                <a:latin typeface="Arial MT"/>
                <a:cs typeface="Arial MT"/>
              </a:rPr>
              <a:t>listes</a:t>
            </a:r>
            <a:r>
              <a:rPr sz="1800" spc="25" dirty="0">
                <a:latin typeface="Arial MT"/>
                <a:cs typeface="Arial MT"/>
              </a:rPr>
              <a:t> </a:t>
            </a:r>
            <a:r>
              <a:rPr sz="1800" spc="-5" dirty="0">
                <a:latin typeface="Arial MT"/>
                <a:cs typeface="Arial MT"/>
              </a:rPr>
              <a:t>électorales</a:t>
            </a:r>
            <a:r>
              <a:rPr sz="1800" spc="15" dirty="0">
                <a:latin typeface="Arial MT"/>
                <a:cs typeface="Arial MT"/>
              </a:rPr>
              <a:t> </a:t>
            </a:r>
            <a:r>
              <a:rPr sz="1800" dirty="0">
                <a:latin typeface="Arial MT"/>
                <a:cs typeface="Arial MT"/>
              </a:rPr>
              <a:t>:</a:t>
            </a:r>
            <a:r>
              <a:rPr sz="1800" spc="10" dirty="0">
                <a:latin typeface="Arial MT"/>
                <a:cs typeface="Arial MT"/>
              </a:rPr>
              <a:t> </a:t>
            </a:r>
            <a:r>
              <a:rPr sz="1800" spc="-5" dirty="0">
                <a:latin typeface="Arial MT"/>
                <a:cs typeface="Arial MT"/>
              </a:rPr>
              <a:t>au</a:t>
            </a:r>
            <a:r>
              <a:rPr sz="1800" spc="5" dirty="0">
                <a:latin typeface="Arial MT"/>
                <a:cs typeface="Arial MT"/>
              </a:rPr>
              <a:t> </a:t>
            </a:r>
            <a:r>
              <a:rPr sz="1800" spc="-5" dirty="0">
                <a:latin typeface="Arial MT"/>
                <a:cs typeface="Arial MT"/>
              </a:rPr>
              <a:t>plus</a:t>
            </a:r>
            <a:r>
              <a:rPr sz="1800" spc="15" dirty="0">
                <a:latin typeface="Arial MT"/>
                <a:cs typeface="Arial MT"/>
              </a:rPr>
              <a:t> </a:t>
            </a:r>
            <a:r>
              <a:rPr sz="1800" dirty="0">
                <a:latin typeface="Arial MT"/>
                <a:cs typeface="Arial MT"/>
              </a:rPr>
              <a:t>tard </a:t>
            </a:r>
            <a:r>
              <a:rPr sz="1800" spc="-5" dirty="0">
                <a:latin typeface="Arial MT"/>
                <a:cs typeface="Arial MT"/>
              </a:rPr>
              <a:t>le</a:t>
            </a:r>
            <a:r>
              <a:rPr sz="1800" spc="5" dirty="0">
                <a:latin typeface="Arial MT"/>
                <a:cs typeface="Arial MT"/>
              </a:rPr>
              <a:t> </a:t>
            </a:r>
            <a:r>
              <a:rPr sz="1800" spc="-5" dirty="0">
                <a:latin typeface="Arial MT"/>
                <a:cs typeface="Arial MT"/>
              </a:rPr>
              <a:t>2</a:t>
            </a:r>
            <a:r>
              <a:rPr sz="1800" dirty="0">
                <a:latin typeface="Arial MT"/>
                <a:cs typeface="Arial MT"/>
              </a:rPr>
              <a:t> </a:t>
            </a:r>
            <a:r>
              <a:rPr sz="1800" spc="-5" dirty="0">
                <a:latin typeface="Arial MT"/>
                <a:cs typeface="Arial MT"/>
              </a:rPr>
              <a:t>octobre</a:t>
            </a:r>
            <a:r>
              <a:rPr sz="1800" spc="10" dirty="0">
                <a:latin typeface="Arial MT"/>
                <a:cs typeface="Arial MT"/>
              </a:rPr>
              <a:t> </a:t>
            </a:r>
            <a:r>
              <a:rPr sz="1800" spc="-5" dirty="0">
                <a:latin typeface="Arial MT"/>
                <a:cs typeface="Arial MT"/>
              </a:rPr>
              <a:t>2022</a:t>
            </a:r>
            <a:r>
              <a:rPr sz="1800" spc="20" dirty="0">
                <a:latin typeface="Arial MT"/>
                <a:cs typeface="Arial MT"/>
              </a:rPr>
              <a:t> </a:t>
            </a:r>
            <a:r>
              <a:rPr sz="1800" spc="-5" dirty="0">
                <a:latin typeface="Arial MT"/>
                <a:cs typeface="Arial MT"/>
              </a:rPr>
              <a:t>(60</a:t>
            </a:r>
            <a:r>
              <a:rPr sz="1800" dirty="0">
                <a:latin typeface="Arial MT"/>
                <a:cs typeface="Arial MT"/>
              </a:rPr>
              <a:t> </a:t>
            </a:r>
            <a:r>
              <a:rPr sz="1800" spc="-5" dirty="0">
                <a:latin typeface="Arial MT"/>
                <a:cs typeface="Arial MT"/>
              </a:rPr>
              <a:t>jours</a:t>
            </a:r>
            <a:r>
              <a:rPr sz="1800" spc="15" dirty="0">
                <a:latin typeface="Arial MT"/>
                <a:cs typeface="Arial MT"/>
              </a:rPr>
              <a:t> </a:t>
            </a:r>
            <a:r>
              <a:rPr sz="1800" spc="-5" dirty="0">
                <a:latin typeface="Arial MT"/>
                <a:cs typeface="Arial MT"/>
              </a:rPr>
              <a:t>avant</a:t>
            </a:r>
            <a:r>
              <a:rPr sz="1800" spc="10" dirty="0">
                <a:latin typeface="Arial MT"/>
                <a:cs typeface="Arial MT"/>
              </a:rPr>
              <a:t> </a:t>
            </a:r>
            <a:r>
              <a:rPr sz="1800" spc="-5" dirty="0">
                <a:latin typeface="Arial MT"/>
                <a:cs typeface="Arial MT"/>
              </a:rPr>
              <a:t>le</a:t>
            </a:r>
            <a:r>
              <a:rPr sz="1800" dirty="0">
                <a:latin typeface="Arial MT"/>
                <a:cs typeface="Arial MT"/>
              </a:rPr>
              <a:t> </a:t>
            </a:r>
            <a:r>
              <a:rPr sz="1800" spc="-5" dirty="0">
                <a:latin typeface="Arial MT"/>
                <a:cs typeface="Arial MT"/>
              </a:rPr>
              <a:t>scrutin)</a:t>
            </a:r>
            <a:endParaRPr sz="1800">
              <a:latin typeface="Arial MT"/>
              <a:cs typeface="Arial MT"/>
            </a:endParaRPr>
          </a:p>
          <a:p>
            <a:pPr>
              <a:lnSpc>
                <a:spcPct val="100000"/>
              </a:lnSpc>
            </a:pPr>
            <a:endParaRPr sz="2000">
              <a:latin typeface="Arial MT"/>
              <a:cs typeface="Arial MT"/>
            </a:endParaRPr>
          </a:p>
          <a:p>
            <a:pPr>
              <a:lnSpc>
                <a:spcPct val="100000"/>
              </a:lnSpc>
              <a:spcBef>
                <a:spcPts val="5"/>
              </a:spcBef>
            </a:pPr>
            <a:endParaRPr sz="1750">
              <a:latin typeface="Arial MT"/>
              <a:cs typeface="Arial MT"/>
            </a:endParaRPr>
          </a:p>
          <a:p>
            <a:pPr marL="127000">
              <a:lnSpc>
                <a:spcPct val="100000"/>
              </a:lnSpc>
            </a:pPr>
            <a:r>
              <a:rPr sz="1800" spc="-5" dirty="0">
                <a:latin typeface="Arial MT"/>
                <a:cs typeface="Arial MT"/>
              </a:rPr>
              <a:t>Modifications</a:t>
            </a:r>
            <a:r>
              <a:rPr sz="1800" spc="385" dirty="0">
                <a:latin typeface="Arial MT"/>
                <a:cs typeface="Arial MT"/>
              </a:rPr>
              <a:t> </a:t>
            </a:r>
            <a:r>
              <a:rPr sz="1800" spc="-10" dirty="0">
                <a:latin typeface="Arial MT"/>
                <a:cs typeface="Arial MT"/>
              </a:rPr>
              <a:t>des</a:t>
            </a:r>
            <a:r>
              <a:rPr sz="1800" spc="380" dirty="0">
                <a:latin typeface="Arial MT"/>
                <a:cs typeface="Arial MT"/>
              </a:rPr>
              <a:t> </a:t>
            </a:r>
            <a:r>
              <a:rPr sz="1800" spc="-5" dirty="0">
                <a:latin typeface="Arial MT"/>
                <a:cs typeface="Arial MT"/>
              </a:rPr>
              <a:t>listes</a:t>
            </a:r>
            <a:r>
              <a:rPr sz="1800" spc="370" dirty="0">
                <a:latin typeface="Arial MT"/>
                <a:cs typeface="Arial MT"/>
              </a:rPr>
              <a:t> </a:t>
            </a:r>
            <a:r>
              <a:rPr sz="1800" spc="-5" dirty="0">
                <a:latin typeface="Arial MT"/>
                <a:cs typeface="Arial MT"/>
              </a:rPr>
              <a:t>électorales</a:t>
            </a:r>
            <a:r>
              <a:rPr sz="1800" spc="380" dirty="0">
                <a:latin typeface="Arial MT"/>
                <a:cs typeface="Arial MT"/>
              </a:rPr>
              <a:t> </a:t>
            </a:r>
            <a:r>
              <a:rPr sz="1800" spc="-5" dirty="0">
                <a:latin typeface="Arial MT"/>
                <a:cs typeface="Arial MT"/>
              </a:rPr>
              <a:t>(omissions-rectifications)</a:t>
            </a:r>
            <a:r>
              <a:rPr sz="1800" spc="380" dirty="0">
                <a:latin typeface="Arial MT"/>
                <a:cs typeface="Arial MT"/>
              </a:rPr>
              <a:t> </a:t>
            </a:r>
            <a:r>
              <a:rPr sz="1800" spc="-5" dirty="0">
                <a:latin typeface="Arial MT"/>
                <a:cs typeface="Arial MT"/>
              </a:rPr>
              <a:t>jusqu’au</a:t>
            </a:r>
            <a:r>
              <a:rPr sz="1800" spc="370" dirty="0">
                <a:latin typeface="Arial MT"/>
                <a:cs typeface="Arial MT"/>
              </a:rPr>
              <a:t> </a:t>
            </a:r>
            <a:r>
              <a:rPr sz="1800" dirty="0">
                <a:latin typeface="Arial MT"/>
                <a:cs typeface="Arial MT"/>
              </a:rPr>
              <a:t>50</a:t>
            </a:r>
            <a:r>
              <a:rPr sz="1800" baseline="25462" dirty="0">
                <a:latin typeface="Arial MT"/>
                <a:cs typeface="Arial MT"/>
              </a:rPr>
              <a:t>ème</a:t>
            </a:r>
            <a:r>
              <a:rPr sz="1800" spc="330" baseline="25462" dirty="0">
                <a:latin typeface="Arial MT"/>
                <a:cs typeface="Arial MT"/>
              </a:rPr>
              <a:t> </a:t>
            </a:r>
            <a:r>
              <a:rPr sz="1800" spc="-10" dirty="0">
                <a:latin typeface="Arial MT"/>
                <a:cs typeface="Arial MT"/>
              </a:rPr>
              <a:t>jour</a:t>
            </a:r>
            <a:r>
              <a:rPr sz="1800" spc="380" dirty="0">
                <a:latin typeface="Arial MT"/>
                <a:cs typeface="Arial MT"/>
              </a:rPr>
              <a:t> </a:t>
            </a:r>
            <a:r>
              <a:rPr sz="1800" spc="-5" dirty="0">
                <a:latin typeface="Arial MT"/>
                <a:cs typeface="Arial MT"/>
              </a:rPr>
              <a:t>(2</a:t>
            </a:r>
            <a:r>
              <a:rPr sz="1800" spc="375" dirty="0">
                <a:latin typeface="Arial MT"/>
                <a:cs typeface="Arial MT"/>
              </a:rPr>
              <a:t> </a:t>
            </a:r>
            <a:r>
              <a:rPr sz="1800" spc="-5" dirty="0">
                <a:latin typeface="Arial MT"/>
                <a:cs typeface="Arial MT"/>
              </a:rPr>
              <a:t>au</a:t>
            </a:r>
            <a:r>
              <a:rPr sz="1800" spc="370" dirty="0">
                <a:latin typeface="Arial MT"/>
                <a:cs typeface="Arial MT"/>
              </a:rPr>
              <a:t> </a:t>
            </a:r>
            <a:r>
              <a:rPr sz="1800" spc="-5" dirty="0">
                <a:latin typeface="Arial MT"/>
                <a:cs typeface="Arial MT"/>
              </a:rPr>
              <a:t>12</a:t>
            </a:r>
            <a:r>
              <a:rPr sz="1800" spc="370" dirty="0">
                <a:latin typeface="Arial MT"/>
                <a:cs typeface="Arial MT"/>
              </a:rPr>
              <a:t> </a:t>
            </a:r>
            <a:r>
              <a:rPr sz="1800" spc="-5" dirty="0">
                <a:latin typeface="Arial MT"/>
                <a:cs typeface="Arial MT"/>
              </a:rPr>
              <a:t>octobre</a:t>
            </a:r>
            <a:endParaRPr sz="1800">
              <a:latin typeface="Arial MT"/>
              <a:cs typeface="Arial MT"/>
            </a:endParaRPr>
          </a:p>
          <a:p>
            <a:pPr marL="63500">
              <a:lnSpc>
                <a:spcPct val="100000"/>
              </a:lnSpc>
              <a:spcBef>
                <a:spcPts val="5"/>
              </a:spcBef>
            </a:pPr>
            <a:r>
              <a:rPr sz="1800" spc="-10" dirty="0">
                <a:latin typeface="Arial MT"/>
                <a:cs typeface="Arial MT"/>
              </a:rPr>
              <a:t>2022)</a:t>
            </a:r>
            <a:endParaRPr sz="1800">
              <a:latin typeface="Arial MT"/>
              <a:cs typeface="Arial MT"/>
            </a:endParaRPr>
          </a:p>
        </p:txBody>
      </p:sp>
      <p:sp>
        <p:nvSpPr>
          <p:cNvPr id="15" name="object 15"/>
          <p:cNvSpPr/>
          <p:nvPr/>
        </p:nvSpPr>
        <p:spPr>
          <a:xfrm>
            <a:off x="1202436" y="6426708"/>
            <a:ext cx="9215755" cy="323215"/>
          </a:xfrm>
          <a:custGeom>
            <a:avLst/>
            <a:gdLst/>
            <a:ahLst/>
            <a:cxnLst/>
            <a:rect l="l" t="t" r="r" b="b"/>
            <a:pathLst>
              <a:path w="9215755" h="323215">
                <a:moveTo>
                  <a:pt x="9215627" y="0"/>
                </a:moveTo>
                <a:lnTo>
                  <a:pt x="0" y="0"/>
                </a:lnTo>
                <a:lnTo>
                  <a:pt x="0" y="323087"/>
                </a:lnTo>
                <a:lnTo>
                  <a:pt x="9215627" y="323087"/>
                </a:lnTo>
                <a:lnTo>
                  <a:pt x="9215627" y="0"/>
                </a:lnTo>
                <a:close/>
              </a:path>
            </a:pathLst>
          </a:custGeom>
          <a:solidFill>
            <a:srgbClr val="FFFFFF"/>
          </a:solidFill>
        </p:spPr>
        <p:txBody>
          <a:bodyPr wrap="square" lIns="0" tIns="0" rIns="0" bIns="0" rtlCol="0"/>
          <a:lstStyle/>
          <a:p>
            <a:endParaRPr/>
          </a:p>
        </p:txBody>
      </p:sp>
      <p:sp>
        <p:nvSpPr>
          <p:cNvPr id="16" name="object 16"/>
          <p:cNvSpPr txBox="1"/>
          <p:nvPr/>
        </p:nvSpPr>
        <p:spPr>
          <a:xfrm>
            <a:off x="11256898" y="6291300"/>
            <a:ext cx="276225" cy="224790"/>
          </a:xfrm>
          <a:prstGeom prst="rect">
            <a:avLst/>
          </a:prstGeom>
        </p:spPr>
        <p:txBody>
          <a:bodyPr vert="horz" wrap="square" lIns="0" tIns="0" rIns="0" bIns="0" rtlCol="0">
            <a:spAutoFit/>
          </a:bodyPr>
          <a:lstStyle/>
          <a:p>
            <a:pPr marL="38100">
              <a:lnSpc>
                <a:spcPts val="1650"/>
              </a:lnSpc>
            </a:pPr>
            <a:fld id="{81D60167-4931-47E6-BA6A-407CBD079E47}" type="slidenum">
              <a:rPr sz="1400" dirty="0">
                <a:latin typeface="Arial MT"/>
                <a:cs typeface="Arial MT"/>
              </a:rPr>
              <a:t>14</a:t>
            </a:fld>
            <a:endParaRPr sz="1400">
              <a:latin typeface="Arial MT"/>
              <a:cs typeface="Arial MT"/>
            </a:endParaRPr>
          </a:p>
        </p:txBody>
      </p:sp>
      <p:sp>
        <p:nvSpPr>
          <p:cNvPr id="17" name="object 17"/>
          <p:cNvSpPr txBox="1"/>
          <p:nvPr/>
        </p:nvSpPr>
        <p:spPr>
          <a:xfrm>
            <a:off x="1280541" y="6474115"/>
            <a:ext cx="2913380" cy="238760"/>
          </a:xfrm>
          <a:prstGeom prst="rect">
            <a:avLst/>
          </a:prstGeom>
        </p:spPr>
        <p:txBody>
          <a:bodyPr vert="horz" wrap="square" lIns="0" tIns="0" rIns="0" bIns="0" rtlCol="0">
            <a:spAutoFit/>
          </a:bodyPr>
          <a:lstStyle/>
          <a:p>
            <a:pPr marL="12700">
              <a:lnSpc>
                <a:spcPts val="1760"/>
              </a:lnSpc>
            </a:pPr>
            <a:r>
              <a:rPr sz="1500" b="1" i="1" spc="-5" dirty="0">
                <a:solidFill>
                  <a:srgbClr val="A6A6A6"/>
                </a:solidFill>
                <a:latin typeface="Arial"/>
                <a:cs typeface="Arial"/>
              </a:rPr>
              <a:t>Elections</a:t>
            </a:r>
            <a:r>
              <a:rPr sz="1500" b="1" i="1" spc="-15" dirty="0">
                <a:solidFill>
                  <a:srgbClr val="A6A6A6"/>
                </a:solidFill>
                <a:latin typeface="Arial"/>
                <a:cs typeface="Arial"/>
              </a:rPr>
              <a:t> </a:t>
            </a:r>
            <a:r>
              <a:rPr sz="1500" b="1" i="1" spc="-5" dirty="0">
                <a:solidFill>
                  <a:srgbClr val="A6A6A6"/>
                </a:solidFill>
                <a:latin typeface="Arial"/>
                <a:cs typeface="Arial"/>
              </a:rPr>
              <a:t>professionnelles</a:t>
            </a:r>
            <a:r>
              <a:rPr sz="1500" b="1" i="1" spc="-30" dirty="0">
                <a:solidFill>
                  <a:srgbClr val="A6A6A6"/>
                </a:solidFill>
                <a:latin typeface="Arial"/>
                <a:cs typeface="Arial"/>
              </a:rPr>
              <a:t> </a:t>
            </a:r>
            <a:r>
              <a:rPr sz="1500" b="1" i="1" spc="-5" dirty="0">
                <a:solidFill>
                  <a:srgbClr val="A6A6A6"/>
                </a:solidFill>
                <a:latin typeface="Arial"/>
                <a:cs typeface="Arial"/>
              </a:rPr>
              <a:t>2022</a:t>
            </a:r>
            <a:endParaRPr sz="1500">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2821" y="6036793"/>
            <a:ext cx="1240773" cy="821204"/>
          </a:xfrm>
          <a:prstGeom prst="rect">
            <a:avLst/>
          </a:prstGeom>
        </p:spPr>
      </p:pic>
      <p:pic>
        <p:nvPicPr>
          <p:cNvPr id="3" name="object 3"/>
          <p:cNvPicPr/>
          <p:nvPr/>
        </p:nvPicPr>
        <p:blipFill>
          <a:blip r:embed="rId3" cstate="print"/>
          <a:stretch>
            <a:fillRect/>
          </a:stretch>
        </p:blipFill>
        <p:spPr>
          <a:xfrm>
            <a:off x="11413302" y="0"/>
            <a:ext cx="768361" cy="747522"/>
          </a:xfrm>
          <a:prstGeom prst="rect">
            <a:avLst/>
          </a:prstGeom>
        </p:spPr>
      </p:pic>
      <p:sp>
        <p:nvSpPr>
          <p:cNvPr id="4" name="object 4"/>
          <p:cNvSpPr/>
          <p:nvPr/>
        </p:nvSpPr>
        <p:spPr>
          <a:xfrm>
            <a:off x="0" y="0"/>
            <a:ext cx="6817359" cy="1043940"/>
          </a:xfrm>
          <a:custGeom>
            <a:avLst/>
            <a:gdLst/>
            <a:ahLst/>
            <a:cxnLst/>
            <a:rect l="l" t="t" r="r" b="b"/>
            <a:pathLst>
              <a:path w="6817359" h="1043940">
                <a:moveTo>
                  <a:pt x="0" y="1043939"/>
                </a:moveTo>
                <a:lnTo>
                  <a:pt x="6816852" y="1043939"/>
                </a:lnTo>
                <a:lnTo>
                  <a:pt x="6816852" y="0"/>
                </a:lnTo>
                <a:lnTo>
                  <a:pt x="0" y="0"/>
                </a:lnTo>
                <a:lnTo>
                  <a:pt x="0" y="1043939"/>
                </a:lnTo>
                <a:close/>
              </a:path>
            </a:pathLst>
          </a:custGeom>
          <a:solidFill>
            <a:srgbClr val="004A99"/>
          </a:solidFill>
        </p:spPr>
        <p:txBody>
          <a:bodyPr wrap="square" lIns="0" tIns="0" rIns="0" bIns="0" rtlCol="0"/>
          <a:lstStyle/>
          <a:p>
            <a:endParaRPr/>
          </a:p>
        </p:txBody>
      </p:sp>
      <p:sp>
        <p:nvSpPr>
          <p:cNvPr id="5" name="object 5"/>
          <p:cNvSpPr txBox="1">
            <a:spLocks noGrp="1"/>
          </p:cNvSpPr>
          <p:nvPr>
            <p:ph type="title"/>
          </p:nvPr>
        </p:nvSpPr>
        <p:spPr>
          <a:xfrm>
            <a:off x="117144" y="3759"/>
            <a:ext cx="817880" cy="1031875"/>
          </a:xfrm>
          <a:prstGeom prst="rect">
            <a:avLst/>
          </a:prstGeom>
        </p:spPr>
        <p:txBody>
          <a:bodyPr vert="horz" wrap="square" lIns="0" tIns="12700" rIns="0" bIns="0" rtlCol="0">
            <a:spAutoFit/>
          </a:bodyPr>
          <a:lstStyle/>
          <a:p>
            <a:pPr marL="12700">
              <a:lnSpc>
                <a:spcPct val="100000"/>
              </a:lnSpc>
              <a:spcBef>
                <a:spcPts val="100"/>
              </a:spcBef>
            </a:pPr>
            <a:r>
              <a:rPr dirty="0"/>
              <a:t>X.</a:t>
            </a:r>
          </a:p>
        </p:txBody>
      </p:sp>
      <p:graphicFrame>
        <p:nvGraphicFramePr>
          <p:cNvPr id="6" name="object 6"/>
          <p:cNvGraphicFramePr>
            <a:graphicFrameLocks noGrp="1"/>
          </p:cNvGraphicFramePr>
          <p:nvPr/>
        </p:nvGraphicFramePr>
        <p:xfrm>
          <a:off x="671118" y="1189079"/>
          <a:ext cx="9141459" cy="2037250"/>
        </p:xfrm>
        <a:graphic>
          <a:graphicData uri="http://schemas.openxmlformats.org/drawingml/2006/table">
            <a:tbl>
              <a:tblPr firstRow="1" bandRow="1">
                <a:tableStyleId>{2D5ABB26-0587-4C30-8999-92F81FD0307C}</a:tableStyleId>
              </a:tblPr>
              <a:tblGrid>
                <a:gridCol w="3495040">
                  <a:extLst>
                    <a:ext uri="{9D8B030D-6E8A-4147-A177-3AD203B41FA5}">
                      <a16:colId xmlns:a16="http://schemas.microsoft.com/office/drawing/2014/main" val="20000"/>
                    </a:ext>
                  </a:extLst>
                </a:gridCol>
                <a:gridCol w="2413635">
                  <a:extLst>
                    <a:ext uri="{9D8B030D-6E8A-4147-A177-3AD203B41FA5}">
                      <a16:colId xmlns:a16="http://schemas.microsoft.com/office/drawing/2014/main" val="20001"/>
                    </a:ext>
                  </a:extLst>
                </a:gridCol>
                <a:gridCol w="3232784">
                  <a:extLst>
                    <a:ext uri="{9D8B030D-6E8A-4147-A177-3AD203B41FA5}">
                      <a16:colId xmlns:a16="http://schemas.microsoft.com/office/drawing/2014/main" val="20002"/>
                    </a:ext>
                  </a:extLst>
                </a:gridCol>
              </a:tblGrid>
              <a:tr h="294428">
                <a:tc>
                  <a:txBody>
                    <a:bodyPr/>
                    <a:lstStyle/>
                    <a:p>
                      <a:pPr marL="374650" indent="-342900">
                        <a:lnSpc>
                          <a:spcPts val="2215"/>
                        </a:lnSpc>
                        <a:buFont typeface="Arial MT"/>
                        <a:buChar char="•"/>
                        <a:tabLst>
                          <a:tab pos="374015" algn="l"/>
                          <a:tab pos="374650" algn="l"/>
                        </a:tabLst>
                      </a:pPr>
                      <a:r>
                        <a:rPr sz="2000" b="1" dirty="0">
                          <a:latin typeface="Arial"/>
                          <a:cs typeface="Arial"/>
                        </a:rPr>
                        <a:t>Laurence</a:t>
                      </a:r>
                      <a:r>
                        <a:rPr sz="2000" b="1" spc="-55" dirty="0">
                          <a:latin typeface="Arial"/>
                          <a:cs typeface="Arial"/>
                        </a:rPr>
                        <a:t> </a:t>
                      </a:r>
                      <a:r>
                        <a:rPr sz="2000" b="1" dirty="0">
                          <a:latin typeface="Arial"/>
                          <a:cs typeface="Arial"/>
                        </a:rPr>
                        <a:t>HERBIN</a:t>
                      </a:r>
                      <a:endParaRPr sz="2000">
                        <a:latin typeface="Arial"/>
                        <a:cs typeface="Arial"/>
                      </a:endParaRPr>
                    </a:p>
                  </a:txBody>
                  <a:tcPr marL="0" marR="0" marT="0" marB="0"/>
                </a:tc>
                <a:tc>
                  <a:txBody>
                    <a:bodyPr/>
                    <a:lstStyle/>
                    <a:p>
                      <a:pPr marL="194310">
                        <a:lnSpc>
                          <a:spcPts val="2215"/>
                        </a:lnSpc>
                      </a:pPr>
                      <a:r>
                        <a:rPr sz="2000" b="1" dirty="0">
                          <a:latin typeface="Arial"/>
                          <a:cs typeface="Arial"/>
                        </a:rPr>
                        <a:t>03</a:t>
                      </a:r>
                      <a:r>
                        <a:rPr sz="2000" b="1" spc="-35" dirty="0">
                          <a:latin typeface="Arial"/>
                          <a:cs typeface="Arial"/>
                        </a:rPr>
                        <a:t> </a:t>
                      </a:r>
                      <a:r>
                        <a:rPr sz="2000" b="1" dirty="0">
                          <a:latin typeface="Arial"/>
                          <a:cs typeface="Arial"/>
                        </a:rPr>
                        <a:t>59</a:t>
                      </a:r>
                      <a:r>
                        <a:rPr sz="2000" b="1" spc="-30" dirty="0">
                          <a:latin typeface="Arial"/>
                          <a:cs typeface="Arial"/>
                        </a:rPr>
                        <a:t> </a:t>
                      </a:r>
                      <a:r>
                        <a:rPr sz="2000" b="1" dirty="0">
                          <a:latin typeface="Arial"/>
                          <a:cs typeface="Arial"/>
                        </a:rPr>
                        <a:t>56</a:t>
                      </a:r>
                      <a:r>
                        <a:rPr sz="2000" b="1" spc="-15" dirty="0">
                          <a:latin typeface="Arial"/>
                          <a:cs typeface="Arial"/>
                        </a:rPr>
                        <a:t> </a:t>
                      </a:r>
                      <a:r>
                        <a:rPr sz="2000" b="1" dirty="0">
                          <a:latin typeface="Arial"/>
                          <a:cs typeface="Arial"/>
                        </a:rPr>
                        <a:t>88</a:t>
                      </a:r>
                      <a:r>
                        <a:rPr sz="2000" b="1" spc="-30" dirty="0">
                          <a:latin typeface="Arial"/>
                          <a:cs typeface="Arial"/>
                        </a:rPr>
                        <a:t> </a:t>
                      </a:r>
                      <a:r>
                        <a:rPr sz="2000" b="1" dirty="0">
                          <a:latin typeface="Arial"/>
                          <a:cs typeface="Arial"/>
                        </a:rPr>
                        <a:t>34</a:t>
                      </a:r>
                      <a:endParaRPr sz="2000">
                        <a:latin typeface="Arial"/>
                        <a:cs typeface="Arial"/>
                      </a:endParaRPr>
                    </a:p>
                  </a:txBody>
                  <a:tcPr marL="0" marR="0" marT="0" marB="0"/>
                </a:tc>
                <a:tc>
                  <a:txBody>
                    <a:bodyPr/>
                    <a:lstStyle/>
                    <a:p>
                      <a:pPr>
                        <a:lnSpc>
                          <a:spcPct val="100000"/>
                        </a:lnSpc>
                      </a:pPr>
                      <a:endParaRPr sz="1800">
                        <a:latin typeface="Times New Roman"/>
                        <a:cs typeface="Times New Roman"/>
                      </a:endParaRPr>
                    </a:p>
                  </a:txBody>
                  <a:tcPr marL="0" marR="0" marT="0" marB="0"/>
                </a:tc>
                <a:extLst>
                  <a:ext uri="{0D108BD9-81ED-4DB2-BD59-A6C34878D82A}">
                    <a16:rowId xmlns:a16="http://schemas.microsoft.com/office/drawing/2014/main" val="10000"/>
                  </a:ext>
                </a:extLst>
              </a:tr>
              <a:tr h="305097">
                <a:tc>
                  <a:txBody>
                    <a:bodyPr/>
                    <a:lstStyle/>
                    <a:p>
                      <a:pPr marL="374650" indent="-342900">
                        <a:lnSpc>
                          <a:spcPts val="2295"/>
                        </a:lnSpc>
                        <a:buChar char="•"/>
                        <a:tabLst>
                          <a:tab pos="374015" algn="l"/>
                          <a:tab pos="374650" algn="l"/>
                        </a:tabLst>
                      </a:pPr>
                      <a:r>
                        <a:rPr sz="2000" dirty="0">
                          <a:latin typeface="Arial MT"/>
                          <a:cs typeface="Arial MT"/>
                        </a:rPr>
                        <a:t>Christine</a:t>
                      </a:r>
                      <a:r>
                        <a:rPr sz="2000" spc="-40" dirty="0">
                          <a:latin typeface="Arial MT"/>
                          <a:cs typeface="Arial MT"/>
                        </a:rPr>
                        <a:t> </a:t>
                      </a:r>
                      <a:r>
                        <a:rPr sz="2000" dirty="0">
                          <a:latin typeface="Arial MT"/>
                          <a:cs typeface="Arial MT"/>
                        </a:rPr>
                        <a:t>DEUDON</a:t>
                      </a:r>
                      <a:r>
                        <a:rPr sz="2000" spc="-20" dirty="0">
                          <a:latin typeface="Arial MT"/>
                          <a:cs typeface="Arial MT"/>
                        </a:rPr>
                        <a:t> </a:t>
                      </a:r>
                      <a:r>
                        <a:rPr sz="2000" dirty="0">
                          <a:latin typeface="Arial MT"/>
                          <a:cs typeface="Arial MT"/>
                        </a:rPr>
                        <a:t>(CCP)</a:t>
                      </a:r>
                      <a:endParaRPr sz="2000">
                        <a:latin typeface="Arial MT"/>
                        <a:cs typeface="Arial MT"/>
                      </a:endParaRPr>
                    </a:p>
                  </a:txBody>
                  <a:tcPr marL="0" marR="0" marT="0" marB="0"/>
                </a:tc>
                <a:tc>
                  <a:txBody>
                    <a:bodyPr/>
                    <a:lstStyle/>
                    <a:p>
                      <a:pPr marL="194310">
                        <a:lnSpc>
                          <a:spcPts val="2295"/>
                        </a:lnSpc>
                      </a:pPr>
                      <a:r>
                        <a:rPr sz="2000" dirty="0">
                          <a:latin typeface="Arial MT"/>
                          <a:cs typeface="Arial MT"/>
                        </a:rPr>
                        <a:t>03</a:t>
                      </a:r>
                      <a:r>
                        <a:rPr sz="2000" spc="-30" dirty="0">
                          <a:latin typeface="Arial MT"/>
                          <a:cs typeface="Arial MT"/>
                        </a:rPr>
                        <a:t> </a:t>
                      </a:r>
                      <a:r>
                        <a:rPr sz="2000" dirty="0">
                          <a:latin typeface="Arial MT"/>
                          <a:cs typeface="Arial MT"/>
                        </a:rPr>
                        <a:t>59</a:t>
                      </a:r>
                      <a:r>
                        <a:rPr sz="2000" spc="-30" dirty="0">
                          <a:latin typeface="Arial MT"/>
                          <a:cs typeface="Arial MT"/>
                        </a:rPr>
                        <a:t> </a:t>
                      </a:r>
                      <a:r>
                        <a:rPr sz="2000" dirty="0">
                          <a:latin typeface="Arial MT"/>
                          <a:cs typeface="Arial MT"/>
                        </a:rPr>
                        <a:t>56</a:t>
                      </a:r>
                      <a:r>
                        <a:rPr sz="2000" spc="-10" dirty="0">
                          <a:latin typeface="Arial MT"/>
                          <a:cs typeface="Arial MT"/>
                        </a:rPr>
                        <a:t> </a:t>
                      </a:r>
                      <a:r>
                        <a:rPr sz="2000" dirty="0">
                          <a:latin typeface="Arial MT"/>
                          <a:cs typeface="Arial MT"/>
                        </a:rPr>
                        <a:t>88</a:t>
                      </a:r>
                      <a:r>
                        <a:rPr sz="2000" spc="-35" dirty="0">
                          <a:latin typeface="Arial MT"/>
                          <a:cs typeface="Arial MT"/>
                        </a:rPr>
                        <a:t> </a:t>
                      </a:r>
                      <a:r>
                        <a:rPr sz="2000" dirty="0">
                          <a:latin typeface="Arial MT"/>
                          <a:cs typeface="Arial MT"/>
                        </a:rPr>
                        <a:t>48</a:t>
                      </a:r>
                      <a:endParaRPr sz="2000">
                        <a:latin typeface="Arial MT"/>
                        <a:cs typeface="Arial MT"/>
                      </a:endParaRPr>
                    </a:p>
                  </a:txBody>
                  <a:tcPr marL="0" marR="0" marT="0" marB="0"/>
                </a:tc>
                <a:tc>
                  <a:txBody>
                    <a:bodyPr/>
                    <a:lstStyle/>
                    <a:p>
                      <a:pPr marR="37465" algn="r">
                        <a:lnSpc>
                          <a:spcPts val="2295"/>
                        </a:lnSpc>
                      </a:pPr>
                      <a:r>
                        <a:rPr sz="2000" u="sng" dirty="0">
                          <a:solidFill>
                            <a:srgbClr val="CCCCFF"/>
                          </a:solidFill>
                          <a:uFill>
                            <a:solidFill>
                              <a:srgbClr val="CCCCFF"/>
                            </a:solidFill>
                          </a:uFill>
                          <a:latin typeface="Arial MT"/>
                          <a:cs typeface="Arial MT"/>
                          <a:hlinkClick r:id="rId4"/>
                        </a:rPr>
                        <a:t>elections-ccp@cdg59.fr</a:t>
                      </a:r>
                      <a:endParaRPr sz="2000">
                        <a:latin typeface="Arial MT"/>
                        <a:cs typeface="Arial MT"/>
                      </a:endParaRPr>
                    </a:p>
                  </a:txBody>
                  <a:tcPr marL="0" marR="0" marT="0" marB="0"/>
                </a:tc>
                <a:extLst>
                  <a:ext uri="{0D108BD9-81ED-4DB2-BD59-A6C34878D82A}">
                    <a16:rowId xmlns:a16="http://schemas.microsoft.com/office/drawing/2014/main" val="10001"/>
                  </a:ext>
                </a:extLst>
              </a:tr>
              <a:tr h="304894">
                <a:tc>
                  <a:txBody>
                    <a:bodyPr/>
                    <a:lstStyle/>
                    <a:p>
                      <a:pPr marL="374650" indent="-342900">
                        <a:lnSpc>
                          <a:spcPts val="2295"/>
                        </a:lnSpc>
                        <a:buChar char="•"/>
                        <a:tabLst>
                          <a:tab pos="374015" algn="l"/>
                          <a:tab pos="374650" algn="l"/>
                        </a:tabLst>
                      </a:pPr>
                      <a:r>
                        <a:rPr sz="2000" spc="-5" dirty="0">
                          <a:latin typeface="Arial MT"/>
                          <a:cs typeface="Arial MT"/>
                        </a:rPr>
                        <a:t>Sylvie</a:t>
                      </a:r>
                      <a:r>
                        <a:rPr sz="2000" spc="-40" dirty="0">
                          <a:latin typeface="Arial MT"/>
                          <a:cs typeface="Arial MT"/>
                        </a:rPr>
                        <a:t> </a:t>
                      </a:r>
                      <a:r>
                        <a:rPr sz="2000" spc="-20" dirty="0">
                          <a:latin typeface="Arial MT"/>
                          <a:cs typeface="Arial MT"/>
                        </a:rPr>
                        <a:t>TURPAIN</a:t>
                      </a:r>
                      <a:r>
                        <a:rPr sz="2000" spc="-35" dirty="0">
                          <a:latin typeface="Arial MT"/>
                          <a:cs typeface="Arial MT"/>
                        </a:rPr>
                        <a:t> </a:t>
                      </a:r>
                      <a:r>
                        <a:rPr sz="2000" dirty="0">
                          <a:latin typeface="Arial MT"/>
                          <a:cs typeface="Arial MT"/>
                        </a:rPr>
                        <a:t>(CAP)</a:t>
                      </a:r>
                      <a:endParaRPr sz="2000">
                        <a:latin typeface="Arial MT"/>
                        <a:cs typeface="Arial MT"/>
                      </a:endParaRPr>
                    </a:p>
                  </a:txBody>
                  <a:tcPr marL="0" marR="0" marT="0" marB="0"/>
                </a:tc>
                <a:tc>
                  <a:txBody>
                    <a:bodyPr/>
                    <a:lstStyle/>
                    <a:p>
                      <a:pPr marL="194310">
                        <a:lnSpc>
                          <a:spcPts val="2295"/>
                        </a:lnSpc>
                      </a:pPr>
                      <a:r>
                        <a:rPr sz="2000" dirty="0">
                          <a:latin typeface="Arial MT"/>
                          <a:cs typeface="Arial MT"/>
                        </a:rPr>
                        <a:t>03</a:t>
                      </a:r>
                      <a:r>
                        <a:rPr sz="2000" spc="-35" dirty="0">
                          <a:latin typeface="Arial MT"/>
                          <a:cs typeface="Arial MT"/>
                        </a:rPr>
                        <a:t> </a:t>
                      </a:r>
                      <a:r>
                        <a:rPr sz="2000" dirty="0">
                          <a:latin typeface="Arial MT"/>
                          <a:cs typeface="Arial MT"/>
                        </a:rPr>
                        <a:t>59</a:t>
                      </a:r>
                      <a:r>
                        <a:rPr sz="2000" spc="-30" dirty="0">
                          <a:latin typeface="Arial MT"/>
                          <a:cs typeface="Arial MT"/>
                        </a:rPr>
                        <a:t> </a:t>
                      </a:r>
                      <a:r>
                        <a:rPr sz="2000" dirty="0">
                          <a:latin typeface="Arial MT"/>
                          <a:cs typeface="Arial MT"/>
                        </a:rPr>
                        <a:t>56</a:t>
                      </a:r>
                      <a:r>
                        <a:rPr sz="2000" spc="-15" dirty="0">
                          <a:latin typeface="Arial MT"/>
                          <a:cs typeface="Arial MT"/>
                        </a:rPr>
                        <a:t> </a:t>
                      </a:r>
                      <a:r>
                        <a:rPr sz="2000" dirty="0">
                          <a:latin typeface="Arial MT"/>
                          <a:cs typeface="Arial MT"/>
                        </a:rPr>
                        <a:t>88</a:t>
                      </a:r>
                      <a:r>
                        <a:rPr sz="2000" spc="-30" dirty="0">
                          <a:latin typeface="Arial MT"/>
                          <a:cs typeface="Arial MT"/>
                        </a:rPr>
                        <a:t> </a:t>
                      </a:r>
                      <a:r>
                        <a:rPr sz="2000" dirty="0">
                          <a:latin typeface="Arial MT"/>
                          <a:cs typeface="Arial MT"/>
                        </a:rPr>
                        <a:t>58</a:t>
                      </a:r>
                      <a:endParaRPr sz="2000">
                        <a:latin typeface="Arial MT"/>
                        <a:cs typeface="Arial MT"/>
                      </a:endParaRPr>
                    </a:p>
                  </a:txBody>
                  <a:tcPr marL="0" marR="0" marT="0" marB="0"/>
                </a:tc>
                <a:tc>
                  <a:txBody>
                    <a:bodyPr/>
                    <a:lstStyle/>
                    <a:p>
                      <a:pPr marR="24130" algn="r">
                        <a:lnSpc>
                          <a:spcPts val="2295"/>
                        </a:lnSpc>
                      </a:pPr>
                      <a:r>
                        <a:rPr sz="2000" u="sng" dirty="0">
                          <a:solidFill>
                            <a:srgbClr val="CCCCFF"/>
                          </a:solidFill>
                          <a:uFill>
                            <a:solidFill>
                              <a:srgbClr val="CCCCFF"/>
                            </a:solidFill>
                          </a:uFill>
                          <a:latin typeface="Arial MT"/>
                          <a:cs typeface="Arial MT"/>
                          <a:hlinkClick r:id="rId5"/>
                        </a:rPr>
                        <a:t>elections-cap@cdg59.fr</a:t>
                      </a:r>
                      <a:endParaRPr sz="2000">
                        <a:latin typeface="Arial MT"/>
                        <a:cs typeface="Arial MT"/>
                      </a:endParaRPr>
                    </a:p>
                  </a:txBody>
                  <a:tcPr marL="0" marR="0" marT="0" marB="0"/>
                </a:tc>
                <a:extLst>
                  <a:ext uri="{0D108BD9-81ED-4DB2-BD59-A6C34878D82A}">
                    <a16:rowId xmlns:a16="http://schemas.microsoft.com/office/drawing/2014/main" val="10002"/>
                  </a:ext>
                </a:extLst>
              </a:tr>
              <a:tr h="419100">
                <a:tc>
                  <a:txBody>
                    <a:bodyPr/>
                    <a:lstStyle/>
                    <a:p>
                      <a:pPr marL="374650" indent="-342900">
                        <a:lnSpc>
                          <a:spcPts val="2295"/>
                        </a:lnSpc>
                        <a:buChar char="•"/>
                        <a:tabLst>
                          <a:tab pos="374015" algn="l"/>
                          <a:tab pos="374650" algn="l"/>
                        </a:tabLst>
                      </a:pPr>
                      <a:r>
                        <a:rPr sz="2000" spc="-20" dirty="0">
                          <a:latin typeface="Arial MT"/>
                          <a:cs typeface="Arial MT"/>
                        </a:rPr>
                        <a:t>Valérie</a:t>
                      </a:r>
                      <a:r>
                        <a:rPr sz="2000" spc="-50" dirty="0">
                          <a:latin typeface="Arial MT"/>
                          <a:cs typeface="Arial MT"/>
                        </a:rPr>
                        <a:t> </a:t>
                      </a:r>
                      <a:r>
                        <a:rPr sz="2000" spc="-5" dirty="0">
                          <a:latin typeface="Arial MT"/>
                          <a:cs typeface="Arial MT"/>
                        </a:rPr>
                        <a:t>PLUMART</a:t>
                      </a:r>
                      <a:endParaRPr sz="2000">
                        <a:latin typeface="Arial MT"/>
                        <a:cs typeface="Arial MT"/>
                      </a:endParaRPr>
                    </a:p>
                  </a:txBody>
                  <a:tcPr marL="0" marR="0" marT="0" marB="0"/>
                </a:tc>
                <a:tc>
                  <a:txBody>
                    <a:bodyPr/>
                    <a:lstStyle/>
                    <a:p>
                      <a:pPr marL="194310">
                        <a:lnSpc>
                          <a:spcPts val="2295"/>
                        </a:lnSpc>
                      </a:pPr>
                      <a:r>
                        <a:rPr sz="2000" dirty="0">
                          <a:latin typeface="Arial MT"/>
                          <a:cs typeface="Arial MT"/>
                        </a:rPr>
                        <a:t>03</a:t>
                      </a:r>
                      <a:r>
                        <a:rPr sz="2000" spc="-35" dirty="0">
                          <a:latin typeface="Arial MT"/>
                          <a:cs typeface="Arial MT"/>
                        </a:rPr>
                        <a:t> </a:t>
                      </a:r>
                      <a:r>
                        <a:rPr sz="2000" dirty="0">
                          <a:latin typeface="Arial MT"/>
                          <a:cs typeface="Arial MT"/>
                        </a:rPr>
                        <a:t>59</a:t>
                      </a:r>
                      <a:r>
                        <a:rPr sz="2000" spc="-30" dirty="0">
                          <a:latin typeface="Arial MT"/>
                          <a:cs typeface="Arial MT"/>
                        </a:rPr>
                        <a:t> </a:t>
                      </a:r>
                      <a:r>
                        <a:rPr sz="2000" dirty="0">
                          <a:latin typeface="Arial MT"/>
                          <a:cs typeface="Arial MT"/>
                        </a:rPr>
                        <a:t>56</a:t>
                      </a:r>
                      <a:r>
                        <a:rPr sz="2000" spc="-15" dirty="0">
                          <a:latin typeface="Arial MT"/>
                          <a:cs typeface="Arial MT"/>
                        </a:rPr>
                        <a:t> </a:t>
                      </a:r>
                      <a:r>
                        <a:rPr sz="2000" dirty="0">
                          <a:latin typeface="Arial MT"/>
                          <a:cs typeface="Arial MT"/>
                        </a:rPr>
                        <a:t>88</a:t>
                      </a:r>
                      <a:r>
                        <a:rPr sz="2000" spc="-30" dirty="0">
                          <a:latin typeface="Arial MT"/>
                          <a:cs typeface="Arial MT"/>
                        </a:rPr>
                        <a:t> </a:t>
                      </a:r>
                      <a:r>
                        <a:rPr sz="2000" dirty="0">
                          <a:latin typeface="Arial MT"/>
                          <a:cs typeface="Arial MT"/>
                        </a:rPr>
                        <a:t>55</a:t>
                      </a:r>
                      <a:endParaRPr sz="2000">
                        <a:latin typeface="Arial MT"/>
                        <a:cs typeface="Arial MT"/>
                      </a:endParaRPr>
                    </a:p>
                  </a:txBody>
                  <a:tcPr marL="0" marR="0" marT="0" marB="0"/>
                </a:tc>
                <a:tc>
                  <a:txBody>
                    <a:bodyPr/>
                    <a:lstStyle/>
                    <a:p>
                      <a:pPr marR="66040" algn="r">
                        <a:lnSpc>
                          <a:spcPts val="2295"/>
                        </a:lnSpc>
                      </a:pPr>
                      <a:r>
                        <a:rPr sz="2000" u="sng" dirty="0">
                          <a:solidFill>
                            <a:srgbClr val="CCCCFF"/>
                          </a:solidFill>
                          <a:uFill>
                            <a:solidFill>
                              <a:srgbClr val="CCCCFF"/>
                            </a:solidFill>
                          </a:uFill>
                          <a:latin typeface="Arial MT"/>
                          <a:cs typeface="Arial MT"/>
                          <a:hlinkClick r:id="rId6"/>
                        </a:rPr>
                        <a:t>elections-pro@cdg59.fr</a:t>
                      </a:r>
                      <a:endParaRPr sz="2000">
                        <a:latin typeface="Arial MT"/>
                        <a:cs typeface="Arial MT"/>
                      </a:endParaRPr>
                    </a:p>
                  </a:txBody>
                  <a:tcPr marL="0" marR="0" marT="0" marB="0"/>
                </a:tc>
                <a:extLst>
                  <a:ext uri="{0D108BD9-81ED-4DB2-BD59-A6C34878D82A}">
                    <a16:rowId xmlns:a16="http://schemas.microsoft.com/office/drawing/2014/main" val="10003"/>
                  </a:ext>
                </a:extLst>
              </a:tr>
              <a:tr h="418962">
                <a:tc>
                  <a:txBody>
                    <a:bodyPr/>
                    <a:lstStyle/>
                    <a:p>
                      <a:pPr marL="374650" indent="-342900">
                        <a:lnSpc>
                          <a:spcPct val="100000"/>
                        </a:lnSpc>
                        <a:spcBef>
                          <a:spcPts val="795"/>
                        </a:spcBef>
                        <a:buFont typeface="Arial MT"/>
                        <a:buChar char="•"/>
                        <a:tabLst>
                          <a:tab pos="374015" algn="l"/>
                          <a:tab pos="374650" algn="l"/>
                        </a:tabLst>
                      </a:pPr>
                      <a:r>
                        <a:rPr sz="2000" b="1" spc="-5" dirty="0">
                          <a:latin typeface="Arial"/>
                          <a:cs typeface="Arial"/>
                        </a:rPr>
                        <a:t>Myriam</a:t>
                      </a:r>
                      <a:r>
                        <a:rPr sz="2000" b="1" spc="-45" dirty="0">
                          <a:latin typeface="Arial"/>
                          <a:cs typeface="Arial"/>
                        </a:rPr>
                        <a:t> </a:t>
                      </a:r>
                      <a:r>
                        <a:rPr sz="2000" b="1" spc="-20" dirty="0">
                          <a:latin typeface="Arial"/>
                          <a:cs typeface="Arial"/>
                        </a:rPr>
                        <a:t>VANRAST</a:t>
                      </a:r>
                      <a:endParaRPr sz="2000">
                        <a:latin typeface="Arial"/>
                        <a:cs typeface="Arial"/>
                      </a:endParaRPr>
                    </a:p>
                  </a:txBody>
                  <a:tcPr marL="0" marR="0" marT="100965" marB="0"/>
                </a:tc>
                <a:tc>
                  <a:txBody>
                    <a:bodyPr/>
                    <a:lstStyle/>
                    <a:p>
                      <a:pPr marL="165735">
                        <a:lnSpc>
                          <a:spcPct val="100000"/>
                        </a:lnSpc>
                        <a:spcBef>
                          <a:spcPts val="795"/>
                        </a:spcBef>
                      </a:pPr>
                      <a:r>
                        <a:rPr sz="2000" b="1" dirty="0">
                          <a:latin typeface="Arial"/>
                          <a:cs typeface="Arial"/>
                        </a:rPr>
                        <a:t>03</a:t>
                      </a:r>
                      <a:r>
                        <a:rPr sz="2000" b="1" spc="-20" dirty="0">
                          <a:latin typeface="Arial"/>
                          <a:cs typeface="Arial"/>
                        </a:rPr>
                        <a:t> </a:t>
                      </a:r>
                      <a:r>
                        <a:rPr sz="2000" b="1" dirty="0">
                          <a:latin typeface="Arial"/>
                          <a:cs typeface="Arial"/>
                        </a:rPr>
                        <a:t>59</a:t>
                      </a:r>
                      <a:r>
                        <a:rPr sz="2000" b="1" spc="-30" dirty="0">
                          <a:latin typeface="Arial"/>
                          <a:cs typeface="Arial"/>
                        </a:rPr>
                        <a:t> </a:t>
                      </a:r>
                      <a:r>
                        <a:rPr sz="2000" b="1" dirty="0">
                          <a:latin typeface="Arial"/>
                          <a:cs typeface="Arial"/>
                        </a:rPr>
                        <a:t>56</a:t>
                      </a:r>
                      <a:r>
                        <a:rPr sz="2000" b="1" spc="-30" dirty="0">
                          <a:latin typeface="Arial"/>
                          <a:cs typeface="Arial"/>
                        </a:rPr>
                        <a:t> </a:t>
                      </a:r>
                      <a:r>
                        <a:rPr sz="2000" b="1" dirty="0">
                          <a:latin typeface="Arial"/>
                          <a:cs typeface="Arial"/>
                        </a:rPr>
                        <a:t>88</a:t>
                      </a:r>
                      <a:r>
                        <a:rPr sz="2000" b="1" spc="-30" dirty="0">
                          <a:latin typeface="Arial"/>
                          <a:cs typeface="Arial"/>
                        </a:rPr>
                        <a:t> </a:t>
                      </a:r>
                      <a:r>
                        <a:rPr sz="2000" b="1" dirty="0">
                          <a:latin typeface="Arial"/>
                          <a:cs typeface="Arial"/>
                        </a:rPr>
                        <a:t>12</a:t>
                      </a:r>
                      <a:endParaRPr sz="2000">
                        <a:latin typeface="Arial"/>
                        <a:cs typeface="Arial"/>
                      </a:endParaRPr>
                    </a:p>
                  </a:txBody>
                  <a:tcPr marL="0" marR="0" marT="100965" marB="0"/>
                </a:tc>
                <a:tc>
                  <a:txBody>
                    <a:bodyPr/>
                    <a:lstStyle/>
                    <a:p>
                      <a:pPr marR="109220" algn="r">
                        <a:lnSpc>
                          <a:spcPct val="100000"/>
                        </a:lnSpc>
                        <a:spcBef>
                          <a:spcPts val="795"/>
                        </a:spcBef>
                      </a:pPr>
                      <a:r>
                        <a:rPr sz="2000" u="sng" dirty="0">
                          <a:solidFill>
                            <a:srgbClr val="CCCCFF"/>
                          </a:solidFill>
                          <a:uFill>
                            <a:solidFill>
                              <a:srgbClr val="CCCCFF"/>
                            </a:solidFill>
                          </a:uFill>
                          <a:latin typeface="Arial MT"/>
                          <a:cs typeface="Arial MT"/>
                          <a:hlinkClick r:id="rId7"/>
                        </a:rPr>
                        <a:t>elections-cst@cdg59.fr</a:t>
                      </a:r>
                      <a:endParaRPr sz="2000">
                        <a:latin typeface="Arial MT"/>
                        <a:cs typeface="Arial MT"/>
                      </a:endParaRPr>
                    </a:p>
                  </a:txBody>
                  <a:tcPr marL="0" marR="0" marT="100965" marB="0"/>
                </a:tc>
                <a:extLst>
                  <a:ext uri="{0D108BD9-81ED-4DB2-BD59-A6C34878D82A}">
                    <a16:rowId xmlns:a16="http://schemas.microsoft.com/office/drawing/2014/main" val="10004"/>
                  </a:ext>
                </a:extLst>
              </a:tr>
              <a:tr h="294769">
                <a:tc>
                  <a:txBody>
                    <a:bodyPr/>
                    <a:lstStyle/>
                    <a:p>
                      <a:pPr marL="374650" indent="-342900">
                        <a:lnSpc>
                          <a:spcPts val="2220"/>
                        </a:lnSpc>
                        <a:buChar char="•"/>
                        <a:tabLst>
                          <a:tab pos="374015" algn="l"/>
                          <a:tab pos="374650" algn="l"/>
                        </a:tabLst>
                      </a:pPr>
                      <a:r>
                        <a:rPr sz="2000" dirty="0">
                          <a:latin typeface="Arial MT"/>
                          <a:cs typeface="Arial MT"/>
                        </a:rPr>
                        <a:t>Thomas</a:t>
                      </a:r>
                      <a:r>
                        <a:rPr sz="2000" spc="-50" dirty="0">
                          <a:latin typeface="Arial MT"/>
                          <a:cs typeface="Arial MT"/>
                        </a:rPr>
                        <a:t> </a:t>
                      </a:r>
                      <a:r>
                        <a:rPr sz="2000" dirty="0">
                          <a:latin typeface="Arial MT"/>
                          <a:cs typeface="Arial MT"/>
                        </a:rPr>
                        <a:t>CABAREZ</a:t>
                      </a:r>
                      <a:r>
                        <a:rPr sz="2000" spc="-15" dirty="0">
                          <a:latin typeface="Arial MT"/>
                          <a:cs typeface="Arial MT"/>
                        </a:rPr>
                        <a:t> </a:t>
                      </a:r>
                      <a:r>
                        <a:rPr sz="2000" dirty="0">
                          <a:latin typeface="Arial MT"/>
                          <a:cs typeface="Arial MT"/>
                        </a:rPr>
                        <a:t>(CST)</a:t>
                      </a:r>
                      <a:endParaRPr sz="2000">
                        <a:latin typeface="Arial MT"/>
                        <a:cs typeface="Arial MT"/>
                      </a:endParaRPr>
                    </a:p>
                  </a:txBody>
                  <a:tcPr marL="0" marR="0" marT="0" marB="0"/>
                </a:tc>
                <a:tc>
                  <a:txBody>
                    <a:bodyPr/>
                    <a:lstStyle/>
                    <a:p>
                      <a:pPr marL="194310">
                        <a:lnSpc>
                          <a:spcPts val="2220"/>
                        </a:lnSpc>
                      </a:pPr>
                      <a:r>
                        <a:rPr sz="2000" dirty="0">
                          <a:latin typeface="Arial MT"/>
                          <a:cs typeface="Arial MT"/>
                        </a:rPr>
                        <a:t>03</a:t>
                      </a:r>
                      <a:r>
                        <a:rPr sz="2000" spc="-30" dirty="0">
                          <a:latin typeface="Arial MT"/>
                          <a:cs typeface="Arial MT"/>
                        </a:rPr>
                        <a:t> </a:t>
                      </a:r>
                      <a:r>
                        <a:rPr sz="2000" dirty="0">
                          <a:latin typeface="Arial MT"/>
                          <a:cs typeface="Arial MT"/>
                        </a:rPr>
                        <a:t>59</a:t>
                      </a:r>
                      <a:r>
                        <a:rPr sz="2000" spc="-30" dirty="0">
                          <a:latin typeface="Arial MT"/>
                          <a:cs typeface="Arial MT"/>
                        </a:rPr>
                        <a:t> </a:t>
                      </a:r>
                      <a:r>
                        <a:rPr sz="2000" dirty="0">
                          <a:latin typeface="Arial MT"/>
                          <a:cs typeface="Arial MT"/>
                        </a:rPr>
                        <a:t>56</a:t>
                      </a:r>
                      <a:r>
                        <a:rPr sz="2000" spc="-10" dirty="0">
                          <a:latin typeface="Arial MT"/>
                          <a:cs typeface="Arial MT"/>
                        </a:rPr>
                        <a:t> </a:t>
                      </a:r>
                      <a:r>
                        <a:rPr sz="2000" dirty="0">
                          <a:latin typeface="Arial MT"/>
                          <a:cs typeface="Arial MT"/>
                        </a:rPr>
                        <a:t>88</a:t>
                      </a:r>
                      <a:r>
                        <a:rPr sz="2000" spc="-35" dirty="0">
                          <a:latin typeface="Arial MT"/>
                          <a:cs typeface="Arial MT"/>
                        </a:rPr>
                        <a:t> </a:t>
                      </a:r>
                      <a:r>
                        <a:rPr sz="2000" dirty="0">
                          <a:latin typeface="Arial MT"/>
                          <a:cs typeface="Arial MT"/>
                        </a:rPr>
                        <a:t>12</a:t>
                      </a:r>
                      <a:endParaRPr sz="2000">
                        <a:latin typeface="Arial MT"/>
                        <a:cs typeface="Arial MT"/>
                      </a:endParaRPr>
                    </a:p>
                  </a:txBody>
                  <a:tcPr marL="0" marR="0" marT="0" marB="0"/>
                </a:tc>
                <a:tc>
                  <a:txBody>
                    <a:bodyPr/>
                    <a:lstStyle/>
                    <a:p>
                      <a:pPr marR="66675" algn="r">
                        <a:lnSpc>
                          <a:spcPts val="2220"/>
                        </a:lnSpc>
                      </a:pPr>
                      <a:r>
                        <a:rPr sz="2000" u="sng" dirty="0">
                          <a:solidFill>
                            <a:srgbClr val="CCCCFF"/>
                          </a:solidFill>
                          <a:uFill>
                            <a:solidFill>
                              <a:srgbClr val="CCCCFF"/>
                            </a:solidFill>
                          </a:uFill>
                          <a:latin typeface="Arial MT"/>
                          <a:cs typeface="Arial MT"/>
                          <a:hlinkClick r:id="rId6"/>
                        </a:rPr>
                        <a:t>elections-pro@cdg59.fr</a:t>
                      </a:r>
                      <a:endParaRPr sz="2000">
                        <a:latin typeface="Arial MT"/>
                        <a:cs typeface="Arial MT"/>
                      </a:endParaRPr>
                    </a:p>
                  </a:txBody>
                  <a:tcPr marL="0" marR="0" marT="0" marB="0"/>
                </a:tc>
                <a:extLst>
                  <a:ext uri="{0D108BD9-81ED-4DB2-BD59-A6C34878D82A}">
                    <a16:rowId xmlns:a16="http://schemas.microsoft.com/office/drawing/2014/main" val="10005"/>
                  </a:ext>
                </a:extLst>
              </a:tr>
            </a:tbl>
          </a:graphicData>
        </a:graphic>
      </p:graphicFrame>
      <p:sp>
        <p:nvSpPr>
          <p:cNvPr id="7" name="object 7"/>
          <p:cNvSpPr txBox="1"/>
          <p:nvPr/>
        </p:nvSpPr>
        <p:spPr>
          <a:xfrm>
            <a:off x="690168" y="3513582"/>
            <a:ext cx="10351135" cy="2893060"/>
          </a:xfrm>
          <a:prstGeom prst="rect">
            <a:avLst/>
          </a:prstGeom>
        </p:spPr>
        <p:txBody>
          <a:bodyPr vert="horz" wrap="square" lIns="0" tIns="12065" rIns="0" bIns="0" rtlCol="0">
            <a:spAutoFit/>
          </a:bodyPr>
          <a:lstStyle/>
          <a:p>
            <a:pPr marL="12700">
              <a:lnSpc>
                <a:spcPct val="100000"/>
              </a:lnSpc>
              <a:spcBef>
                <a:spcPts val="95"/>
              </a:spcBef>
            </a:pPr>
            <a:r>
              <a:rPr sz="2000" dirty="0">
                <a:latin typeface="Arial MT"/>
                <a:cs typeface="Arial MT"/>
              </a:rPr>
              <a:t>Adresses</a:t>
            </a:r>
            <a:r>
              <a:rPr sz="2000" spc="-40" dirty="0">
                <a:latin typeface="Arial MT"/>
                <a:cs typeface="Arial MT"/>
              </a:rPr>
              <a:t> </a:t>
            </a:r>
            <a:r>
              <a:rPr sz="2000" dirty="0">
                <a:latin typeface="Arial MT"/>
                <a:cs typeface="Arial MT"/>
              </a:rPr>
              <a:t>mails</a:t>
            </a:r>
            <a:r>
              <a:rPr sz="2000" spc="-20" dirty="0">
                <a:latin typeface="Arial MT"/>
                <a:cs typeface="Arial MT"/>
              </a:rPr>
              <a:t> </a:t>
            </a:r>
            <a:r>
              <a:rPr sz="2000" dirty="0">
                <a:latin typeface="Arial MT"/>
                <a:cs typeface="Arial MT"/>
              </a:rPr>
              <a:t>des</a:t>
            </a:r>
            <a:r>
              <a:rPr sz="2000" spc="-10" dirty="0">
                <a:latin typeface="Arial MT"/>
                <a:cs typeface="Arial MT"/>
              </a:rPr>
              <a:t> </a:t>
            </a:r>
            <a:r>
              <a:rPr sz="2000" dirty="0">
                <a:latin typeface="Arial MT"/>
                <a:cs typeface="Arial MT"/>
              </a:rPr>
              <a:t>élections</a:t>
            </a:r>
            <a:r>
              <a:rPr sz="2000" spc="-30" dirty="0">
                <a:latin typeface="Arial MT"/>
                <a:cs typeface="Arial MT"/>
              </a:rPr>
              <a:t> </a:t>
            </a:r>
            <a:r>
              <a:rPr sz="2000" dirty="0">
                <a:latin typeface="Arial MT"/>
                <a:cs typeface="Arial MT"/>
              </a:rPr>
              <a:t>professionnelles</a:t>
            </a:r>
            <a:r>
              <a:rPr sz="2000" spc="-15" dirty="0">
                <a:latin typeface="Arial MT"/>
                <a:cs typeface="Arial MT"/>
              </a:rPr>
              <a:t> </a:t>
            </a:r>
            <a:r>
              <a:rPr sz="2800" b="1" spc="-5" dirty="0">
                <a:latin typeface="Arial"/>
                <a:cs typeface="Arial"/>
              </a:rPr>
              <a:t>:</a:t>
            </a:r>
            <a:endParaRPr sz="2800">
              <a:latin typeface="Arial"/>
              <a:cs typeface="Arial"/>
            </a:endParaRPr>
          </a:p>
          <a:p>
            <a:pPr marL="355600" indent="-342900">
              <a:lnSpc>
                <a:spcPct val="100000"/>
              </a:lnSpc>
              <a:spcBef>
                <a:spcPts val="20"/>
              </a:spcBef>
              <a:buClr>
                <a:srgbClr val="000000"/>
              </a:buClr>
              <a:buChar char="•"/>
              <a:tabLst>
                <a:tab pos="354965" algn="l"/>
                <a:tab pos="355600" algn="l"/>
              </a:tabLst>
            </a:pPr>
            <a:r>
              <a:rPr sz="2000" u="sng" dirty="0">
                <a:solidFill>
                  <a:srgbClr val="CCCCFF"/>
                </a:solidFill>
                <a:uFill>
                  <a:solidFill>
                    <a:srgbClr val="CCCCFF"/>
                  </a:solidFill>
                </a:uFill>
                <a:latin typeface="Arial MT"/>
                <a:cs typeface="Arial MT"/>
                <a:hlinkClick r:id="rId6"/>
              </a:rPr>
              <a:t>elections-pro@cdg59.fr</a:t>
            </a:r>
            <a:r>
              <a:rPr sz="2000" spc="-45" dirty="0">
                <a:solidFill>
                  <a:srgbClr val="CCCCFF"/>
                </a:solidFill>
                <a:latin typeface="Arial MT"/>
                <a:cs typeface="Arial MT"/>
                <a:hlinkClick r:id="rId6"/>
              </a:rPr>
              <a:t> </a:t>
            </a:r>
            <a:r>
              <a:rPr sz="2000" dirty="0">
                <a:latin typeface="Arial MT"/>
                <a:cs typeface="Arial MT"/>
              </a:rPr>
              <a:t>(mail</a:t>
            </a:r>
            <a:r>
              <a:rPr sz="2000" spc="-15" dirty="0">
                <a:latin typeface="Arial MT"/>
                <a:cs typeface="Arial MT"/>
              </a:rPr>
              <a:t> </a:t>
            </a:r>
            <a:r>
              <a:rPr sz="2000" dirty="0">
                <a:latin typeface="Arial MT"/>
                <a:cs typeface="Arial MT"/>
              </a:rPr>
              <a:t>générique</a:t>
            </a:r>
            <a:r>
              <a:rPr sz="2000" spc="-25" dirty="0">
                <a:latin typeface="Arial MT"/>
                <a:cs typeface="Arial MT"/>
              </a:rPr>
              <a:t> </a:t>
            </a:r>
            <a:r>
              <a:rPr sz="2000" spc="-5" dirty="0">
                <a:latin typeface="Arial MT"/>
                <a:cs typeface="Arial MT"/>
              </a:rPr>
              <a:t>qui</a:t>
            </a:r>
            <a:r>
              <a:rPr sz="2000" spc="-10" dirty="0">
                <a:latin typeface="Arial MT"/>
                <a:cs typeface="Arial MT"/>
              </a:rPr>
              <a:t> </a:t>
            </a:r>
            <a:r>
              <a:rPr sz="2000" dirty="0">
                <a:latin typeface="Arial MT"/>
                <a:cs typeface="Arial MT"/>
              </a:rPr>
              <a:t>concerne</a:t>
            </a:r>
            <a:r>
              <a:rPr sz="2000" spc="-35" dirty="0">
                <a:latin typeface="Arial MT"/>
                <a:cs typeface="Arial MT"/>
              </a:rPr>
              <a:t> </a:t>
            </a:r>
            <a:r>
              <a:rPr sz="2000" spc="-5" dirty="0">
                <a:latin typeface="Arial MT"/>
                <a:cs typeface="Arial MT"/>
              </a:rPr>
              <a:t>l’organisation</a:t>
            </a:r>
            <a:r>
              <a:rPr sz="2000" spc="-25" dirty="0">
                <a:latin typeface="Arial MT"/>
                <a:cs typeface="Arial MT"/>
              </a:rPr>
              <a:t> </a:t>
            </a:r>
            <a:r>
              <a:rPr sz="2000" spc="-5" dirty="0">
                <a:latin typeface="Arial MT"/>
                <a:cs typeface="Arial MT"/>
              </a:rPr>
              <a:t>du</a:t>
            </a:r>
            <a:r>
              <a:rPr sz="2000" spc="-10" dirty="0">
                <a:latin typeface="Arial MT"/>
                <a:cs typeface="Arial MT"/>
              </a:rPr>
              <a:t> </a:t>
            </a:r>
            <a:r>
              <a:rPr sz="2000" spc="-5" dirty="0">
                <a:latin typeface="Arial MT"/>
                <a:cs typeface="Arial MT"/>
              </a:rPr>
              <a:t>vote</a:t>
            </a:r>
            <a:r>
              <a:rPr sz="2000" spc="-15" dirty="0">
                <a:latin typeface="Arial MT"/>
                <a:cs typeface="Arial MT"/>
              </a:rPr>
              <a:t> </a:t>
            </a:r>
            <a:r>
              <a:rPr sz="2000" dirty="0">
                <a:latin typeface="Arial MT"/>
                <a:cs typeface="Arial MT"/>
              </a:rPr>
              <a:t>électronique)</a:t>
            </a:r>
            <a:endParaRPr sz="2000">
              <a:latin typeface="Arial MT"/>
              <a:cs typeface="Arial MT"/>
            </a:endParaRPr>
          </a:p>
          <a:p>
            <a:pPr marL="355600" indent="-342900">
              <a:lnSpc>
                <a:spcPct val="100000"/>
              </a:lnSpc>
              <a:buClr>
                <a:srgbClr val="000000"/>
              </a:buClr>
              <a:buChar char="•"/>
              <a:tabLst>
                <a:tab pos="354965" algn="l"/>
                <a:tab pos="355600" algn="l"/>
              </a:tabLst>
            </a:pPr>
            <a:r>
              <a:rPr sz="2000" u="sng" dirty="0">
                <a:solidFill>
                  <a:srgbClr val="CCCCFF"/>
                </a:solidFill>
                <a:uFill>
                  <a:solidFill>
                    <a:srgbClr val="CCCCFF"/>
                  </a:solidFill>
                </a:uFill>
                <a:latin typeface="Arial MT"/>
                <a:cs typeface="Arial MT"/>
                <a:hlinkClick r:id="rId5"/>
              </a:rPr>
              <a:t>elections-cap@cdg59.fr</a:t>
            </a:r>
            <a:r>
              <a:rPr sz="2000" spc="-65" dirty="0">
                <a:solidFill>
                  <a:srgbClr val="CCCCFF"/>
                </a:solidFill>
                <a:latin typeface="Arial MT"/>
                <a:cs typeface="Arial MT"/>
                <a:hlinkClick r:id="rId5"/>
              </a:rPr>
              <a:t> </a:t>
            </a:r>
            <a:r>
              <a:rPr sz="2000" dirty="0">
                <a:latin typeface="Arial MT"/>
                <a:cs typeface="Arial MT"/>
              </a:rPr>
              <a:t>pour</a:t>
            </a:r>
            <a:r>
              <a:rPr sz="2000" spc="-45" dirty="0">
                <a:latin typeface="Arial MT"/>
                <a:cs typeface="Arial MT"/>
              </a:rPr>
              <a:t> </a:t>
            </a:r>
            <a:r>
              <a:rPr sz="2000" dirty="0">
                <a:latin typeface="Arial MT"/>
                <a:cs typeface="Arial MT"/>
              </a:rPr>
              <a:t>les</a:t>
            </a:r>
            <a:r>
              <a:rPr sz="2000" spc="-30" dirty="0">
                <a:latin typeface="Arial MT"/>
                <a:cs typeface="Arial MT"/>
              </a:rPr>
              <a:t> </a:t>
            </a:r>
            <a:r>
              <a:rPr sz="2000" dirty="0">
                <a:latin typeface="Arial MT"/>
                <a:cs typeface="Arial MT"/>
              </a:rPr>
              <a:t>CAP</a:t>
            </a:r>
            <a:endParaRPr sz="2000">
              <a:latin typeface="Arial MT"/>
              <a:cs typeface="Arial MT"/>
            </a:endParaRPr>
          </a:p>
          <a:p>
            <a:pPr marL="355600" indent="-342900">
              <a:lnSpc>
                <a:spcPct val="100000"/>
              </a:lnSpc>
              <a:buClr>
                <a:srgbClr val="000000"/>
              </a:buClr>
              <a:buChar char="•"/>
              <a:tabLst>
                <a:tab pos="354965" algn="l"/>
                <a:tab pos="355600" algn="l"/>
              </a:tabLst>
            </a:pPr>
            <a:r>
              <a:rPr sz="2000" u="sng" dirty="0">
                <a:solidFill>
                  <a:srgbClr val="CCCCFF"/>
                </a:solidFill>
                <a:uFill>
                  <a:solidFill>
                    <a:srgbClr val="CCCCFF"/>
                  </a:solidFill>
                </a:uFill>
                <a:latin typeface="Arial MT"/>
                <a:cs typeface="Arial MT"/>
                <a:hlinkClick r:id="rId4"/>
              </a:rPr>
              <a:t>elections-ccp@cdg59.fr</a:t>
            </a:r>
            <a:r>
              <a:rPr sz="2000" spc="-65" dirty="0">
                <a:solidFill>
                  <a:srgbClr val="CCCCFF"/>
                </a:solidFill>
                <a:latin typeface="Arial MT"/>
                <a:cs typeface="Arial MT"/>
                <a:hlinkClick r:id="rId4"/>
              </a:rPr>
              <a:t> </a:t>
            </a:r>
            <a:r>
              <a:rPr sz="2000" dirty="0">
                <a:latin typeface="Arial MT"/>
                <a:cs typeface="Arial MT"/>
              </a:rPr>
              <a:t>pour</a:t>
            </a:r>
            <a:r>
              <a:rPr sz="2000" spc="-35" dirty="0">
                <a:latin typeface="Arial MT"/>
                <a:cs typeface="Arial MT"/>
              </a:rPr>
              <a:t> </a:t>
            </a:r>
            <a:r>
              <a:rPr sz="2000" dirty="0">
                <a:latin typeface="Arial MT"/>
                <a:cs typeface="Arial MT"/>
              </a:rPr>
              <a:t>la</a:t>
            </a:r>
            <a:r>
              <a:rPr sz="2000" spc="-15" dirty="0">
                <a:latin typeface="Arial MT"/>
                <a:cs typeface="Arial MT"/>
              </a:rPr>
              <a:t> </a:t>
            </a:r>
            <a:r>
              <a:rPr sz="2000" dirty="0">
                <a:latin typeface="Arial MT"/>
                <a:cs typeface="Arial MT"/>
              </a:rPr>
              <a:t>CCP</a:t>
            </a:r>
            <a:endParaRPr sz="2000">
              <a:latin typeface="Arial MT"/>
              <a:cs typeface="Arial MT"/>
            </a:endParaRPr>
          </a:p>
          <a:p>
            <a:pPr marL="355600" indent="-342900">
              <a:lnSpc>
                <a:spcPct val="100000"/>
              </a:lnSpc>
              <a:buClr>
                <a:srgbClr val="000000"/>
              </a:buClr>
              <a:buChar char="•"/>
              <a:tabLst>
                <a:tab pos="354965" algn="l"/>
                <a:tab pos="355600" algn="l"/>
              </a:tabLst>
            </a:pPr>
            <a:r>
              <a:rPr sz="2000" u="sng" dirty="0">
                <a:solidFill>
                  <a:srgbClr val="CCCCFF"/>
                </a:solidFill>
                <a:uFill>
                  <a:solidFill>
                    <a:srgbClr val="CCCCFF"/>
                  </a:solidFill>
                </a:uFill>
                <a:latin typeface="Arial MT"/>
                <a:cs typeface="Arial MT"/>
                <a:hlinkClick r:id="rId7"/>
              </a:rPr>
              <a:t>elections-cst@cdg59.fr</a:t>
            </a:r>
            <a:r>
              <a:rPr sz="2000" spc="-70" dirty="0">
                <a:solidFill>
                  <a:srgbClr val="CCCCFF"/>
                </a:solidFill>
                <a:latin typeface="Arial MT"/>
                <a:cs typeface="Arial MT"/>
                <a:hlinkClick r:id="rId7"/>
              </a:rPr>
              <a:t> </a:t>
            </a:r>
            <a:r>
              <a:rPr sz="2000" dirty="0">
                <a:latin typeface="Arial MT"/>
                <a:cs typeface="Arial MT"/>
              </a:rPr>
              <a:t>pour</a:t>
            </a:r>
            <a:r>
              <a:rPr sz="2000" spc="-40" dirty="0">
                <a:latin typeface="Arial MT"/>
                <a:cs typeface="Arial MT"/>
              </a:rPr>
              <a:t> </a:t>
            </a:r>
            <a:r>
              <a:rPr sz="2000" dirty="0">
                <a:latin typeface="Arial MT"/>
                <a:cs typeface="Arial MT"/>
              </a:rPr>
              <a:t>le</a:t>
            </a:r>
            <a:r>
              <a:rPr sz="2000" spc="-20" dirty="0">
                <a:latin typeface="Arial MT"/>
                <a:cs typeface="Arial MT"/>
              </a:rPr>
              <a:t> </a:t>
            </a:r>
            <a:r>
              <a:rPr sz="2000" dirty="0">
                <a:latin typeface="Arial MT"/>
                <a:cs typeface="Arial MT"/>
              </a:rPr>
              <a:t>CST</a:t>
            </a:r>
            <a:endParaRPr sz="2000">
              <a:latin typeface="Arial MT"/>
              <a:cs typeface="Arial MT"/>
            </a:endParaRPr>
          </a:p>
          <a:p>
            <a:pPr>
              <a:lnSpc>
                <a:spcPct val="100000"/>
              </a:lnSpc>
              <a:spcBef>
                <a:spcPts val="45"/>
              </a:spcBef>
            </a:pPr>
            <a:endParaRPr sz="2050">
              <a:latin typeface="Arial MT"/>
              <a:cs typeface="Arial MT"/>
            </a:endParaRPr>
          </a:p>
          <a:p>
            <a:pPr marL="354965">
              <a:lnSpc>
                <a:spcPct val="100000"/>
              </a:lnSpc>
            </a:pPr>
            <a:r>
              <a:rPr sz="2000" dirty="0">
                <a:latin typeface="Arial MT"/>
                <a:cs typeface="Arial MT"/>
              </a:rPr>
              <a:t>Contactez</a:t>
            </a:r>
            <a:r>
              <a:rPr sz="2000" spc="-40" dirty="0">
                <a:latin typeface="Arial MT"/>
                <a:cs typeface="Arial MT"/>
              </a:rPr>
              <a:t> </a:t>
            </a:r>
            <a:r>
              <a:rPr sz="2000" dirty="0">
                <a:latin typeface="Arial MT"/>
                <a:cs typeface="Arial MT"/>
              </a:rPr>
              <a:t>le</a:t>
            </a:r>
            <a:r>
              <a:rPr sz="2000" spc="-5" dirty="0">
                <a:latin typeface="Arial MT"/>
                <a:cs typeface="Arial MT"/>
              </a:rPr>
              <a:t> </a:t>
            </a:r>
            <a:r>
              <a:rPr sz="2000" dirty="0">
                <a:latin typeface="Arial MT"/>
                <a:cs typeface="Arial MT"/>
              </a:rPr>
              <a:t>CDG59</a:t>
            </a:r>
            <a:r>
              <a:rPr sz="2000" spc="-25" dirty="0">
                <a:latin typeface="Arial MT"/>
                <a:cs typeface="Arial MT"/>
              </a:rPr>
              <a:t> </a:t>
            </a:r>
            <a:r>
              <a:rPr sz="2000" dirty="0">
                <a:latin typeface="Arial MT"/>
                <a:cs typeface="Arial MT"/>
              </a:rPr>
              <a:t>par</a:t>
            </a:r>
            <a:r>
              <a:rPr sz="2000" spc="-30" dirty="0">
                <a:latin typeface="Arial MT"/>
                <a:cs typeface="Arial MT"/>
              </a:rPr>
              <a:t> </a:t>
            </a:r>
            <a:r>
              <a:rPr sz="2000" dirty="0">
                <a:latin typeface="Arial MT"/>
                <a:cs typeface="Arial MT"/>
              </a:rPr>
              <a:t>voie</a:t>
            </a:r>
            <a:r>
              <a:rPr sz="2000" spc="-5" dirty="0">
                <a:latin typeface="Arial MT"/>
                <a:cs typeface="Arial MT"/>
              </a:rPr>
              <a:t> </a:t>
            </a:r>
            <a:r>
              <a:rPr sz="2000" dirty="0">
                <a:latin typeface="Arial MT"/>
                <a:cs typeface="Arial MT"/>
              </a:rPr>
              <a:t>électronique</a:t>
            </a:r>
            <a:r>
              <a:rPr sz="2000" spc="-40" dirty="0">
                <a:latin typeface="Arial MT"/>
                <a:cs typeface="Arial MT"/>
              </a:rPr>
              <a:t> </a:t>
            </a:r>
            <a:r>
              <a:rPr sz="2000" dirty="0">
                <a:latin typeface="Arial MT"/>
                <a:cs typeface="Arial MT"/>
              </a:rPr>
              <a:t>:</a:t>
            </a:r>
            <a:r>
              <a:rPr sz="2000" spc="-5" dirty="0">
                <a:latin typeface="Arial MT"/>
                <a:cs typeface="Arial MT"/>
              </a:rPr>
              <a:t> </a:t>
            </a:r>
            <a:r>
              <a:rPr sz="2000" u="sng" spc="-5" dirty="0">
                <a:solidFill>
                  <a:srgbClr val="CCCCFF"/>
                </a:solidFill>
                <a:uFill>
                  <a:solidFill>
                    <a:srgbClr val="CCCCFF"/>
                  </a:solidFill>
                </a:uFill>
                <a:latin typeface="Arial MT"/>
                <a:cs typeface="Arial MT"/>
                <a:hlinkClick r:id="rId8"/>
              </a:rPr>
              <a:t>www.cdg59.fr/contacts/</a:t>
            </a:r>
            <a:endParaRPr sz="2000">
              <a:latin typeface="Arial MT"/>
              <a:cs typeface="Arial MT"/>
            </a:endParaRPr>
          </a:p>
          <a:p>
            <a:pPr>
              <a:lnSpc>
                <a:spcPct val="100000"/>
              </a:lnSpc>
              <a:spcBef>
                <a:spcPts val="40"/>
              </a:spcBef>
            </a:pPr>
            <a:endParaRPr sz="2050">
              <a:latin typeface="Arial MT"/>
              <a:cs typeface="Arial MT"/>
            </a:endParaRPr>
          </a:p>
          <a:p>
            <a:pPr marL="294640" algn="ctr">
              <a:lnSpc>
                <a:spcPct val="100000"/>
              </a:lnSpc>
            </a:pPr>
            <a:r>
              <a:rPr sz="2000" b="1" dirty="0">
                <a:latin typeface="Arial"/>
                <a:cs typeface="Arial"/>
              </a:rPr>
              <a:t>MERCI</a:t>
            </a:r>
            <a:r>
              <a:rPr sz="2000" b="1" spc="-40" dirty="0">
                <a:latin typeface="Arial"/>
                <a:cs typeface="Arial"/>
              </a:rPr>
              <a:t> </a:t>
            </a:r>
            <a:r>
              <a:rPr sz="2000" b="1" dirty="0">
                <a:latin typeface="Arial"/>
                <a:cs typeface="Arial"/>
              </a:rPr>
              <a:t>DE</a:t>
            </a:r>
            <a:r>
              <a:rPr sz="2000" b="1" spc="-25" dirty="0">
                <a:latin typeface="Arial"/>
                <a:cs typeface="Arial"/>
              </a:rPr>
              <a:t> </a:t>
            </a:r>
            <a:r>
              <a:rPr sz="2000" b="1" dirty="0">
                <a:latin typeface="Arial"/>
                <a:cs typeface="Arial"/>
              </a:rPr>
              <a:t>VOTRE</a:t>
            </a:r>
            <a:r>
              <a:rPr sz="2000" b="1" spc="-95" dirty="0">
                <a:latin typeface="Arial"/>
                <a:cs typeface="Arial"/>
              </a:rPr>
              <a:t> </a:t>
            </a:r>
            <a:r>
              <a:rPr sz="2000" b="1" spc="-15" dirty="0">
                <a:latin typeface="Arial"/>
                <a:cs typeface="Arial"/>
              </a:rPr>
              <a:t>ATTENTION</a:t>
            </a:r>
            <a:endParaRPr sz="2000">
              <a:latin typeface="Arial"/>
              <a:cs typeface="Arial"/>
            </a:endParaRPr>
          </a:p>
        </p:txBody>
      </p:sp>
      <p:pic>
        <p:nvPicPr>
          <p:cNvPr id="8" name="object 8"/>
          <p:cNvPicPr/>
          <p:nvPr/>
        </p:nvPicPr>
        <p:blipFill>
          <a:blip r:embed="rId9" cstate="print"/>
          <a:stretch>
            <a:fillRect/>
          </a:stretch>
        </p:blipFill>
        <p:spPr>
          <a:xfrm>
            <a:off x="10872505" y="6266702"/>
            <a:ext cx="310201" cy="467838"/>
          </a:xfrm>
          <a:prstGeom prst="rect">
            <a:avLst/>
          </a:prstGeom>
        </p:spPr>
      </p:pic>
      <p:sp>
        <p:nvSpPr>
          <p:cNvPr id="9" name="object 9"/>
          <p:cNvSpPr/>
          <p:nvPr/>
        </p:nvSpPr>
        <p:spPr>
          <a:xfrm>
            <a:off x="1202436" y="6426708"/>
            <a:ext cx="9215755" cy="323215"/>
          </a:xfrm>
          <a:custGeom>
            <a:avLst/>
            <a:gdLst/>
            <a:ahLst/>
            <a:cxnLst/>
            <a:rect l="l" t="t" r="r" b="b"/>
            <a:pathLst>
              <a:path w="9215755" h="323215">
                <a:moveTo>
                  <a:pt x="9215627" y="0"/>
                </a:moveTo>
                <a:lnTo>
                  <a:pt x="0" y="0"/>
                </a:lnTo>
                <a:lnTo>
                  <a:pt x="0" y="323087"/>
                </a:lnTo>
                <a:lnTo>
                  <a:pt x="9215627" y="323087"/>
                </a:lnTo>
                <a:lnTo>
                  <a:pt x="9215627" y="0"/>
                </a:lnTo>
                <a:close/>
              </a:path>
            </a:pathLst>
          </a:custGeom>
          <a:solidFill>
            <a:srgbClr val="FFFFFF"/>
          </a:solidFill>
        </p:spPr>
        <p:txBody>
          <a:bodyPr wrap="square" lIns="0" tIns="0" rIns="0" bIns="0" rtlCol="0"/>
          <a:lstStyle/>
          <a:p>
            <a:endParaRPr/>
          </a:p>
        </p:txBody>
      </p:sp>
      <p:sp>
        <p:nvSpPr>
          <p:cNvPr id="10" name="object 10"/>
          <p:cNvSpPr txBox="1"/>
          <p:nvPr/>
        </p:nvSpPr>
        <p:spPr>
          <a:xfrm>
            <a:off x="1155293" y="371932"/>
            <a:ext cx="4387215" cy="391795"/>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FFFFFF"/>
                </a:solidFill>
                <a:latin typeface="Arial"/>
                <a:cs typeface="Arial"/>
              </a:rPr>
              <a:t>RESSOURCES</a:t>
            </a:r>
            <a:r>
              <a:rPr sz="2400" b="1" spc="-10" dirty="0">
                <a:solidFill>
                  <a:srgbClr val="FFFFFF"/>
                </a:solidFill>
                <a:latin typeface="Arial"/>
                <a:cs typeface="Arial"/>
              </a:rPr>
              <a:t> </a:t>
            </a:r>
            <a:r>
              <a:rPr sz="2400" b="1" dirty="0">
                <a:solidFill>
                  <a:srgbClr val="FFFFFF"/>
                </a:solidFill>
                <a:latin typeface="Arial"/>
                <a:cs typeface="Arial"/>
              </a:rPr>
              <a:t>ET</a:t>
            </a:r>
            <a:r>
              <a:rPr sz="2400" b="1" spc="-45" dirty="0">
                <a:solidFill>
                  <a:srgbClr val="FFFFFF"/>
                </a:solidFill>
                <a:latin typeface="Arial"/>
                <a:cs typeface="Arial"/>
              </a:rPr>
              <a:t> </a:t>
            </a:r>
            <a:r>
              <a:rPr sz="2400" b="1" spc="-25" dirty="0">
                <a:solidFill>
                  <a:srgbClr val="FFFFFF"/>
                </a:solidFill>
                <a:latin typeface="Arial"/>
                <a:cs typeface="Arial"/>
              </a:rPr>
              <a:t>CONTACTS</a:t>
            </a:r>
            <a:endParaRPr sz="2400">
              <a:latin typeface="Arial"/>
              <a:cs typeface="Arial"/>
            </a:endParaRPr>
          </a:p>
        </p:txBody>
      </p:sp>
      <p:sp>
        <p:nvSpPr>
          <p:cNvPr id="11" name="object 11"/>
          <p:cNvSpPr txBox="1"/>
          <p:nvPr/>
        </p:nvSpPr>
        <p:spPr>
          <a:xfrm>
            <a:off x="11256898" y="6291300"/>
            <a:ext cx="276225" cy="224790"/>
          </a:xfrm>
          <a:prstGeom prst="rect">
            <a:avLst/>
          </a:prstGeom>
        </p:spPr>
        <p:txBody>
          <a:bodyPr vert="horz" wrap="square" lIns="0" tIns="0" rIns="0" bIns="0" rtlCol="0">
            <a:spAutoFit/>
          </a:bodyPr>
          <a:lstStyle/>
          <a:p>
            <a:pPr marL="38100">
              <a:lnSpc>
                <a:spcPts val="1650"/>
              </a:lnSpc>
            </a:pPr>
            <a:fld id="{81D60167-4931-47E6-BA6A-407CBD079E47}" type="slidenum">
              <a:rPr sz="1400" dirty="0">
                <a:latin typeface="Arial MT"/>
                <a:cs typeface="Arial MT"/>
              </a:rPr>
              <a:t>15</a:t>
            </a:fld>
            <a:endParaRPr sz="1400">
              <a:latin typeface="Arial MT"/>
              <a:cs typeface="Arial MT"/>
            </a:endParaRPr>
          </a:p>
        </p:txBody>
      </p:sp>
      <p:sp>
        <p:nvSpPr>
          <p:cNvPr id="12" name="object 12"/>
          <p:cNvSpPr txBox="1"/>
          <p:nvPr/>
        </p:nvSpPr>
        <p:spPr>
          <a:xfrm>
            <a:off x="1280541" y="6474115"/>
            <a:ext cx="2913380" cy="238760"/>
          </a:xfrm>
          <a:prstGeom prst="rect">
            <a:avLst/>
          </a:prstGeom>
        </p:spPr>
        <p:txBody>
          <a:bodyPr vert="horz" wrap="square" lIns="0" tIns="0" rIns="0" bIns="0" rtlCol="0">
            <a:spAutoFit/>
          </a:bodyPr>
          <a:lstStyle/>
          <a:p>
            <a:pPr marL="12700">
              <a:lnSpc>
                <a:spcPts val="1760"/>
              </a:lnSpc>
            </a:pPr>
            <a:r>
              <a:rPr sz="1500" b="1" i="1" spc="-5" dirty="0">
                <a:solidFill>
                  <a:srgbClr val="A6A6A6"/>
                </a:solidFill>
                <a:latin typeface="Arial"/>
                <a:cs typeface="Arial"/>
              </a:rPr>
              <a:t>Elections</a:t>
            </a:r>
            <a:r>
              <a:rPr sz="1500" b="1" i="1" spc="-15" dirty="0">
                <a:solidFill>
                  <a:srgbClr val="A6A6A6"/>
                </a:solidFill>
                <a:latin typeface="Arial"/>
                <a:cs typeface="Arial"/>
              </a:rPr>
              <a:t> </a:t>
            </a:r>
            <a:r>
              <a:rPr sz="1500" b="1" i="1" spc="-5" dirty="0">
                <a:solidFill>
                  <a:srgbClr val="A6A6A6"/>
                </a:solidFill>
                <a:latin typeface="Arial"/>
                <a:cs typeface="Arial"/>
              </a:rPr>
              <a:t>professionnelles</a:t>
            </a:r>
            <a:r>
              <a:rPr sz="1500" b="1" i="1" spc="-30" dirty="0">
                <a:solidFill>
                  <a:srgbClr val="A6A6A6"/>
                </a:solidFill>
                <a:latin typeface="Arial"/>
                <a:cs typeface="Arial"/>
              </a:rPr>
              <a:t> </a:t>
            </a:r>
            <a:r>
              <a:rPr sz="1500" b="1" i="1" spc="-5" dirty="0">
                <a:solidFill>
                  <a:srgbClr val="A6A6A6"/>
                </a:solidFill>
                <a:latin typeface="Arial"/>
                <a:cs typeface="Arial"/>
              </a:rPr>
              <a:t>2022</a:t>
            </a:r>
            <a:endParaRPr sz="150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3156" y="3759"/>
            <a:ext cx="1051560" cy="1031875"/>
          </a:xfrm>
          <a:prstGeom prst="rect">
            <a:avLst/>
          </a:prstGeom>
        </p:spPr>
        <p:txBody>
          <a:bodyPr vert="horz" wrap="square" lIns="0" tIns="12700" rIns="0" bIns="0" rtlCol="0">
            <a:spAutoFit/>
          </a:bodyPr>
          <a:lstStyle/>
          <a:p>
            <a:pPr marL="12700">
              <a:lnSpc>
                <a:spcPct val="100000"/>
              </a:lnSpc>
              <a:spcBef>
                <a:spcPts val="100"/>
              </a:spcBef>
            </a:pPr>
            <a:r>
              <a:rPr sz="6600" b="1" dirty="0">
                <a:solidFill>
                  <a:srgbClr val="FFFFFF"/>
                </a:solidFill>
                <a:latin typeface="Arial"/>
                <a:cs typeface="Arial"/>
              </a:rPr>
              <a:t>VI.</a:t>
            </a:r>
            <a:endParaRPr sz="6600">
              <a:latin typeface="Arial"/>
              <a:cs typeface="Arial"/>
            </a:endParaRPr>
          </a:p>
        </p:txBody>
      </p:sp>
      <p:sp>
        <p:nvSpPr>
          <p:cNvPr id="3" name="object 3"/>
          <p:cNvSpPr txBox="1">
            <a:spLocks noGrp="1"/>
          </p:cNvSpPr>
          <p:nvPr>
            <p:ph type="title"/>
          </p:nvPr>
        </p:nvSpPr>
        <p:spPr>
          <a:xfrm>
            <a:off x="1488694" y="187833"/>
            <a:ext cx="6122035" cy="757555"/>
          </a:xfrm>
          <a:prstGeom prst="rect">
            <a:avLst/>
          </a:prstGeom>
        </p:spPr>
        <p:txBody>
          <a:bodyPr vert="horz" wrap="square" lIns="0" tIns="12700" rIns="0" bIns="0" rtlCol="0">
            <a:spAutoFit/>
          </a:bodyPr>
          <a:lstStyle/>
          <a:p>
            <a:pPr marL="12700" marR="5080">
              <a:lnSpc>
                <a:spcPct val="100000"/>
              </a:lnSpc>
              <a:spcBef>
                <a:spcPts val="100"/>
              </a:spcBef>
            </a:pPr>
            <a:r>
              <a:rPr sz="2400" dirty="0"/>
              <a:t>Le</a:t>
            </a:r>
            <a:r>
              <a:rPr sz="2400" spc="-10" dirty="0"/>
              <a:t> </a:t>
            </a:r>
            <a:r>
              <a:rPr sz="2400" dirty="0"/>
              <a:t>vote</a:t>
            </a:r>
            <a:r>
              <a:rPr sz="2400" spc="-15" dirty="0"/>
              <a:t> </a:t>
            </a:r>
            <a:r>
              <a:rPr sz="2400" dirty="0"/>
              <a:t>électronique</a:t>
            </a:r>
            <a:r>
              <a:rPr sz="2400" spc="-15" dirty="0"/>
              <a:t> </a:t>
            </a:r>
            <a:r>
              <a:rPr sz="2400" dirty="0"/>
              <a:t>:</a:t>
            </a:r>
            <a:r>
              <a:rPr sz="2400" spc="-5" dirty="0"/>
              <a:t> les</a:t>
            </a:r>
            <a:r>
              <a:rPr sz="2400" spc="-15" dirty="0"/>
              <a:t> </a:t>
            </a:r>
            <a:r>
              <a:rPr sz="2400" spc="-5" dirty="0"/>
              <a:t>avantages</a:t>
            </a:r>
            <a:r>
              <a:rPr sz="2400" spc="5" dirty="0"/>
              <a:t> </a:t>
            </a:r>
            <a:r>
              <a:rPr sz="2400" spc="-5" dirty="0"/>
              <a:t>et </a:t>
            </a:r>
            <a:r>
              <a:rPr sz="2400" dirty="0"/>
              <a:t>les </a:t>
            </a:r>
            <a:r>
              <a:rPr sz="2400" spc="-650" dirty="0"/>
              <a:t> </a:t>
            </a:r>
            <a:r>
              <a:rPr sz="2400" dirty="0"/>
              <a:t>garanties</a:t>
            </a:r>
            <a:r>
              <a:rPr sz="2400" spc="-5" dirty="0"/>
              <a:t> </a:t>
            </a:r>
            <a:r>
              <a:rPr sz="2400" dirty="0"/>
              <a:t>du</a:t>
            </a:r>
            <a:r>
              <a:rPr sz="2400" spc="-25" dirty="0"/>
              <a:t> </a:t>
            </a:r>
            <a:r>
              <a:rPr sz="2400" spc="-5" dirty="0"/>
              <a:t>vote</a:t>
            </a:r>
            <a:r>
              <a:rPr sz="2400" spc="-10" dirty="0"/>
              <a:t> </a:t>
            </a:r>
            <a:r>
              <a:rPr sz="2400" dirty="0"/>
              <a:t>électronique</a:t>
            </a:r>
            <a:endParaRPr sz="2400"/>
          </a:p>
        </p:txBody>
      </p:sp>
      <p:pic>
        <p:nvPicPr>
          <p:cNvPr id="4" name="object 4"/>
          <p:cNvPicPr/>
          <p:nvPr/>
        </p:nvPicPr>
        <p:blipFill>
          <a:blip r:embed="rId2" cstate="print"/>
          <a:stretch>
            <a:fillRect/>
          </a:stretch>
        </p:blipFill>
        <p:spPr>
          <a:xfrm>
            <a:off x="10872505" y="6266702"/>
            <a:ext cx="310201" cy="467838"/>
          </a:xfrm>
          <a:prstGeom prst="rect">
            <a:avLst/>
          </a:prstGeom>
        </p:spPr>
      </p:pic>
      <p:sp>
        <p:nvSpPr>
          <p:cNvPr id="5" name="object 5"/>
          <p:cNvSpPr txBox="1"/>
          <p:nvPr/>
        </p:nvSpPr>
        <p:spPr>
          <a:xfrm>
            <a:off x="702665" y="1065727"/>
            <a:ext cx="10874375" cy="5208905"/>
          </a:xfrm>
          <a:prstGeom prst="rect">
            <a:avLst/>
          </a:prstGeom>
        </p:spPr>
        <p:txBody>
          <a:bodyPr vert="horz" wrap="square" lIns="0" tIns="100330" rIns="0" bIns="0" rtlCol="0">
            <a:spAutoFit/>
          </a:bodyPr>
          <a:lstStyle/>
          <a:p>
            <a:pPr marL="12700">
              <a:lnSpc>
                <a:spcPct val="100000"/>
              </a:lnSpc>
              <a:spcBef>
                <a:spcPts val="790"/>
              </a:spcBef>
            </a:pPr>
            <a:r>
              <a:rPr sz="2400" b="1" spc="-25" dirty="0">
                <a:latin typeface="Arial"/>
                <a:cs typeface="Arial"/>
              </a:rPr>
              <a:t>L’accès</a:t>
            </a:r>
            <a:r>
              <a:rPr sz="2400" b="1" spc="5" dirty="0">
                <a:latin typeface="Arial"/>
                <a:cs typeface="Arial"/>
              </a:rPr>
              <a:t> </a:t>
            </a:r>
            <a:r>
              <a:rPr sz="2400" b="1" spc="-5" dirty="0">
                <a:latin typeface="Arial"/>
                <a:cs typeface="Arial"/>
              </a:rPr>
              <a:t>au</a:t>
            </a:r>
            <a:r>
              <a:rPr sz="2400" b="1" spc="-15" dirty="0">
                <a:latin typeface="Arial"/>
                <a:cs typeface="Arial"/>
              </a:rPr>
              <a:t> </a:t>
            </a:r>
            <a:r>
              <a:rPr sz="2400" b="1" spc="-5" dirty="0">
                <a:latin typeface="Arial"/>
                <a:cs typeface="Arial"/>
              </a:rPr>
              <a:t>vote</a:t>
            </a:r>
            <a:r>
              <a:rPr sz="2400" b="1" spc="5" dirty="0">
                <a:latin typeface="Arial"/>
                <a:cs typeface="Arial"/>
              </a:rPr>
              <a:t> </a:t>
            </a:r>
            <a:r>
              <a:rPr sz="2400" b="1" dirty="0">
                <a:latin typeface="Arial"/>
                <a:cs typeface="Arial"/>
              </a:rPr>
              <a:t>par</a:t>
            </a:r>
            <a:r>
              <a:rPr sz="2400" b="1" spc="-10" dirty="0">
                <a:latin typeface="Arial"/>
                <a:cs typeface="Arial"/>
              </a:rPr>
              <a:t> </a:t>
            </a:r>
            <a:r>
              <a:rPr sz="2400" b="1" dirty="0">
                <a:latin typeface="Arial"/>
                <a:cs typeface="Arial"/>
              </a:rPr>
              <a:t>tou·tes</a:t>
            </a:r>
            <a:r>
              <a:rPr sz="2400" b="1" spc="-15" dirty="0">
                <a:latin typeface="Arial"/>
                <a:cs typeface="Arial"/>
              </a:rPr>
              <a:t> </a:t>
            </a:r>
            <a:r>
              <a:rPr sz="2400" b="1" dirty="0">
                <a:latin typeface="Arial"/>
                <a:cs typeface="Arial"/>
              </a:rPr>
              <a:t>les</a:t>
            </a:r>
            <a:r>
              <a:rPr sz="2400" b="1" spc="5" dirty="0">
                <a:latin typeface="Arial"/>
                <a:cs typeface="Arial"/>
              </a:rPr>
              <a:t> </a:t>
            </a:r>
            <a:r>
              <a:rPr sz="2400" b="1" spc="-5" dirty="0">
                <a:latin typeface="Arial"/>
                <a:cs typeface="Arial"/>
              </a:rPr>
              <a:t>électeur·rices</a:t>
            </a:r>
            <a:r>
              <a:rPr sz="2400" b="1" dirty="0">
                <a:latin typeface="Arial"/>
                <a:cs typeface="Arial"/>
              </a:rPr>
              <a:t> : le</a:t>
            </a:r>
            <a:r>
              <a:rPr sz="2400" b="1" spc="-10" dirty="0">
                <a:latin typeface="Arial"/>
                <a:cs typeface="Arial"/>
              </a:rPr>
              <a:t> </a:t>
            </a:r>
            <a:r>
              <a:rPr sz="2400" b="1" spc="-5" dirty="0">
                <a:latin typeface="Arial"/>
                <a:cs typeface="Arial"/>
              </a:rPr>
              <a:t>rôle</a:t>
            </a:r>
            <a:r>
              <a:rPr sz="2400" b="1" spc="-10" dirty="0">
                <a:latin typeface="Arial"/>
                <a:cs typeface="Arial"/>
              </a:rPr>
              <a:t> </a:t>
            </a:r>
            <a:r>
              <a:rPr sz="2400" b="1" spc="-5" dirty="0">
                <a:latin typeface="Arial"/>
                <a:cs typeface="Arial"/>
              </a:rPr>
              <a:t>des</a:t>
            </a:r>
            <a:r>
              <a:rPr sz="2400" b="1" spc="5" dirty="0">
                <a:latin typeface="Arial"/>
                <a:cs typeface="Arial"/>
              </a:rPr>
              <a:t> </a:t>
            </a:r>
            <a:r>
              <a:rPr sz="2400" b="1" spc="-5" dirty="0">
                <a:latin typeface="Arial"/>
                <a:cs typeface="Arial"/>
              </a:rPr>
              <a:t>collectivités</a:t>
            </a:r>
            <a:endParaRPr sz="2400">
              <a:latin typeface="Arial"/>
              <a:cs typeface="Arial"/>
            </a:endParaRPr>
          </a:p>
          <a:p>
            <a:pPr marL="19050" marR="5080">
              <a:lnSpc>
                <a:spcPct val="100000"/>
              </a:lnSpc>
              <a:spcBef>
                <a:spcPts val="515"/>
              </a:spcBef>
            </a:pPr>
            <a:r>
              <a:rPr sz="1800" spc="-5" dirty="0">
                <a:latin typeface="Arial MT"/>
                <a:cs typeface="Arial MT"/>
              </a:rPr>
              <a:t>Article 17</a:t>
            </a:r>
            <a:r>
              <a:rPr sz="1800" spc="15" dirty="0">
                <a:latin typeface="Arial MT"/>
                <a:cs typeface="Arial MT"/>
              </a:rPr>
              <a:t> </a:t>
            </a:r>
            <a:r>
              <a:rPr sz="1800" spc="-5" dirty="0">
                <a:latin typeface="Arial MT"/>
                <a:cs typeface="Arial MT"/>
              </a:rPr>
              <a:t>du décret</a:t>
            </a:r>
            <a:r>
              <a:rPr sz="1800" spc="10" dirty="0">
                <a:latin typeface="Arial MT"/>
                <a:cs typeface="Arial MT"/>
              </a:rPr>
              <a:t> </a:t>
            </a:r>
            <a:r>
              <a:rPr sz="1800" spc="-5" dirty="0">
                <a:latin typeface="Arial MT"/>
                <a:cs typeface="Arial MT"/>
              </a:rPr>
              <a:t>2014-793</a:t>
            </a:r>
            <a:r>
              <a:rPr sz="1800" spc="25" dirty="0">
                <a:latin typeface="Arial MT"/>
                <a:cs typeface="Arial MT"/>
              </a:rPr>
              <a:t> </a:t>
            </a:r>
            <a:r>
              <a:rPr sz="1800" spc="-5" dirty="0">
                <a:latin typeface="Arial MT"/>
                <a:cs typeface="Arial MT"/>
              </a:rPr>
              <a:t>du</a:t>
            </a:r>
            <a:r>
              <a:rPr sz="1800" spc="15" dirty="0">
                <a:latin typeface="Arial MT"/>
                <a:cs typeface="Arial MT"/>
              </a:rPr>
              <a:t> </a:t>
            </a:r>
            <a:r>
              <a:rPr sz="1800" spc="-5" dirty="0">
                <a:latin typeface="Arial MT"/>
                <a:cs typeface="Arial MT"/>
              </a:rPr>
              <a:t>09/07/2014</a:t>
            </a:r>
            <a:r>
              <a:rPr sz="1800" spc="10" dirty="0">
                <a:latin typeface="Arial MT"/>
                <a:cs typeface="Arial MT"/>
              </a:rPr>
              <a:t> </a:t>
            </a:r>
            <a:r>
              <a:rPr sz="1800" dirty="0">
                <a:latin typeface="Arial MT"/>
                <a:cs typeface="Arial MT"/>
              </a:rPr>
              <a:t>:</a:t>
            </a:r>
            <a:r>
              <a:rPr sz="1800" spc="15" dirty="0">
                <a:latin typeface="Arial MT"/>
                <a:cs typeface="Arial MT"/>
              </a:rPr>
              <a:t> </a:t>
            </a:r>
            <a:r>
              <a:rPr sz="1800" i="1" spc="-5" dirty="0">
                <a:latin typeface="Arial"/>
                <a:cs typeface="Arial"/>
              </a:rPr>
              <a:t>L'électeur</a:t>
            </a:r>
            <a:r>
              <a:rPr sz="1800" i="1" spc="5" dirty="0">
                <a:latin typeface="Arial"/>
                <a:cs typeface="Arial"/>
              </a:rPr>
              <a:t> </a:t>
            </a:r>
            <a:r>
              <a:rPr sz="1800" i="1" spc="-5" dirty="0">
                <a:latin typeface="Arial"/>
                <a:cs typeface="Arial"/>
              </a:rPr>
              <a:t>a</a:t>
            </a:r>
            <a:r>
              <a:rPr sz="1800" i="1" spc="10" dirty="0">
                <a:latin typeface="Arial"/>
                <a:cs typeface="Arial"/>
              </a:rPr>
              <a:t> </a:t>
            </a:r>
            <a:r>
              <a:rPr sz="1800" i="1" spc="-5" dirty="0">
                <a:latin typeface="Arial"/>
                <a:cs typeface="Arial"/>
              </a:rPr>
              <a:t>la possibilité</a:t>
            </a:r>
            <a:r>
              <a:rPr sz="1800" i="1" spc="30" dirty="0">
                <a:latin typeface="Arial"/>
                <a:cs typeface="Arial"/>
              </a:rPr>
              <a:t> </a:t>
            </a:r>
            <a:r>
              <a:rPr sz="1800" i="1" spc="-5" dirty="0">
                <a:latin typeface="Arial"/>
                <a:cs typeface="Arial"/>
              </a:rPr>
              <a:t>d'exprimer</a:t>
            </a:r>
            <a:r>
              <a:rPr sz="1800" i="1" spc="25" dirty="0">
                <a:latin typeface="Arial"/>
                <a:cs typeface="Arial"/>
              </a:rPr>
              <a:t> </a:t>
            </a:r>
            <a:r>
              <a:rPr sz="1800" i="1" spc="-5" dirty="0">
                <a:latin typeface="Arial"/>
                <a:cs typeface="Arial"/>
              </a:rPr>
              <a:t>son</a:t>
            </a:r>
            <a:r>
              <a:rPr sz="1800" i="1" dirty="0">
                <a:latin typeface="Arial"/>
                <a:cs typeface="Arial"/>
              </a:rPr>
              <a:t> vote</a:t>
            </a:r>
            <a:r>
              <a:rPr sz="1800" i="1" spc="5" dirty="0">
                <a:latin typeface="Arial"/>
                <a:cs typeface="Arial"/>
              </a:rPr>
              <a:t> </a:t>
            </a:r>
            <a:r>
              <a:rPr sz="1800" i="1" spc="-5" dirty="0">
                <a:latin typeface="Arial"/>
                <a:cs typeface="Arial"/>
              </a:rPr>
              <a:t>par</a:t>
            </a:r>
            <a:r>
              <a:rPr sz="1800" i="1" spc="20" dirty="0">
                <a:latin typeface="Arial"/>
                <a:cs typeface="Arial"/>
              </a:rPr>
              <a:t> </a:t>
            </a:r>
            <a:r>
              <a:rPr sz="1800" i="1" spc="-5" dirty="0">
                <a:latin typeface="Arial"/>
                <a:cs typeface="Arial"/>
              </a:rPr>
              <a:t>internet</a:t>
            </a:r>
            <a:r>
              <a:rPr sz="1800" i="1" spc="5" dirty="0">
                <a:latin typeface="Arial"/>
                <a:cs typeface="Arial"/>
              </a:rPr>
              <a:t> </a:t>
            </a:r>
            <a:r>
              <a:rPr sz="1800" i="1" spc="-5" dirty="0">
                <a:latin typeface="Arial"/>
                <a:cs typeface="Arial"/>
              </a:rPr>
              <a:t>sur </a:t>
            </a:r>
            <a:r>
              <a:rPr sz="1800" i="1" spc="-484" dirty="0">
                <a:latin typeface="Arial"/>
                <a:cs typeface="Arial"/>
              </a:rPr>
              <a:t> </a:t>
            </a:r>
            <a:r>
              <a:rPr sz="1800" i="1" spc="-5" dirty="0">
                <a:latin typeface="Arial"/>
                <a:cs typeface="Arial"/>
              </a:rPr>
              <a:t>un</a:t>
            </a:r>
            <a:r>
              <a:rPr sz="1800" i="1" spc="-10" dirty="0">
                <a:latin typeface="Arial"/>
                <a:cs typeface="Arial"/>
              </a:rPr>
              <a:t> </a:t>
            </a:r>
            <a:r>
              <a:rPr sz="1800" i="1" spc="-5" dirty="0">
                <a:latin typeface="Arial"/>
                <a:cs typeface="Arial"/>
              </a:rPr>
              <a:t>poste</a:t>
            </a:r>
            <a:r>
              <a:rPr sz="1800" i="1" spc="10" dirty="0">
                <a:latin typeface="Arial"/>
                <a:cs typeface="Arial"/>
              </a:rPr>
              <a:t> </a:t>
            </a:r>
            <a:r>
              <a:rPr sz="1800" i="1" spc="-5" dirty="0">
                <a:latin typeface="Arial"/>
                <a:cs typeface="Arial"/>
              </a:rPr>
              <a:t>dédié</a:t>
            </a:r>
            <a:r>
              <a:rPr sz="1800" i="1" spc="15" dirty="0">
                <a:latin typeface="Arial"/>
                <a:cs typeface="Arial"/>
              </a:rPr>
              <a:t> </a:t>
            </a:r>
            <a:r>
              <a:rPr sz="1800" b="1" i="1" dirty="0">
                <a:latin typeface="Arial"/>
                <a:cs typeface="Arial"/>
              </a:rPr>
              <a:t>dans un </a:t>
            </a:r>
            <a:r>
              <a:rPr sz="1800" b="1" i="1" spc="-5" dirty="0">
                <a:latin typeface="Arial"/>
                <a:cs typeface="Arial"/>
              </a:rPr>
              <a:t>local</a:t>
            </a:r>
            <a:r>
              <a:rPr sz="1800" b="1" i="1" spc="5" dirty="0">
                <a:latin typeface="Arial"/>
                <a:cs typeface="Arial"/>
              </a:rPr>
              <a:t> </a:t>
            </a:r>
            <a:r>
              <a:rPr sz="1800" b="1" i="1" spc="-5" dirty="0">
                <a:latin typeface="Arial"/>
                <a:cs typeface="Arial"/>
              </a:rPr>
              <a:t>aménagé</a:t>
            </a:r>
            <a:r>
              <a:rPr sz="1800" b="1" i="1" spc="10" dirty="0">
                <a:latin typeface="Arial"/>
                <a:cs typeface="Arial"/>
              </a:rPr>
              <a:t> </a:t>
            </a:r>
            <a:r>
              <a:rPr sz="1800" b="1" i="1" spc="-5" dirty="0">
                <a:latin typeface="Arial"/>
                <a:cs typeface="Arial"/>
              </a:rPr>
              <a:t>à</a:t>
            </a:r>
            <a:r>
              <a:rPr sz="1800" b="1" i="1" dirty="0">
                <a:latin typeface="Arial"/>
                <a:cs typeface="Arial"/>
              </a:rPr>
              <a:t> </a:t>
            </a:r>
            <a:r>
              <a:rPr sz="1800" b="1" i="1" spc="-5" dirty="0">
                <a:latin typeface="Arial"/>
                <a:cs typeface="Arial"/>
              </a:rPr>
              <a:t>cet</a:t>
            </a:r>
            <a:r>
              <a:rPr sz="1800" b="1" i="1" spc="5" dirty="0">
                <a:latin typeface="Arial"/>
                <a:cs typeface="Arial"/>
              </a:rPr>
              <a:t> </a:t>
            </a:r>
            <a:r>
              <a:rPr sz="1800" b="1" i="1" spc="-10" dirty="0">
                <a:latin typeface="Arial"/>
                <a:cs typeface="Arial"/>
              </a:rPr>
              <a:t>effet,</a:t>
            </a:r>
            <a:r>
              <a:rPr sz="1800" b="1" i="1" dirty="0">
                <a:latin typeface="Arial"/>
                <a:cs typeface="Arial"/>
              </a:rPr>
              <a:t> situé dans</a:t>
            </a:r>
            <a:r>
              <a:rPr sz="1800" b="1" i="1" spc="5" dirty="0">
                <a:latin typeface="Arial"/>
                <a:cs typeface="Arial"/>
              </a:rPr>
              <a:t> </a:t>
            </a:r>
            <a:r>
              <a:rPr sz="1800" b="1" i="1" dirty="0">
                <a:latin typeface="Arial"/>
                <a:cs typeface="Arial"/>
              </a:rPr>
              <a:t>les </a:t>
            </a:r>
            <a:r>
              <a:rPr sz="1800" b="1" i="1" spc="-5" dirty="0">
                <a:latin typeface="Arial"/>
                <a:cs typeface="Arial"/>
              </a:rPr>
              <a:t>services</a:t>
            </a:r>
            <a:r>
              <a:rPr sz="1800" b="1" i="1" spc="5" dirty="0">
                <a:latin typeface="Arial"/>
                <a:cs typeface="Arial"/>
              </a:rPr>
              <a:t> </a:t>
            </a:r>
            <a:r>
              <a:rPr sz="1800" b="1" i="1" dirty="0">
                <a:latin typeface="Arial"/>
                <a:cs typeface="Arial"/>
              </a:rPr>
              <a:t>de</a:t>
            </a:r>
            <a:r>
              <a:rPr sz="1800" b="1" i="1" spc="5" dirty="0">
                <a:latin typeface="Arial"/>
                <a:cs typeface="Arial"/>
              </a:rPr>
              <a:t> </a:t>
            </a:r>
            <a:r>
              <a:rPr sz="1800" b="1" i="1" dirty="0">
                <a:latin typeface="Arial"/>
                <a:cs typeface="Arial"/>
              </a:rPr>
              <a:t>la </a:t>
            </a:r>
            <a:r>
              <a:rPr sz="1800" b="1" i="1" spc="-5" dirty="0">
                <a:latin typeface="Arial"/>
                <a:cs typeface="Arial"/>
              </a:rPr>
              <a:t>collectivité</a:t>
            </a:r>
            <a:r>
              <a:rPr sz="1800" b="1" i="1" spc="-10" dirty="0">
                <a:latin typeface="Arial"/>
                <a:cs typeface="Arial"/>
              </a:rPr>
              <a:t> </a:t>
            </a:r>
            <a:r>
              <a:rPr sz="1800" b="1" i="1" dirty="0">
                <a:latin typeface="Arial"/>
                <a:cs typeface="Arial"/>
              </a:rPr>
              <a:t>ou de </a:t>
            </a:r>
            <a:r>
              <a:rPr sz="1800" b="1" i="1" spc="5" dirty="0">
                <a:latin typeface="Arial"/>
                <a:cs typeface="Arial"/>
              </a:rPr>
              <a:t> </a:t>
            </a:r>
            <a:r>
              <a:rPr sz="1800" b="1" i="1" spc="-5" dirty="0">
                <a:latin typeface="Arial"/>
                <a:cs typeface="Arial"/>
              </a:rPr>
              <a:t>l'établissement</a:t>
            </a:r>
            <a:r>
              <a:rPr sz="1800" b="1" i="1" spc="40" dirty="0">
                <a:latin typeface="Arial"/>
                <a:cs typeface="Arial"/>
              </a:rPr>
              <a:t> </a:t>
            </a:r>
            <a:r>
              <a:rPr sz="1800" b="1" i="1" spc="-5" dirty="0">
                <a:latin typeface="Arial"/>
                <a:cs typeface="Arial"/>
              </a:rPr>
              <a:t>concerné</a:t>
            </a:r>
            <a:r>
              <a:rPr sz="1800" b="1" i="1" spc="10" dirty="0">
                <a:latin typeface="Arial"/>
                <a:cs typeface="Arial"/>
              </a:rPr>
              <a:t> </a:t>
            </a:r>
            <a:r>
              <a:rPr sz="1800" b="1" i="1" spc="-10" dirty="0">
                <a:latin typeface="Arial"/>
                <a:cs typeface="Arial"/>
              </a:rPr>
              <a:t>et</a:t>
            </a:r>
            <a:r>
              <a:rPr sz="1800" b="1" i="1" spc="10" dirty="0">
                <a:latin typeface="Arial"/>
                <a:cs typeface="Arial"/>
              </a:rPr>
              <a:t> </a:t>
            </a:r>
            <a:r>
              <a:rPr sz="1800" b="1" i="1" spc="-5" dirty="0">
                <a:latin typeface="Arial"/>
                <a:cs typeface="Arial"/>
              </a:rPr>
              <a:t>accessible</a:t>
            </a:r>
            <a:r>
              <a:rPr sz="1800" b="1" i="1" spc="20" dirty="0">
                <a:latin typeface="Arial"/>
                <a:cs typeface="Arial"/>
              </a:rPr>
              <a:t> </a:t>
            </a:r>
            <a:r>
              <a:rPr sz="1800" b="1" i="1" dirty="0">
                <a:latin typeface="Arial"/>
                <a:cs typeface="Arial"/>
              </a:rPr>
              <a:t>pendant les</a:t>
            </a:r>
            <a:r>
              <a:rPr sz="1800" b="1" i="1" spc="-5" dirty="0">
                <a:latin typeface="Arial"/>
                <a:cs typeface="Arial"/>
              </a:rPr>
              <a:t> heures</a:t>
            </a:r>
            <a:r>
              <a:rPr sz="1800" b="1" i="1" spc="10" dirty="0">
                <a:latin typeface="Arial"/>
                <a:cs typeface="Arial"/>
              </a:rPr>
              <a:t> </a:t>
            </a:r>
            <a:r>
              <a:rPr sz="1800" b="1" i="1" dirty="0">
                <a:latin typeface="Arial"/>
                <a:cs typeface="Arial"/>
              </a:rPr>
              <a:t>de</a:t>
            </a:r>
            <a:r>
              <a:rPr sz="1800" b="1" i="1" spc="10" dirty="0">
                <a:latin typeface="Arial"/>
                <a:cs typeface="Arial"/>
              </a:rPr>
              <a:t> </a:t>
            </a:r>
            <a:r>
              <a:rPr sz="1800" b="1" i="1" spc="-5" dirty="0">
                <a:latin typeface="Arial"/>
                <a:cs typeface="Arial"/>
              </a:rPr>
              <a:t>service</a:t>
            </a:r>
            <a:r>
              <a:rPr sz="1800" i="1" spc="-5" dirty="0">
                <a:latin typeface="Arial"/>
                <a:cs typeface="Arial"/>
              </a:rPr>
              <a:t>.</a:t>
            </a:r>
            <a:r>
              <a:rPr sz="1800" i="1" spc="25" dirty="0">
                <a:latin typeface="Arial"/>
                <a:cs typeface="Arial"/>
              </a:rPr>
              <a:t> </a:t>
            </a:r>
            <a:r>
              <a:rPr sz="1800" i="1" spc="-5" dirty="0">
                <a:latin typeface="Arial"/>
                <a:cs typeface="Arial"/>
              </a:rPr>
              <a:t>La</a:t>
            </a:r>
            <a:r>
              <a:rPr sz="1800" i="1" dirty="0">
                <a:latin typeface="Arial"/>
                <a:cs typeface="Arial"/>
              </a:rPr>
              <a:t> </a:t>
            </a:r>
            <a:r>
              <a:rPr sz="1800" i="1" spc="-5" dirty="0">
                <a:latin typeface="Arial"/>
                <a:cs typeface="Arial"/>
              </a:rPr>
              <a:t>collectivité</a:t>
            </a:r>
            <a:r>
              <a:rPr sz="1800" i="1" spc="35" dirty="0">
                <a:latin typeface="Arial"/>
                <a:cs typeface="Arial"/>
              </a:rPr>
              <a:t> </a:t>
            </a:r>
            <a:r>
              <a:rPr sz="1800" i="1" spc="-5" dirty="0">
                <a:latin typeface="Arial"/>
                <a:cs typeface="Arial"/>
              </a:rPr>
              <a:t>s'assure</a:t>
            </a:r>
            <a:r>
              <a:rPr sz="1800" i="1" spc="5" dirty="0">
                <a:latin typeface="Arial"/>
                <a:cs typeface="Arial"/>
              </a:rPr>
              <a:t> </a:t>
            </a:r>
            <a:r>
              <a:rPr sz="1800" i="1" spc="-5" dirty="0">
                <a:latin typeface="Arial"/>
                <a:cs typeface="Arial"/>
              </a:rPr>
              <a:t>que</a:t>
            </a:r>
            <a:r>
              <a:rPr sz="1800" i="1" dirty="0">
                <a:latin typeface="Arial"/>
                <a:cs typeface="Arial"/>
              </a:rPr>
              <a:t> </a:t>
            </a:r>
            <a:r>
              <a:rPr sz="1800" i="1" spc="-5" dirty="0">
                <a:latin typeface="Arial"/>
                <a:cs typeface="Arial"/>
              </a:rPr>
              <a:t>les </a:t>
            </a:r>
            <a:r>
              <a:rPr sz="1800" i="1" dirty="0">
                <a:latin typeface="Arial"/>
                <a:cs typeface="Arial"/>
              </a:rPr>
              <a:t> </a:t>
            </a:r>
            <a:r>
              <a:rPr sz="1800" b="1" i="1" dirty="0">
                <a:latin typeface="Arial"/>
                <a:cs typeface="Arial"/>
              </a:rPr>
              <a:t>conditions</a:t>
            </a:r>
            <a:r>
              <a:rPr sz="1800" b="1" i="1" spc="-25" dirty="0">
                <a:latin typeface="Arial"/>
                <a:cs typeface="Arial"/>
              </a:rPr>
              <a:t> </a:t>
            </a:r>
            <a:r>
              <a:rPr sz="1800" b="1" i="1" spc="-5" dirty="0">
                <a:latin typeface="Arial"/>
                <a:cs typeface="Arial"/>
              </a:rPr>
              <a:t>nécessaires</a:t>
            </a:r>
            <a:r>
              <a:rPr sz="1800" b="1" i="1" spc="20" dirty="0">
                <a:latin typeface="Arial"/>
                <a:cs typeface="Arial"/>
              </a:rPr>
              <a:t> </a:t>
            </a:r>
            <a:r>
              <a:rPr sz="1800" b="1" i="1" spc="-5" dirty="0">
                <a:latin typeface="Arial"/>
                <a:cs typeface="Arial"/>
              </a:rPr>
              <a:t>à</a:t>
            </a:r>
            <a:r>
              <a:rPr sz="1800" b="1" i="1" spc="5" dirty="0">
                <a:latin typeface="Arial"/>
                <a:cs typeface="Arial"/>
              </a:rPr>
              <a:t> </a:t>
            </a:r>
            <a:r>
              <a:rPr sz="1800" b="1" i="1" spc="-5" dirty="0">
                <a:latin typeface="Arial"/>
                <a:cs typeface="Arial"/>
              </a:rPr>
              <a:t>l'anonymat,</a:t>
            </a:r>
            <a:r>
              <a:rPr sz="1800" b="1" i="1" spc="25" dirty="0">
                <a:latin typeface="Arial"/>
                <a:cs typeface="Arial"/>
              </a:rPr>
              <a:t> </a:t>
            </a:r>
            <a:r>
              <a:rPr sz="1800" b="1" i="1" dirty="0">
                <a:latin typeface="Arial"/>
                <a:cs typeface="Arial"/>
              </a:rPr>
              <a:t>la</a:t>
            </a:r>
            <a:r>
              <a:rPr sz="1800" b="1" i="1" spc="-10" dirty="0">
                <a:latin typeface="Arial"/>
                <a:cs typeface="Arial"/>
              </a:rPr>
              <a:t> </a:t>
            </a:r>
            <a:r>
              <a:rPr sz="1800" b="1" i="1" dirty="0">
                <a:latin typeface="Arial"/>
                <a:cs typeface="Arial"/>
              </a:rPr>
              <a:t>confidentialité</a:t>
            </a:r>
            <a:r>
              <a:rPr sz="1800" b="1" i="1" spc="-10" dirty="0">
                <a:latin typeface="Arial"/>
                <a:cs typeface="Arial"/>
              </a:rPr>
              <a:t> </a:t>
            </a:r>
            <a:r>
              <a:rPr sz="1800" b="1" i="1" spc="-5" dirty="0">
                <a:latin typeface="Arial"/>
                <a:cs typeface="Arial"/>
              </a:rPr>
              <a:t>et</a:t>
            </a:r>
            <a:r>
              <a:rPr sz="1800" b="1" i="1" dirty="0">
                <a:latin typeface="Arial"/>
                <a:cs typeface="Arial"/>
              </a:rPr>
              <a:t> le</a:t>
            </a:r>
            <a:r>
              <a:rPr sz="1800" b="1" i="1" spc="-10" dirty="0">
                <a:latin typeface="Arial"/>
                <a:cs typeface="Arial"/>
              </a:rPr>
              <a:t> </a:t>
            </a:r>
            <a:r>
              <a:rPr sz="1800" b="1" i="1" spc="-5" dirty="0">
                <a:latin typeface="Arial"/>
                <a:cs typeface="Arial"/>
              </a:rPr>
              <a:t>secret</a:t>
            </a:r>
            <a:r>
              <a:rPr sz="1800" b="1" i="1" spc="20" dirty="0">
                <a:latin typeface="Arial"/>
                <a:cs typeface="Arial"/>
              </a:rPr>
              <a:t> </a:t>
            </a:r>
            <a:r>
              <a:rPr sz="1800" b="1" i="1" dirty="0">
                <a:latin typeface="Arial"/>
                <a:cs typeface="Arial"/>
              </a:rPr>
              <a:t>du</a:t>
            </a:r>
            <a:r>
              <a:rPr sz="1800" b="1" i="1" spc="-5" dirty="0">
                <a:latin typeface="Arial"/>
                <a:cs typeface="Arial"/>
              </a:rPr>
              <a:t> </a:t>
            </a:r>
            <a:r>
              <a:rPr sz="1800" b="1" i="1" dirty="0">
                <a:latin typeface="Arial"/>
                <a:cs typeface="Arial"/>
              </a:rPr>
              <a:t>vote</a:t>
            </a:r>
            <a:r>
              <a:rPr sz="1800" b="1" i="1" spc="5" dirty="0">
                <a:latin typeface="Arial"/>
                <a:cs typeface="Arial"/>
              </a:rPr>
              <a:t> </a:t>
            </a:r>
            <a:r>
              <a:rPr sz="1800" b="1" i="1" spc="-5" dirty="0">
                <a:latin typeface="Arial"/>
                <a:cs typeface="Arial"/>
              </a:rPr>
              <a:t>sont</a:t>
            </a:r>
            <a:r>
              <a:rPr sz="1800" b="1" i="1" spc="-10" dirty="0">
                <a:latin typeface="Arial"/>
                <a:cs typeface="Arial"/>
              </a:rPr>
              <a:t> </a:t>
            </a:r>
            <a:r>
              <a:rPr sz="1800" b="1" i="1" spc="-5" dirty="0">
                <a:latin typeface="Arial"/>
                <a:cs typeface="Arial"/>
              </a:rPr>
              <a:t>respectées</a:t>
            </a:r>
            <a:r>
              <a:rPr sz="1800" i="1" spc="-5" dirty="0">
                <a:latin typeface="Arial"/>
                <a:cs typeface="Arial"/>
              </a:rPr>
              <a:t>.</a:t>
            </a:r>
            <a:r>
              <a:rPr sz="1800" i="1" spc="25" dirty="0">
                <a:latin typeface="Arial"/>
                <a:cs typeface="Arial"/>
              </a:rPr>
              <a:t> </a:t>
            </a:r>
            <a:r>
              <a:rPr sz="1800" i="1" spc="-5" dirty="0">
                <a:latin typeface="Arial"/>
                <a:cs typeface="Arial"/>
              </a:rPr>
              <a:t>La </a:t>
            </a:r>
            <a:r>
              <a:rPr sz="1800" i="1" dirty="0">
                <a:latin typeface="Arial"/>
                <a:cs typeface="Arial"/>
              </a:rPr>
              <a:t> </a:t>
            </a:r>
            <a:r>
              <a:rPr sz="1800" i="1" spc="-5" dirty="0">
                <a:latin typeface="Arial"/>
                <a:cs typeface="Arial"/>
              </a:rPr>
              <a:t>délibération,</a:t>
            </a:r>
            <a:r>
              <a:rPr sz="1800" i="1" spc="30" dirty="0">
                <a:latin typeface="Arial"/>
                <a:cs typeface="Arial"/>
              </a:rPr>
              <a:t> </a:t>
            </a:r>
            <a:r>
              <a:rPr sz="1800" i="1" spc="-5" dirty="0">
                <a:latin typeface="Arial"/>
                <a:cs typeface="Arial"/>
              </a:rPr>
              <a:t>définie</a:t>
            </a:r>
            <a:r>
              <a:rPr sz="1800" i="1" spc="25" dirty="0">
                <a:latin typeface="Arial"/>
                <a:cs typeface="Arial"/>
              </a:rPr>
              <a:t> </a:t>
            </a:r>
            <a:r>
              <a:rPr sz="1800" i="1" spc="-5" dirty="0">
                <a:latin typeface="Arial"/>
                <a:cs typeface="Arial"/>
              </a:rPr>
              <a:t>à</a:t>
            </a:r>
            <a:r>
              <a:rPr sz="1800" i="1" spc="10" dirty="0">
                <a:latin typeface="Arial"/>
                <a:cs typeface="Arial"/>
              </a:rPr>
              <a:t> </a:t>
            </a:r>
            <a:r>
              <a:rPr sz="1800" i="1" spc="-5" dirty="0">
                <a:latin typeface="Arial"/>
                <a:cs typeface="Arial"/>
              </a:rPr>
              <a:t>l'article </a:t>
            </a:r>
            <a:r>
              <a:rPr sz="1800" i="1" dirty="0">
                <a:latin typeface="Arial"/>
                <a:cs typeface="Arial"/>
              </a:rPr>
              <a:t>4,</a:t>
            </a:r>
            <a:r>
              <a:rPr sz="1800" i="1" spc="-5" dirty="0">
                <a:latin typeface="Arial"/>
                <a:cs typeface="Arial"/>
              </a:rPr>
              <a:t> </a:t>
            </a:r>
            <a:r>
              <a:rPr sz="1800" i="1" dirty="0">
                <a:latin typeface="Arial"/>
                <a:cs typeface="Arial"/>
              </a:rPr>
              <a:t>fixe</a:t>
            </a:r>
            <a:r>
              <a:rPr sz="1800" i="1" spc="5" dirty="0">
                <a:latin typeface="Arial"/>
                <a:cs typeface="Arial"/>
              </a:rPr>
              <a:t> </a:t>
            </a:r>
            <a:r>
              <a:rPr sz="1800" i="1" spc="-5" dirty="0">
                <a:latin typeface="Arial"/>
                <a:cs typeface="Arial"/>
              </a:rPr>
              <a:t>la</a:t>
            </a:r>
            <a:r>
              <a:rPr sz="1800" i="1" spc="15" dirty="0">
                <a:latin typeface="Arial"/>
                <a:cs typeface="Arial"/>
              </a:rPr>
              <a:t> </a:t>
            </a:r>
            <a:r>
              <a:rPr sz="1800" i="1" spc="-5" dirty="0">
                <a:latin typeface="Arial"/>
                <a:cs typeface="Arial"/>
              </a:rPr>
              <a:t>durée</a:t>
            </a:r>
            <a:r>
              <a:rPr sz="1800" i="1" spc="10" dirty="0">
                <a:latin typeface="Arial"/>
                <a:cs typeface="Arial"/>
              </a:rPr>
              <a:t> </a:t>
            </a:r>
            <a:r>
              <a:rPr sz="1800" i="1" spc="-5" dirty="0">
                <a:latin typeface="Arial"/>
                <a:cs typeface="Arial"/>
              </a:rPr>
              <a:t>de mise</a:t>
            </a:r>
            <a:r>
              <a:rPr sz="1800" i="1" spc="15" dirty="0">
                <a:latin typeface="Arial"/>
                <a:cs typeface="Arial"/>
              </a:rPr>
              <a:t> </a:t>
            </a:r>
            <a:r>
              <a:rPr sz="1800" i="1" spc="-5" dirty="0">
                <a:latin typeface="Arial"/>
                <a:cs typeface="Arial"/>
              </a:rPr>
              <a:t>à</a:t>
            </a:r>
            <a:r>
              <a:rPr sz="1800" i="1" spc="5" dirty="0">
                <a:latin typeface="Arial"/>
                <a:cs typeface="Arial"/>
              </a:rPr>
              <a:t> </a:t>
            </a:r>
            <a:r>
              <a:rPr sz="1800" i="1" spc="-5" dirty="0">
                <a:latin typeface="Arial"/>
                <a:cs typeface="Arial"/>
              </a:rPr>
              <a:t>disposition</a:t>
            </a:r>
            <a:r>
              <a:rPr sz="1800" i="1" spc="20" dirty="0">
                <a:latin typeface="Arial"/>
                <a:cs typeface="Arial"/>
              </a:rPr>
              <a:t> </a:t>
            </a:r>
            <a:r>
              <a:rPr sz="1800" i="1" spc="-5" dirty="0">
                <a:latin typeface="Arial"/>
                <a:cs typeface="Arial"/>
              </a:rPr>
              <a:t>des</a:t>
            </a:r>
            <a:r>
              <a:rPr sz="1800" i="1" spc="20" dirty="0">
                <a:latin typeface="Arial"/>
                <a:cs typeface="Arial"/>
              </a:rPr>
              <a:t> </a:t>
            </a:r>
            <a:r>
              <a:rPr sz="1800" i="1" spc="-5" dirty="0">
                <a:latin typeface="Arial"/>
                <a:cs typeface="Arial"/>
              </a:rPr>
              <a:t>postes</a:t>
            </a:r>
            <a:r>
              <a:rPr sz="1800" i="1" spc="5" dirty="0">
                <a:latin typeface="Arial"/>
                <a:cs typeface="Arial"/>
              </a:rPr>
              <a:t> </a:t>
            </a:r>
            <a:r>
              <a:rPr sz="1800" i="1" spc="-5" dirty="0">
                <a:latin typeface="Arial"/>
                <a:cs typeface="Arial"/>
              </a:rPr>
              <a:t>dédiés.</a:t>
            </a:r>
            <a:r>
              <a:rPr sz="1800" i="1" spc="15" dirty="0">
                <a:latin typeface="Arial"/>
                <a:cs typeface="Arial"/>
              </a:rPr>
              <a:t> </a:t>
            </a:r>
            <a:r>
              <a:rPr sz="1800" i="1" spc="-5" dirty="0">
                <a:latin typeface="Arial"/>
                <a:cs typeface="Arial"/>
              </a:rPr>
              <a:t>Cette</a:t>
            </a:r>
            <a:r>
              <a:rPr sz="1800" i="1" spc="5" dirty="0">
                <a:latin typeface="Arial"/>
                <a:cs typeface="Arial"/>
              </a:rPr>
              <a:t> </a:t>
            </a:r>
            <a:r>
              <a:rPr sz="1800" i="1" spc="-5" dirty="0">
                <a:latin typeface="Arial"/>
                <a:cs typeface="Arial"/>
              </a:rPr>
              <a:t>durée</a:t>
            </a:r>
            <a:r>
              <a:rPr sz="1800" i="1" spc="15" dirty="0">
                <a:latin typeface="Arial"/>
                <a:cs typeface="Arial"/>
              </a:rPr>
              <a:t> </a:t>
            </a:r>
            <a:r>
              <a:rPr sz="1800" i="1" spc="-5" dirty="0">
                <a:latin typeface="Arial"/>
                <a:cs typeface="Arial"/>
              </a:rPr>
              <a:t>de mise </a:t>
            </a:r>
            <a:r>
              <a:rPr sz="1800" i="1" dirty="0">
                <a:latin typeface="Arial"/>
                <a:cs typeface="Arial"/>
              </a:rPr>
              <a:t> à</a:t>
            </a:r>
            <a:r>
              <a:rPr sz="1800" i="1" spc="-5" dirty="0">
                <a:latin typeface="Arial"/>
                <a:cs typeface="Arial"/>
              </a:rPr>
              <a:t> disposition</a:t>
            </a:r>
            <a:r>
              <a:rPr sz="1800" i="1" spc="25" dirty="0">
                <a:latin typeface="Arial"/>
                <a:cs typeface="Arial"/>
              </a:rPr>
              <a:t> </a:t>
            </a:r>
            <a:r>
              <a:rPr sz="1800" i="1" spc="-10" dirty="0">
                <a:latin typeface="Arial"/>
                <a:cs typeface="Arial"/>
              </a:rPr>
              <a:t>des</a:t>
            </a:r>
            <a:r>
              <a:rPr sz="1800" i="1" spc="5" dirty="0">
                <a:latin typeface="Arial"/>
                <a:cs typeface="Arial"/>
              </a:rPr>
              <a:t> </a:t>
            </a:r>
            <a:r>
              <a:rPr sz="1800" i="1" spc="-5" dirty="0">
                <a:latin typeface="Arial"/>
                <a:cs typeface="Arial"/>
              </a:rPr>
              <a:t>postes</a:t>
            </a:r>
            <a:r>
              <a:rPr sz="1800" i="1" spc="10" dirty="0">
                <a:latin typeface="Arial"/>
                <a:cs typeface="Arial"/>
              </a:rPr>
              <a:t> </a:t>
            </a:r>
            <a:r>
              <a:rPr sz="1800" i="1" spc="-10" dirty="0">
                <a:latin typeface="Arial"/>
                <a:cs typeface="Arial"/>
              </a:rPr>
              <a:t>dédiés</a:t>
            </a:r>
            <a:r>
              <a:rPr sz="1800" i="1" spc="15" dirty="0">
                <a:latin typeface="Arial"/>
                <a:cs typeface="Arial"/>
              </a:rPr>
              <a:t> </a:t>
            </a:r>
            <a:r>
              <a:rPr sz="1800" i="1" spc="-5" dirty="0">
                <a:latin typeface="Arial"/>
                <a:cs typeface="Arial"/>
              </a:rPr>
              <a:t>est</a:t>
            </a:r>
            <a:r>
              <a:rPr sz="1800" i="1" spc="5" dirty="0">
                <a:latin typeface="Arial"/>
                <a:cs typeface="Arial"/>
              </a:rPr>
              <a:t> </a:t>
            </a:r>
            <a:r>
              <a:rPr sz="1800" i="1" spc="-5" dirty="0">
                <a:latin typeface="Arial"/>
                <a:cs typeface="Arial"/>
              </a:rPr>
              <a:t>identique</a:t>
            </a:r>
            <a:r>
              <a:rPr sz="1800" i="1" spc="25" dirty="0">
                <a:latin typeface="Arial"/>
                <a:cs typeface="Arial"/>
              </a:rPr>
              <a:t> </a:t>
            </a:r>
            <a:r>
              <a:rPr sz="1800" i="1" dirty="0">
                <a:latin typeface="Arial"/>
                <a:cs typeface="Arial"/>
              </a:rPr>
              <a:t>à la</a:t>
            </a:r>
            <a:r>
              <a:rPr sz="1800" i="1" spc="-10" dirty="0">
                <a:latin typeface="Arial"/>
                <a:cs typeface="Arial"/>
              </a:rPr>
              <a:t> </a:t>
            </a:r>
            <a:r>
              <a:rPr sz="1800" i="1" spc="-5" dirty="0">
                <a:latin typeface="Arial"/>
                <a:cs typeface="Arial"/>
              </a:rPr>
              <a:t>période</a:t>
            </a:r>
            <a:r>
              <a:rPr sz="1800" i="1" spc="25" dirty="0">
                <a:latin typeface="Arial"/>
                <a:cs typeface="Arial"/>
              </a:rPr>
              <a:t> </a:t>
            </a:r>
            <a:r>
              <a:rPr sz="1800" i="1" spc="-10" dirty="0">
                <a:latin typeface="Arial"/>
                <a:cs typeface="Arial"/>
              </a:rPr>
              <a:t>durant</a:t>
            </a:r>
            <a:r>
              <a:rPr sz="1800" i="1" spc="5" dirty="0">
                <a:latin typeface="Arial"/>
                <a:cs typeface="Arial"/>
              </a:rPr>
              <a:t> </a:t>
            </a:r>
            <a:r>
              <a:rPr sz="1800" i="1" spc="-10" dirty="0">
                <a:latin typeface="Arial"/>
                <a:cs typeface="Arial"/>
              </a:rPr>
              <a:t>laquelle</a:t>
            </a:r>
            <a:r>
              <a:rPr sz="1800" i="1" spc="35" dirty="0">
                <a:latin typeface="Arial"/>
                <a:cs typeface="Arial"/>
              </a:rPr>
              <a:t> </a:t>
            </a:r>
            <a:r>
              <a:rPr sz="1800" i="1" dirty="0">
                <a:latin typeface="Arial"/>
                <a:cs typeface="Arial"/>
              </a:rPr>
              <a:t>le</a:t>
            </a:r>
            <a:r>
              <a:rPr sz="1800" i="1" spc="-5" dirty="0">
                <a:latin typeface="Arial"/>
                <a:cs typeface="Arial"/>
              </a:rPr>
              <a:t> </a:t>
            </a:r>
            <a:r>
              <a:rPr sz="1800" i="1" dirty="0">
                <a:latin typeface="Arial"/>
                <a:cs typeface="Arial"/>
              </a:rPr>
              <a:t>vote</a:t>
            </a:r>
            <a:r>
              <a:rPr sz="1800" i="1" spc="-5" dirty="0">
                <a:latin typeface="Arial"/>
                <a:cs typeface="Arial"/>
              </a:rPr>
              <a:t> </a:t>
            </a:r>
            <a:r>
              <a:rPr sz="1800" i="1" dirty="0">
                <a:latin typeface="Arial"/>
                <a:cs typeface="Arial"/>
              </a:rPr>
              <a:t>à</a:t>
            </a:r>
            <a:r>
              <a:rPr sz="1800" i="1" spc="5" dirty="0">
                <a:latin typeface="Arial"/>
                <a:cs typeface="Arial"/>
              </a:rPr>
              <a:t> </a:t>
            </a:r>
            <a:r>
              <a:rPr sz="1800" i="1" spc="-5" dirty="0">
                <a:latin typeface="Arial"/>
                <a:cs typeface="Arial"/>
              </a:rPr>
              <a:t>distance</a:t>
            </a:r>
            <a:r>
              <a:rPr sz="1800" i="1" spc="10" dirty="0">
                <a:latin typeface="Arial"/>
                <a:cs typeface="Arial"/>
              </a:rPr>
              <a:t> </a:t>
            </a:r>
            <a:r>
              <a:rPr sz="1800" i="1" spc="-5" dirty="0">
                <a:latin typeface="Arial"/>
                <a:cs typeface="Arial"/>
              </a:rPr>
              <a:t>est</a:t>
            </a:r>
            <a:r>
              <a:rPr sz="1800" i="1" spc="5" dirty="0">
                <a:latin typeface="Arial"/>
                <a:cs typeface="Arial"/>
              </a:rPr>
              <a:t> </a:t>
            </a:r>
            <a:r>
              <a:rPr sz="1800" i="1" spc="-5" dirty="0">
                <a:latin typeface="Arial"/>
                <a:cs typeface="Arial"/>
              </a:rPr>
              <a:t>ouvert</a:t>
            </a:r>
            <a:r>
              <a:rPr sz="1800" spc="-5" dirty="0">
                <a:latin typeface="Arial MT"/>
                <a:cs typeface="Arial MT"/>
              </a:rPr>
              <a:t>.</a:t>
            </a:r>
            <a:endParaRPr sz="1800">
              <a:latin typeface="Arial MT"/>
              <a:cs typeface="Arial MT"/>
            </a:endParaRPr>
          </a:p>
          <a:p>
            <a:pPr>
              <a:lnSpc>
                <a:spcPct val="100000"/>
              </a:lnSpc>
              <a:spcBef>
                <a:spcPts val="35"/>
              </a:spcBef>
            </a:pPr>
            <a:endParaRPr sz="1850">
              <a:latin typeface="Arial MT"/>
              <a:cs typeface="Arial MT"/>
            </a:endParaRPr>
          </a:p>
          <a:p>
            <a:pPr marL="19050" marR="34925">
              <a:lnSpc>
                <a:spcPct val="100000"/>
              </a:lnSpc>
            </a:pPr>
            <a:r>
              <a:rPr sz="1800" b="1" dirty="0">
                <a:latin typeface="Arial"/>
                <a:cs typeface="Arial"/>
              </a:rPr>
              <a:t>-&gt; la </a:t>
            </a:r>
            <a:r>
              <a:rPr sz="1800" b="1" spc="-5" dirty="0">
                <a:latin typeface="Arial"/>
                <a:cs typeface="Arial"/>
              </a:rPr>
              <a:t>collectivité</a:t>
            </a:r>
            <a:r>
              <a:rPr sz="1800" b="1" spc="40" dirty="0">
                <a:latin typeface="Arial"/>
                <a:cs typeface="Arial"/>
              </a:rPr>
              <a:t> </a:t>
            </a:r>
            <a:r>
              <a:rPr sz="1800" b="1" dirty="0">
                <a:latin typeface="Arial"/>
                <a:cs typeface="Arial"/>
              </a:rPr>
              <a:t>doit</a:t>
            </a:r>
            <a:r>
              <a:rPr sz="1800" b="1" spc="-20" dirty="0">
                <a:latin typeface="Arial"/>
                <a:cs typeface="Arial"/>
              </a:rPr>
              <a:t> </a:t>
            </a:r>
            <a:r>
              <a:rPr sz="1800" b="1" spc="-5" dirty="0">
                <a:latin typeface="Arial"/>
                <a:cs typeface="Arial"/>
              </a:rPr>
              <a:t>mettre</a:t>
            </a:r>
            <a:r>
              <a:rPr sz="1800" b="1" spc="5" dirty="0">
                <a:latin typeface="Arial"/>
                <a:cs typeface="Arial"/>
              </a:rPr>
              <a:t> </a:t>
            </a:r>
            <a:r>
              <a:rPr sz="1800" b="1" spc="-5" dirty="0">
                <a:latin typeface="Arial"/>
                <a:cs typeface="Arial"/>
              </a:rPr>
              <a:t>à</a:t>
            </a:r>
            <a:r>
              <a:rPr sz="1800" b="1" spc="5" dirty="0">
                <a:latin typeface="Arial"/>
                <a:cs typeface="Arial"/>
              </a:rPr>
              <a:t> </a:t>
            </a:r>
            <a:r>
              <a:rPr sz="1800" b="1" dirty="0">
                <a:latin typeface="Arial"/>
                <a:cs typeface="Arial"/>
              </a:rPr>
              <a:t>disposition</a:t>
            </a:r>
            <a:r>
              <a:rPr sz="1800" b="1" spc="-15" dirty="0">
                <a:latin typeface="Arial"/>
                <a:cs typeface="Arial"/>
              </a:rPr>
              <a:t> </a:t>
            </a:r>
            <a:r>
              <a:rPr sz="1800" b="1" dirty="0">
                <a:latin typeface="Arial"/>
                <a:cs typeface="Arial"/>
              </a:rPr>
              <a:t>de </a:t>
            </a:r>
            <a:r>
              <a:rPr sz="1800" b="1" spc="-5" dirty="0">
                <a:latin typeface="Arial"/>
                <a:cs typeface="Arial"/>
              </a:rPr>
              <a:t>ses</a:t>
            </a:r>
            <a:r>
              <a:rPr sz="1800" b="1" spc="5" dirty="0">
                <a:latin typeface="Arial"/>
                <a:cs typeface="Arial"/>
              </a:rPr>
              <a:t> </a:t>
            </a:r>
            <a:r>
              <a:rPr sz="1800" b="1" spc="-5" dirty="0">
                <a:latin typeface="Arial"/>
                <a:cs typeface="Arial"/>
              </a:rPr>
              <a:t>agent·es</a:t>
            </a:r>
            <a:r>
              <a:rPr sz="1800" b="1" spc="5" dirty="0">
                <a:latin typeface="Arial"/>
                <a:cs typeface="Arial"/>
              </a:rPr>
              <a:t> </a:t>
            </a:r>
            <a:r>
              <a:rPr sz="1800" b="1" dirty="0">
                <a:latin typeface="Arial"/>
                <a:cs typeface="Arial"/>
              </a:rPr>
              <a:t>un poste</a:t>
            </a:r>
            <a:r>
              <a:rPr sz="1800" b="1" spc="-20" dirty="0">
                <a:latin typeface="Arial"/>
                <a:cs typeface="Arial"/>
              </a:rPr>
              <a:t> </a:t>
            </a:r>
            <a:r>
              <a:rPr sz="1800" b="1" dirty="0">
                <a:latin typeface="Arial"/>
                <a:cs typeface="Arial"/>
              </a:rPr>
              <a:t>informatique</a:t>
            </a:r>
            <a:r>
              <a:rPr sz="1800" b="1" spc="-10" dirty="0">
                <a:latin typeface="Arial"/>
                <a:cs typeface="Arial"/>
              </a:rPr>
              <a:t> </a:t>
            </a:r>
            <a:r>
              <a:rPr sz="1800" b="1" dirty="0">
                <a:latin typeface="Arial"/>
                <a:cs typeface="Arial"/>
              </a:rPr>
              <a:t>dédié</a:t>
            </a:r>
            <a:r>
              <a:rPr sz="1800" b="1" spc="5" dirty="0">
                <a:latin typeface="Arial"/>
                <a:cs typeface="Arial"/>
              </a:rPr>
              <a:t> </a:t>
            </a:r>
            <a:r>
              <a:rPr sz="1800" b="1" dirty="0">
                <a:latin typeface="Arial"/>
                <a:cs typeface="Arial"/>
              </a:rPr>
              <a:t>pour</a:t>
            </a:r>
            <a:r>
              <a:rPr sz="1800" b="1" spc="-10" dirty="0">
                <a:latin typeface="Arial"/>
                <a:cs typeface="Arial"/>
              </a:rPr>
              <a:t> </a:t>
            </a:r>
            <a:r>
              <a:rPr sz="1800" b="1" spc="-5" dirty="0">
                <a:latin typeface="Arial"/>
                <a:cs typeface="Arial"/>
              </a:rPr>
              <a:t>garantir </a:t>
            </a:r>
            <a:r>
              <a:rPr sz="1800" b="1" spc="-484" dirty="0">
                <a:latin typeface="Arial"/>
                <a:cs typeface="Arial"/>
              </a:rPr>
              <a:t> </a:t>
            </a:r>
            <a:r>
              <a:rPr sz="1800" b="1" spc="-5" dirty="0">
                <a:latin typeface="Arial"/>
                <a:cs typeface="Arial"/>
              </a:rPr>
              <a:t>l’exercice</a:t>
            </a:r>
            <a:r>
              <a:rPr sz="1800" b="1" dirty="0">
                <a:latin typeface="Arial"/>
                <a:cs typeface="Arial"/>
              </a:rPr>
              <a:t> du</a:t>
            </a:r>
            <a:r>
              <a:rPr sz="1800" b="1" spc="-5" dirty="0">
                <a:latin typeface="Arial"/>
                <a:cs typeface="Arial"/>
              </a:rPr>
              <a:t> </a:t>
            </a:r>
            <a:r>
              <a:rPr sz="1800" b="1" spc="-15" dirty="0">
                <a:latin typeface="Arial"/>
                <a:cs typeface="Arial"/>
              </a:rPr>
              <a:t>vote</a:t>
            </a:r>
            <a:r>
              <a:rPr sz="1800" b="1" spc="35" dirty="0">
                <a:latin typeface="Arial"/>
                <a:cs typeface="Arial"/>
              </a:rPr>
              <a:t> </a:t>
            </a:r>
            <a:r>
              <a:rPr sz="1800" b="1" dirty="0">
                <a:latin typeface="Arial"/>
                <a:cs typeface="Arial"/>
              </a:rPr>
              <a:t>dans des</a:t>
            </a:r>
            <a:r>
              <a:rPr sz="1800" b="1" spc="-10" dirty="0">
                <a:latin typeface="Arial"/>
                <a:cs typeface="Arial"/>
              </a:rPr>
              <a:t> </a:t>
            </a:r>
            <a:r>
              <a:rPr sz="1800" b="1" dirty="0">
                <a:latin typeface="Arial"/>
                <a:cs typeface="Arial"/>
              </a:rPr>
              <a:t>conditions</a:t>
            </a:r>
            <a:r>
              <a:rPr sz="1800" b="1" spc="-25" dirty="0">
                <a:latin typeface="Arial"/>
                <a:cs typeface="Arial"/>
              </a:rPr>
              <a:t> </a:t>
            </a:r>
            <a:r>
              <a:rPr sz="1800" b="1" dirty="0">
                <a:latin typeface="Arial"/>
                <a:cs typeface="Arial"/>
              </a:rPr>
              <a:t>de</a:t>
            </a:r>
            <a:r>
              <a:rPr sz="1800" b="1" spc="490" dirty="0">
                <a:latin typeface="Arial"/>
                <a:cs typeface="Arial"/>
              </a:rPr>
              <a:t> </a:t>
            </a:r>
            <a:r>
              <a:rPr sz="1800" b="1" spc="-5" dirty="0">
                <a:latin typeface="Arial"/>
                <a:cs typeface="Arial"/>
              </a:rPr>
              <a:t>confidentialité</a:t>
            </a:r>
            <a:r>
              <a:rPr sz="1800" b="1" spc="-25" dirty="0">
                <a:latin typeface="Arial"/>
                <a:cs typeface="Arial"/>
              </a:rPr>
              <a:t> </a:t>
            </a:r>
            <a:r>
              <a:rPr sz="1800" b="1" dirty="0">
                <a:latin typeface="Arial"/>
                <a:cs typeface="Arial"/>
              </a:rPr>
              <a:t>de </a:t>
            </a:r>
            <a:r>
              <a:rPr sz="1800" b="1" spc="-5" dirty="0">
                <a:latin typeface="Arial"/>
                <a:cs typeface="Arial"/>
              </a:rPr>
              <a:t>leur </a:t>
            </a:r>
            <a:r>
              <a:rPr sz="1800" b="1" dirty="0">
                <a:latin typeface="Arial"/>
                <a:cs typeface="Arial"/>
              </a:rPr>
              <a:t>suffrage</a:t>
            </a:r>
            <a:r>
              <a:rPr sz="1800" dirty="0">
                <a:latin typeface="Arial MT"/>
                <a:cs typeface="Arial MT"/>
              </a:rPr>
              <a:t>.</a:t>
            </a:r>
            <a:endParaRPr sz="1800">
              <a:latin typeface="Arial MT"/>
              <a:cs typeface="Arial MT"/>
            </a:endParaRPr>
          </a:p>
          <a:p>
            <a:pPr marL="19050">
              <a:lnSpc>
                <a:spcPct val="100000"/>
              </a:lnSpc>
            </a:pPr>
            <a:r>
              <a:rPr sz="1800" spc="-5" dirty="0">
                <a:latin typeface="Arial MT"/>
                <a:cs typeface="Arial MT"/>
              </a:rPr>
              <a:t>Ce</a:t>
            </a:r>
            <a:r>
              <a:rPr sz="1800" spc="-10" dirty="0">
                <a:latin typeface="Arial MT"/>
                <a:cs typeface="Arial MT"/>
              </a:rPr>
              <a:t> </a:t>
            </a:r>
            <a:r>
              <a:rPr sz="1800" spc="-5" dirty="0">
                <a:latin typeface="Arial MT"/>
                <a:cs typeface="Arial MT"/>
              </a:rPr>
              <a:t>poste</a:t>
            </a:r>
            <a:r>
              <a:rPr sz="1800" spc="10" dirty="0">
                <a:latin typeface="Arial MT"/>
                <a:cs typeface="Arial MT"/>
              </a:rPr>
              <a:t> </a:t>
            </a:r>
            <a:r>
              <a:rPr sz="1800" spc="-5" dirty="0">
                <a:latin typeface="Arial MT"/>
                <a:cs typeface="Arial MT"/>
              </a:rPr>
              <a:t>doit être</a:t>
            </a:r>
            <a:r>
              <a:rPr sz="1800" dirty="0">
                <a:latin typeface="Arial MT"/>
                <a:cs typeface="Arial MT"/>
              </a:rPr>
              <a:t> </a:t>
            </a:r>
            <a:r>
              <a:rPr sz="1800" spc="-5" dirty="0">
                <a:latin typeface="Arial MT"/>
                <a:cs typeface="Arial MT"/>
              </a:rPr>
              <a:t>accessible</a:t>
            </a:r>
            <a:r>
              <a:rPr sz="1800" spc="15" dirty="0">
                <a:latin typeface="Arial MT"/>
                <a:cs typeface="Arial MT"/>
              </a:rPr>
              <a:t> </a:t>
            </a:r>
            <a:r>
              <a:rPr sz="1800" spc="-5" dirty="0">
                <a:latin typeface="Arial MT"/>
                <a:cs typeface="Arial MT"/>
              </a:rPr>
              <a:t>du</a:t>
            </a:r>
            <a:r>
              <a:rPr sz="1800" spc="-10" dirty="0">
                <a:latin typeface="Arial MT"/>
                <a:cs typeface="Arial MT"/>
              </a:rPr>
              <a:t> </a:t>
            </a:r>
            <a:r>
              <a:rPr sz="1800" spc="-5" dirty="0">
                <a:latin typeface="Arial MT"/>
                <a:cs typeface="Arial MT"/>
              </a:rPr>
              <a:t>01/12</a:t>
            </a:r>
            <a:r>
              <a:rPr sz="1800" spc="10" dirty="0">
                <a:latin typeface="Arial MT"/>
                <a:cs typeface="Arial MT"/>
              </a:rPr>
              <a:t> </a:t>
            </a:r>
            <a:r>
              <a:rPr sz="1800" spc="-5" dirty="0">
                <a:latin typeface="Arial MT"/>
                <a:cs typeface="Arial MT"/>
              </a:rPr>
              <a:t>au</a:t>
            </a:r>
            <a:r>
              <a:rPr sz="1800" spc="-10" dirty="0">
                <a:latin typeface="Arial MT"/>
                <a:cs typeface="Arial MT"/>
              </a:rPr>
              <a:t> </a:t>
            </a:r>
            <a:r>
              <a:rPr sz="1800" spc="-5" dirty="0">
                <a:latin typeface="Arial MT"/>
                <a:cs typeface="Arial MT"/>
              </a:rPr>
              <a:t>08/12,</a:t>
            </a:r>
            <a:r>
              <a:rPr sz="1800" spc="5" dirty="0">
                <a:latin typeface="Arial MT"/>
                <a:cs typeface="Arial MT"/>
              </a:rPr>
              <a:t> </a:t>
            </a:r>
            <a:r>
              <a:rPr sz="1800" spc="-5" dirty="0">
                <a:latin typeface="Arial MT"/>
                <a:cs typeface="Arial MT"/>
              </a:rPr>
              <a:t>aux</a:t>
            </a:r>
            <a:r>
              <a:rPr sz="1800" spc="15" dirty="0">
                <a:latin typeface="Arial MT"/>
                <a:cs typeface="Arial MT"/>
              </a:rPr>
              <a:t> </a:t>
            </a:r>
            <a:r>
              <a:rPr sz="1800" spc="-10" dirty="0">
                <a:latin typeface="Arial MT"/>
                <a:cs typeface="Arial MT"/>
              </a:rPr>
              <a:t>heures</a:t>
            </a:r>
            <a:r>
              <a:rPr sz="1800" spc="10" dirty="0">
                <a:latin typeface="Arial MT"/>
                <a:cs typeface="Arial MT"/>
              </a:rPr>
              <a:t> </a:t>
            </a:r>
            <a:r>
              <a:rPr sz="1800" spc="-5" dirty="0">
                <a:latin typeface="Arial MT"/>
                <a:cs typeface="Arial MT"/>
              </a:rPr>
              <a:t>d’ouverture</a:t>
            </a:r>
            <a:r>
              <a:rPr sz="1800" spc="5" dirty="0">
                <a:latin typeface="Arial MT"/>
                <a:cs typeface="Arial MT"/>
              </a:rPr>
              <a:t> </a:t>
            </a:r>
            <a:r>
              <a:rPr sz="1800" spc="-5" dirty="0">
                <a:latin typeface="Arial MT"/>
                <a:cs typeface="Arial MT"/>
              </a:rPr>
              <a:t>de</a:t>
            </a:r>
            <a:r>
              <a:rPr sz="1800" spc="10" dirty="0">
                <a:latin typeface="Arial MT"/>
                <a:cs typeface="Arial MT"/>
              </a:rPr>
              <a:t> </a:t>
            </a:r>
            <a:r>
              <a:rPr sz="1800" spc="-5" dirty="0">
                <a:latin typeface="Arial MT"/>
                <a:cs typeface="Arial MT"/>
              </a:rPr>
              <a:t>la</a:t>
            </a:r>
            <a:r>
              <a:rPr sz="1800" spc="-10" dirty="0">
                <a:latin typeface="Arial MT"/>
                <a:cs typeface="Arial MT"/>
              </a:rPr>
              <a:t> </a:t>
            </a:r>
            <a:r>
              <a:rPr sz="1800" spc="-5" dirty="0">
                <a:latin typeface="Arial MT"/>
                <a:cs typeface="Arial MT"/>
              </a:rPr>
              <a:t>collectivité.</a:t>
            </a:r>
            <a:endParaRPr sz="1800">
              <a:latin typeface="Arial MT"/>
              <a:cs typeface="Arial MT"/>
            </a:endParaRPr>
          </a:p>
          <a:p>
            <a:pPr>
              <a:lnSpc>
                <a:spcPct val="100000"/>
              </a:lnSpc>
              <a:spcBef>
                <a:spcPts val="35"/>
              </a:spcBef>
            </a:pPr>
            <a:endParaRPr sz="1850">
              <a:latin typeface="Arial MT"/>
              <a:cs typeface="Arial MT"/>
            </a:endParaRPr>
          </a:p>
          <a:p>
            <a:pPr marL="19050" marR="716915">
              <a:lnSpc>
                <a:spcPct val="100000"/>
              </a:lnSpc>
            </a:pPr>
            <a:r>
              <a:rPr sz="1800" i="1" spc="-45" dirty="0">
                <a:latin typeface="Arial"/>
                <a:cs typeface="Arial"/>
              </a:rPr>
              <a:t>Tout</a:t>
            </a:r>
            <a:r>
              <a:rPr sz="1800" i="1" spc="10" dirty="0">
                <a:latin typeface="Arial"/>
                <a:cs typeface="Arial"/>
              </a:rPr>
              <a:t> </a:t>
            </a:r>
            <a:r>
              <a:rPr sz="1800" i="1" spc="-5" dirty="0">
                <a:latin typeface="Arial"/>
                <a:cs typeface="Arial"/>
              </a:rPr>
              <a:t>électeur</a:t>
            </a:r>
            <a:r>
              <a:rPr sz="1800" i="1" spc="15" dirty="0">
                <a:latin typeface="Arial"/>
                <a:cs typeface="Arial"/>
              </a:rPr>
              <a:t> </a:t>
            </a:r>
            <a:r>
              <a:rPr sz="1800" i="1" spc="-5" dirty="0">
                <a:latin typeface="Arial"/>
                <a:cs typeface="Arial"/>
              </a:rPr>
              <a:t>qui</a:t>
            </a:r>
            <a:r>
              <a:rPr sz="1800" i="1" spc="15" dirty="0">
                <a:latin typeface="Arial"/>
                <a:cs typeface="Arial"/>
              </a:rPr>
              <a:t> </a:t>
            </a:r>
            <a:r>
              <a:rPr sz="1800" i="1" spc="-5" dirty="0">
                <a:latin typeface="Arial"/>
                <a:cs typeface="Arial"/>
              </a:rPr>
              <a:t>se</a:t>
            </a:r>
            <a:r>
              <a:rPr sz="1800" i="1" spc="10" dirty="0">
                <a:latin typeface="Arial"/>
                <a:cs typeface="Arial"/>
              </a:rPr>
              <a:t> </a:t>
            </a:r>
            <a:r>
              <a:rPr sz="1800" i="1" spc="-5" dirty="0">
                <a:latin typeface="Arial"/>
                <a:cs typeface="Arial"/>
              </a:rPr>
              <a:t>trouve</a:t>
            </a:r>
            <a:r>
              <a:rPr sz="1800" i="1" spc="5" dirty="0">
                <a:latin typeface="Arial"/>
                <a:cs typeface="Arial"/>
              </a:rPr>
              <a:t> </a:t>
            </a:r>
            <a:r>
              <a:rPr sz="1800" i="1" spc="-10" dirty="0">
                <a:latin typeface="Arial"/>
                <a:cs typeface="Arial"/>
              </a:rPr>
              <a:t>dans</a:t>
            </a:r>
            <a:r>
              <a:rPr sz="1800" i="1" spc="20" dirty="0">
                <a:latin typeface="Arial"/>
                <a:cs typeface="Arial"/>
              </a:rPr>
              <a:t> </a:t>
            </a:r>
            <a:r>
              <a:rPr sz="1800" i="1" spc="-5" dirty="0">
                <a:latin typeface="Arial"/>
                <a:cs typeface="Arial"/>
              </a:rPr>
              <a:t>l'incapacité</a:t>
            </a:r>
            <a:r>
              <a:rPr sz="1800" i="1" spc="20" dirty="0">
                <a:latin typeface="Arial"/>
                <a:cs typeface="Arial"/>
              </a:rPr>
              <a:t> </a:t>
            </a:r>
            <a:r>
              <a:rPr sz="1800" i="1" spc="-5" dirty="0">
                <a:latin typeface="Arial"/>
                <a:cs typeface="Arial"/>
              </a:rPr>
              <a:t>de recourir</a:t>
            </a:r>
            <a:r>
              <a:rPr sz="1800" i="1" spc="20" dirty="0">
                <a:latin typeface="Arial"/>
                <a:cs typeface="Arial"/>
              </a:rPr>
              <a:t> </a:t>
            </a:r>
            <a:r>
              <a:rPr sz="1800" i="1" spc="-5" dirty="0">
                <a:latin typeface="Arial"/>
                <a:cs typeface="Arial"/>
              </a:rPr>
              <a:t>au </a:t>
            </a:r>
            <a:r>
              <a:rPr sz="1800" i="1" dirty="0">
                <a:latin typeface="Arial"/>
                <a:cs typeface="Arial"/>
              </a:rPr>
              <a:t>vote</a:t>
            </a:r>
            <a:r>
              <a:rPr sz="1800" i="1" spc="10" dirty="0">
                <a:latin typeface="Arial"/>
                <a:cs typeface="Arial"/>
              </a:rPr>
              <a:t> </a:t>
            </a:r>
            <a:r>
              <a:rPr sz="1800" i="1" spc="-5" dirty="0">
                <a:latin typeface="Arial"/>
                <a:cs typeface="Arial"/>
              </a:rPr>
              <a:t>électronique</a:t>
            </a:r>
            <a:r>
              <a:rPr sz="1800" i="1" spc="40" dirty="0">
                <a:latin typeface="Arial"/>
                <a:cs typeface="Arial"/>
              </a:rPr>
              <a:t> </a:t>
            </a:r>
            <a:r>
              <a:rPr sz="1800" i="1" spc="-5" dirty="0">
                <a:latin typeface="Arial"/>
                <a:cs typeface="Arial"/>
              </a:rPr>
              <a:t>à</a:t>
            </a:r>
            <a:r>
              <a:rPr sz="1800" i="1" spc="5" dirty="0">
                <a:latin typeface="Arial"/>
                <a:cs typeface="Arial"/>
              </a:rPr>
              <a:t> </a:t>
            </a:r>
            <a:r>
              <a:rPr sz="1800" i="1" spc="-5" dirty="0">
                <a:latin typeface="Arial"/>
                <a:cs typeface="Arial"/>
              </a:rPr>
              <a:t>distance</a:t>
            </a:r>
            <a:r>
              <a:rPr sz="1800" i="1" spc="15" dirty="0">
                <a:latin typeface="Arial"/>
                <a:cs typeface="Arial"/>
              </a:rPr>
              <a:t> </a:t>
            </a:r>
            <a:r>
              <a:rPr sz="1800" i="1" spc="-5" dirty="0">
                <a:latin typeface="Arial"/>
                <a:cs typeface="Arial"/>
              </a:rPr>
              <a:t>peut</a:t>
            </a:r>
            <a:r>
              <a:rPr sz="1800" i="1" spc="5" dirty="0">
                <a:latin typeface="Arial"/>
                <a:cs typeface="Arial"/>
              </a:rPr>
              <a:t> </a:t>
            </a:r>
            <a:r>
              <a:rPr sz="1800" i="1" spc="-5" dirty="0">
                <a:latin typeface="Arial"/>
                <a:cs typeface="Arial"/>
              </a:rPr>
              <a:t>se</a:t>
            </a:r>
            <a:r>
              <a:rPr sz="1800" i="1" spc="10" dirty="0">
                <a:latin typeface="Arial"/>
                <a:cs typeface="Arial"/>
              </a:rPr>
              <a:t> </a:t>
            </a:r>
            <a:r>
              <a:rPr sz="1800" i="1" spc="-5" dirty="0">
                <a:latin typeface="Arial"/>
                <a:cs typeface="Arial"/>
              </a:rPr>
              <a:t>faire </a:t>
            </a:r>
            <a:r>
              <a:rPr sz="1800" i="1" spc="-484" dirty="0">
                <a:latin typeface="Arial"/>
                <a:cs typeface="Arial"/>
              </a:rPr>
              <a:t> </a:t>
            </a:r>
            <a:r>
              <a:rPr sz="1800" i="1" spc="-5" dirty="0">
                <a:latin typeface="Arial"/>
                <a:cs typeface="Arial"/>
              </a:rPr>
              <a:t>assister</a:t>
            </a:r>
            <a:r>
              <a:rPr sz="1800" i="1" dirty="0">
                <a:latin typeface="Arial"/>
                <a:cs typeface="Arial"/>
              </a:rPr>
              <a:t> </a:t>
            </a:r>
            <a:r>
              <a:rPr sz="1800" i="1" spc="-5" dirty="0">
                <a:latin typeface="Arial"/>
                <a:cs typeface="Arial"/>
              </a:rPr>
              <a:t>par</a:t>
            </a:r>
            <a:r>
              <a:rPr sz="1800" i="1" spc="10" dirty="0">
                <a:latin typeface="Arial"/>
                <a:cs typeface="Arial"/>
              </a:rPr>
              <a:t> </a:t>
            </a:r>
            <a:r>
              <a:rPr sz="1800" i="1" spc="-5" dirty="0">
                <a:latin typeface="Arial"/>
                <a:cs typeface="Arial"/>
              </a:rPr>
              <a:t>un</a:t>
            </a:r>
            <a:r>
              <a:rPr sz="1800" i="1" spc="-10" dirty="0">
                <a:latin typeface="Arial"/>
                <a:cs typeface="Arial"/>
              </a:rPr>
              <a:t> </a:t>
            </a:r>
            <a:r>
              <a:rPr sz="1800" i="1" spc="-5" dirty="0">
                <a:latin typeface="Arial"/>
                <a:cs typeface="Arial"/>
              </a:rPr>
              <a:t>électeur</a:t>
            </a:r>
            <a:r>
              <a:rPr sz="1800" i="1" spc="10" dirty="0">
                <a:latin typeface="Arial"/>
                <a:cs typeface="Arial"/>
              </a:rPr>
              <a:t> </a:t>
            </a:r>
            <a:r>
              <a:rPr sz="1800" i="1" spc="-5" dirty="0">
                <a:latin typeface="Arial"/>
                <a:cs typeface="Arial"/>
              </a:rPr>
              <a:t>de son</a:t>
            </a:r>
            <a:r>
              <a:rPr sz="1800" i="1" spc="5" dirty="0">
                <a:latin typeface="Arial"/>
                <a:cs typeface="Arial"/>
              </a:rPr>
              <a:t> </a:t>
            </a:r>
            <a:r>
              <a:rPr sz="1800" i="1" spc="-5" dirty="0">
                <a:latin typeface="Arial"/>
                <a:cs typeface="Arial"/>
              </a:rPr>
              <a:t>choix</a:t>
            </a:r>
            <a:r>
              <a:rPr sz="1800" i="1" dirty="0">
                <a:latin typeface="Arial"/>
                <a:cs typeface="Arial"/>
              </a:rPr>
              <a:t> </a:t>
            </a:r>
            <a:r>
              <a:rPr sz="1800" i="1" spc="-5" dirty="0">
                <a:latin typeface="Arial"/>
                <a:cs typeface="Arial"/>
              </a:rPr>
              <a:t>pour</a:t>
            </a:r>
            <a:r>
              <a:rPr sz="1800" i="1" spc="5" dirty="0">
                <a:latin typeface="Arial"/>
                <a:cs typeface="Arial"/>
              </a:rPr>
              <a:t> </a:t>
            </a:r>
            <a:r>
              <a:rPr sz="1800" i="1" spc="-5" dirty="0">
                <a:latin typeface="Arial"/>
                <a:cs typeface="Arial"/>
              </a:rPr>
              <a:t>voter</a:t>
            </a:r>
            <a:r>
              <a:rPr sz="1800" i="1" dirty="0">
                <a:latin typeface="Arial"/>
                <a:cs typeface="Arial"/>
              </a:rPr>
              <a:t> </a:t>
            </a:r>
            <a:r>
              <a:rPr sz="1800" i="1" spc="-5" dirty="0">
                <a:latin typeface="Arial"/>
                <a:cs typeface="Arial"/>
              </a:rPr>
              <a:t>sur</a:t>
            </a:r>
            <a:r>
              <a:rPr sz="1800" i="1" spc="5" dirty="0">
                <a:latin typeface="Arial"/>
                <a:cs typeface="Arial"/>
              </a:rPr>
              <a:t> </a:t>
            </a:r>
            <a:r>
              <a:rPr sz="1800" i="1" spc="-5" dirty="0">
                <a:latin typeface="Arial"/>
                <a:cs typeface="Arial"/>
              </a:rPr>
              <a:t>le</a:t>
            </a:r>
            <a:r>
              <a:rPr sz="1800" i="1" dirty="0">
                <a:latin typeface="Arial"/>
                <a:cs typeface="Arial"/>
              </a:rPr>
              <a:t> </a:t>
            </a:r>
            <a:r>
              <a:rPr sz="1800" i="1" spc="-5" dirty="0">
                <a:latin typeface="Arial"/>
                <a:cs typeface="Arial"/>
              </a:rPr>
              <a:t>poste</a:t>
            </a:r>
            <a:r>
              <a:rPr sz="1800" i="1" spc="5" dirty="0">
                <a:latin typeface="Arial"/>
                <a:cs typeface="Arial"/>
              </a:rPr>
              <a:t> </a:t>
            </a:r>
            <a:r>
              <a:rPr sz="1800" i="1" spc="-5" dirty="0">
                <a:latin typeface="Arial"/>
                <a:cs typeface="Arial"/>
              </a:rPr>
              <a:t>dédié.</a:t>
            </a:r>
            <a:endParaRPr sz="1800">
              <a:latin typeface="Arial"/>
              <a:cs typeface="Arial"/>
            </a:endParaRPr>
          </a:p>
          <a:p>
            <a:pPr>
              <a:lnSpc>
                <a:spcPct val="100000"/>
              </a:lnSpc>
              <a:spcBef>
                <a:spcPts val="30"/>
              </a:spcBef>
            </a:pPr>
            <a:endParaRPr sz="1850">
              <a:latin typeface="Arial"/>
              <a:cs typeface="Arial"/>
            </a:endParaRPr>
          </a:p>
          <a:p>
            <a:pPr marL="19050" marR="9525">
              <a:lnSpc>
                <a:spcPct val="100000"/>
              </a:lnSpc>
              <a:spcBef>
                <a:spcPts val="5"/>
              </a:spcBef>
            </a:pPr>
            <a:r>
              <a:rPr sz="1800" dirty="0">
                <a:latin typeface="Arial MT"/>
                <a:cs typeface="Arial MT"/>
              </a:rPr>
              <a:t>-&gt;</a:t>
            </a:r>
            <a:r>
              <a:rPr sz="1800" spc="5" dirty="0">
                <a:latin typeface="Arial MT"/>
                <a:cs typeface="Arial MT"/>
              </a:rPr>
              <a:t> </a:t>
            </a:r>
            <a:r>
              <a:rPr sz="1800" spc="-10" dirty="0">
                <a:latin typeface="Arial MT"/>
                <a:cs typeface="Arial MT"/>
              </a:rPr>
              <a:t>le</a:t>
            </a:r>
            <a:r>
              <a:rPr sz="1800" spc="10" dirty="0">
                <a:latin typeface="Arial MT"/>
                <a:cs typeface="Arial MT"/>
              </a:rPr>
              <a:t> </a:t>
            </a:r>
            <a:r>
              <a:rPr sz="1800" spc="-5" dirty="0">
                <a:latin typeface="Arial MT"/>
                <a:cs typeface="Arial MT"/>
              </a:rPr>
              <a:t>CDG59</a:t>
            </a:r>
            <a:r>
              <a:rPr sz="1800" spc="15" dirty="0">
                <a:latin typeface="Arial MT"/>
                <a:cs typeface="Arial MT"/>
              </a:rPr>
              <a:t> </a:t>
            </a:r>
            <a:r>
              <a:rPr sz="1800" spc="-5" dirty="0">
                <a:latin typeface="Arial MT"/>
                <a:cs typeface="Arial MT"/>
              </a:rPr>
              <a:t>va</a:t>
            </a:r>
            <a:r>
              <a:rPr sz="1800" spc="5" dirty="0">
                <a:latin typeface="Arial MT"/>
                <a:cs typeface="Arial MT"/>
              </a:rPr>
              <a:t> </a:t>
            </a:r>
            <a:r>
              <a:rPr sz="1800" spc="-5" dirty="0">
                <a:latin typeface="Arial MT"/>
                <a:cs typeface="Arial MT"/>
              </a:rPr>
              <a:t>proposer</a:t>
            </a:r>
            <a:r>
              <a:rPr sz="1800" spc="35" dirty="0">
                <a:latin typeface="Arial MT"/>
                <a:cs typeface="Arial MT"/>
              </a:rPr>
              <a:t> </a:t>
            </a:r>
            <a:r>
              <a:rPr sz="1800" spc="-5" dirty="0">
                <a:latin typeface="Arial MT"/>
                <a:cs typeface="Arial MT"/>
              </a:rPr>
              <a:t>la</a:t>
            </a:r>
            <a:r>
              <a:rPr sz="1800" dirty="0">
                <a:latin typeface="Arial MT"/>
                <a:cs typeface="Arial MT"/>
              </a:rPr>
              <a:t> </a:t>
            </a:r>
            <a:r>
              <a:rPr sz="1800" spc="-5" dirty="0">
                <a:latin typeface="Arial MT"/>
                <a:cs typeface="Arial MT"/>
              </a:rPr>
              <a:t>sensibilisation</a:t>
            </a:r>
            <a:r>
              <a:rPr sz="1800" spc="35" dirty="0">
                <a:latin typeface="Arial MT"/>
                <a:cs typeface="Arial MT"/>
              </a:rPr>
              <a:t> </a:t>
            </a:r>
            <a:r>
              <a:rPr sz="1800" spc="-5" dirty="0">
                <a:latin typeface="Arial MT"/>
                <a:cs typeface="Arial MT"/>
              </a:rPr>
              <a:t>de personnes</a:t>
            </a:r>
            <a:r>
              <a:rPr sz="1800" spc="35" dirty="0">
                <a:latin typeface="Arial MT"/>
                <a:cs typeface="Arial MT"/>
              </a:rPr>
              <a:t> </a:t>
            </a:r>
            <a:r>
              <a:rPr sz="1800" spc="-5" dirty="0">
                <a:latin typeface="Arial MT"/>
                <a:cs typeface="Arial MT"/>
              </a:rPr>
              <a:t>référentes</a:t>
            </a:r>
            <a:r>
              <a:rPr sz="1800" spc="20" dirty="0">
                <a:latin typeface="Arial MT"/>
                <a:cs typeface="Arial MT"/>
              </a:rPr>
              <a:t> </a:t>
            </a:r>
            <a:r>
              <a:rPr sz="1800" spc="-5" dirty="0">
                <a:latin typeface="Arial MT"/>
                <a:cs typeface="Arial MT"/>
              </a:rPr>
              <a:t>parmi</a:t>
            </a:r>
            <a:r>
              <a:rPr sz="1800" spc="10" dirty="0">
                <a:latin typeface="Arial MT"/>
                <a:cs typeface="Arial MT"/>
              </a:rPr>
              <a:t> </a:t>
            </a:r>
            <a:r>
              <a:rPr sz="1800" spc="-5" dirty="0">
                <a:latin typeface="Arial MT"/>
                <a:cs typeface="Arial MT"/>
              </a:rPr>
              <a:t>les</a:t>
            </a:r>
            <a:r>
              <a:rPr sz="1800" spc="15" dirty="0">
                <a:latin typeface="Arial MT"/>
                <a:cs typeface="Arial MT"/>
              </a:rPr>
              <a:t> </a:t>
            </a:r>
            <a:r>
              <a:rPr sz="1800" spc="-5" dirty="0">
                <a:latin typeface="Arial MT"/>
                <a:cs typeface="Arial MT"/>
              </a:rPr>
              <a:t>électeur·rices</a:t>
            </a:r>
            <a:r>
              <a:rPr sz="1800" spc="15" dirty="0">
                <a:latin typeface="Arial MT"/>
                <a:cs typeface="Arial MT"/>
              </a:rPr>
              <a:t> </a:t>
            </a:r>
            <a:r>
              <a:rPr sz="1800" spc="-5" dirty="0">
                <a:latin typeface="Arial MT"/>
                <a:cs typeface="Arial MT"/>
              </a:rPr>
              <a:t>des</a:t>
            </a:r>
            <a:r>
              <a:rPr sz="1800" spc="20" dirty="0">
                <a:latin typeface="Arial MT"/>
                <a:cs typeface="Arial MT"/>
              </a:rPr>
              <a:t> </a:t>
            </a:r>
            <a:r>
              <a:rPr sz="1800" spc="-5" dirty="0">
                <a:latin typeface="Arial MT"/>
                <a:cs typeface="Arial MT"/>
              </a:rPr>
              <a:t>scrutins</a:t>
            </a:r>
            <a:r>
              <a:rPr sz="1800" spc="5" dirty="0">
                <a:latin typeface="Arial MT"/>
                <a:cs typeface="Arial MT"/>
              </a:rPr>
              <a:t> </a:t>
            </a:r>
            <a:r>
              <a:rPr sz="1800" spc="-5" dirty="0">
                <a:latin typeface="Arial MT"/>
                <a:cs typeface="Arial MT"/>
              </a:rPr>
              <a:t>de </a:t>
            </a:r>
            <a:r>
              <a:rPr sz="1800" spc="-484" dirty="0">
                <a:latin typeface="Arial MT"/>
                <a:cs typeface="Arial MT"/>
              </a:rPr>
              <a:t> </a:t>
            </a:r>
            <a:r>
              <a:rPr sz="1800" spc="-65" dirty="0">
                <a:latin typeface="Arial MT"/>
                <a:cs typeface="Arial MT"/>
              </a:rPr>
              <a:t>CAP,</a:t>
            </a:r>
            <a:r>
              <a:rPr sz="1800" dirty="0">
                <a:latin typeface="Arial MT"/>
                <a:cs typeface="Arial MT"/>
              </a:rPr>
              <a:t> </a:t>
            </a:r>
            <a:r>
              <a:rPr sz="1800" spc="-5" dirty="0">
                <a:latin typeface="Arial MT"/>
                <a:cs typeface="Arial MT"/>
              </a:rPr>
              <a:t>CCP</a:t>
            </a:r>
            <a:r>
              <a:rPr sz="1800" spc="-30" dirty="0">
                <a:latin typeface="Arial MT"/>
                <a:cs typeface="Arial MT"/>
              </a:rPr>
              <a:t> </a:t>
            </a:r>
            <a:r>
              <a:rPr sz="1800" spc="-5" dirty="0">
                <a:latin typeface="Arial MT"/>
                <a:cs typeface="Arial MT"/>
              </a:rPr>
              <a:t>et </a:t>
            </a:r>
            <a:r>
              <a:rPr sz="1800" spc="-50" dirty="0">
                <a:latin typeface="Arial MT"/>
                <a:cs typeface="Arial MT"/>
              </a:rPr>
              <a:t>CST,</a:t>
            </a:r>
            <a:r>
              <a:rPr sz="1800" spc="-15" dirty="0">
                <a:latin typeface="Arial MT"/>
                <a:cs typeface="Arial MT"/>
              </a:rPr>
              <a:t> </a:t>
            </a:r>
            <a:r>
              <a:rPr sz="1800" spc="-5" dirty="0">
                <a:latin typeface="Arial MT"/>
                <a:cs typeface="Arial MT"/>
              </a:rPr>
              <a:t>qui</a:t>
            </a:r>
            <a:r>
              <a:rPr sz="1800" spc="10" dirty="0">
                <a:latin typeface="Arial MT"/>
                <a:cs typeface="Arial MT"/>
              </a:rPr>
              <a:t> </a:t>
            </a:r>
            <a:r>
              <a:rPr sz="1800" spc="-5" dirty="0">
                <a:latin typeface="Arial MT"/>
                <a:cs typeface="Arial MT"/>
              </a:rPr>
              <a:t>seront formé·es</a:t>
            </a:r>
            <a:r>
              <a:rPr sz="1800" spc="10" dirty="0">
                <a:latin typeface="Arial MT"/>
                <a:cs typeface="Arial MT"/>
              </a:rPr>
              <a:t> </a:t>
            </a:r>
            <a:r>
              <a:rPr sz="1800" spc="-5" dirty="0">
                <a:latin typeface="Arial MT"/>
                <a:cs typeface="Arial MT"/>
              </a:rPr>
              <a:t>en</a:t>
            </a:r>
            <a:r>
              <a:rPr sz="1800" spc="-10" dirty="0">
                <a:latin typeface="Arial MT"/>
                <a:cs typeface="Arial MT"/>
              </a:rPr>
              <a:t> </a:t>
            </a:r>
            <a:r>
              <a:rPr sz="1800" spc="-5" dirty="0">
                <a:latin typeface="Arial MT"/>
                <a:cs typeface="Arial MT"/>
              </a:rPr>
              <a:t>amont </a:t>
            </a:r>
            <a:r>
              <a:rPr sz="1800" dirty="0">
                <a:latin typeface="Arial MT"/>
                <a:cs typeface="Arial MT"/>
              </a:rPr>
              <a:t>à </a:t>
            </a:r>
            <a:r>
              <a:rPr sz="1800" spc="-10" dirty="0">
                <a:latin typeface="Arial MT"/>
                <a:cs typeface="Arial MT"/>
              </a:rPr>
              <a:t>l’aide</a:t>
            </a:r>
            <a:r>
              <a:rPr sz="1800" spc="15" dirty="0">
                <a:latin typeface="Arial MT"/>
                <a:cs typeface="Arial MT"/>
              </a:rPr>
              <a:t> </a:t>
            </a:r>
            <a:r>
              <a:rPr sz="1800" spc="-10" dirty="0">
                <a:latin typeface="Arial MT"/>
                <a:cs typeface="Arial MT"/>
              </a:rPr>
              <a:t>d’une</a:t>
            </a:r>
            <a:r>
              <a:rPr sz="1800" spc="5" dirty="0">
                <a:latin typeface="Arial MT"/>
                <a:cs typeface="Arial MT"/>
              </a:rPr>
              <a:t> </a:t>
            </a:r>
            <a:r>
              <a:rPr sz="1800" spc="-5" dirty="0">
                <a:latin typeface="Arial MT"/>
                <a:cs typeface="Arial MT"/>
              </a:rPr>
              <a:t>plateforme</a:t>
            </a:r>
            <a:r>
              <a:rPr sz="1800" spc="10" dirty="0">
                <a:latin typeface="Arial MT"/>
                <a:cs typeface="Arial MT"/>
              </a:rPr>
              <a:t> </a:t>
            </a:r>
            <a:r>
              <a:rPr sz="1800" spc="-5" dirty="0">
                <a:latin typeface="Arial MT"/>
                <a:cs typeface="Arial MT"/>
              </a:rPr>
              <a:t>de</a:t>
            </a:r>
            <a:r>
              <a:rPr sz="1800" spc="5" dirty="0">
                <a:latin typeface="Arial MT"/>
                <a:cs typeface="Arial MT"/>
              </a:rPr>
              <a:t> </a:t>
            </a:r>
            <a:r>
              <a:rPr sz="1800" dirty="0">
                <a:latin typeface="Arial MT"/>
                <a:cs typeface="Arial MT"/>
              </a:rPr>
              <a:t>test</a:t>
            </a:r>
            <a:r>
              <a:rPr sz="1800" spc="-5" dirty="0">
                <a:latin typeface="Arial MT"/>
                <a:cs typeface="Arial MT"/>
              </a:rPr>
              <a:t> de</a:t>
            </a:r>
            <a:r>
              <a:rPr sz="1800" spc="-10" dirty="0">
                <a:latin typeface="Arial MT"/>
                <a:cs typeface="Arial MT"/>
              </a:rPr>
              <a:t> </a:t>
            </a:r>
            <a:r>
              <a:rPr sz="1800" spc="-5" dirty="0">
                <a:latin typeface="Arial MT"/>
                <a:cs typeface="Arial MT"/>
              </a:rPr>
              <a:t>la</a:t>
            </a:r>
            <a:r>
              <a:rPr sz="1800" spc="10" dirty="0">
                <a:latin typeface="Arial MT"/>
                <a:cs typeface="Arial MT"/>
              </a:rPr>
              <a:t> </a:t>
            </a:r>
            <a:r>
              <a:rPr sz="1800" spc="-5" dirty="0">
                <a:latin typeface="Arial MT"/>
                <a:cs typeface="Arial MT"/>
              </a:rPr>
              <a:t>solution</a:t>
            </a:r>
            <a:r>
              <a:rPr sz="1800" spc="5" dirty="0">
                <a:latin typeface="Arial MT"/>
                <a:cs typeface="Arial MT"/>
              </a:rPr>
              <a:t> </a:t>
            </a:r>
            <a:r>
              <a:rPr sz="1800" spc="-5" dirty="0">
                <a:latin typeface="Arial MT"/>
                <a:cs typeface="Arial MT"/>
              </a:rPr>
              <a:t>de</a:t>
            </a:r>
            <a:r>
              <a:rPr sz="1800" spc="-10" dirty="0">
                <a:latin typeface="Arial MT"/>
                <a:cs typeface="Arial MT"/>
              </a:rPr>
              <a:t> </a:t>
            </a:r>
            <a:r>
              <a:rPr sz="1800" dirty="0">
                <a:latin typeface="Arial MT"/>
                <a:cs typeface="Arial MT"/>
              </a:rPr>
              <a:t>vote</a:t>
            </a:r>
            <a:endParaRPr sz="1800">
              <a:latin typeface="Arial MT"/>
              <a:cs typeface="Arial MT"/>
            </a:endParaRPr>
          </a:p>
          <a:p>
            <a:pPr marL="844550">
              <a:lnSpc>
                <a:spcPct val="100000"/>
              </a:lnSpc>
            </a:pPr>
            <a:r>
              <a:rPr sz="1800" spc="-5" dirty="0">
                <a:latin typeface="Arial MT"/>
                <a:cs typeface="Arial MT"/>
              </a:rPr>
              <a:t>électronique.</a:t>
            </a:r>
            <a:endParaRPr sz="1800">
              <a:latin typeface="Arial MT"/>
              <a:cs typeface="Arial MT"/>
            </a:endParaRPr>
          </a:p>
        </p:txBody>
      </p:sp>
      <p:sp>
        <p:nvSpPr>
          <p:cNvPr id="6" name="object 6"/>
          <p:cNvSpPr/>
          <p:nvPr/>
        </p:nvSpPr>
        <p:spPr>
          <a:xfrm>
            <a:off x="1202436" y="6426708"/>
            <a:ext cx="9215755" cy="323215"/>
          </a:xfrm>
          <a:custGeom>
            <a:avLst/>
            <a:gdLst/>
            <a:ahLst/>
            <a:cxnLst/>
            <a:rect l="l" t="t" r="r" b="b"/>
            <a:pathLst>
              <a:path w="9215755" h="323215">
                <a:moveTo>
                  <a:pt x="9215627" y="0"/>
                </a:moveTo>
                <a:lnTo>
                  <a:pt x="0" y="0"/>
                </a:lnTo>
                <a:lnTo>
                  <a:pt x="0" y="323087"/>
                </a:lnTo>
                <a:lnTo>
                  <a:pt x="9215627" y="323087"/>
                </a:lnTo>
                <a:lnTo>
                  <a:pt x="9215627" y="0"/>
                </a:lnTo>
                <a:close/>
              </a:path>
            </a:pathLst>
          </a:custGeom>
          <a:solidFill>
            <a:srgbClr val="FFFFFF"/>
          </a:solidFill>
        </p:spPr>
        <p:txBody>
          <a:bodyPr wrap="square" lIns="0" tIns="0" rIns="0" bIns="0" rtlCol="0"/>
          <a:lstStyle/>
          <a:p>
            <a:endParaRPr/>
          </a:p>
        </p:txBody>
      </p:sp>
      <p:sp>
        <p:nvSpPr>
          <p:cNvPr id="7" name="object 7"/>
          <p:cNvSpPr txBox="1"/>
          <p:nvPr/>
        </p:nvSpPr>
        <p:spPr>
          <a:xfrm>
            <a:off x="11256898" y="6291300"/>
            <a:ext cx="276225" cy="224790"/>
          </a:xfrm>
          <a:prstGeom prst="rect">
            <a:avLst/>
          </a:prstGeom>
        </p:spPr>
        <p:txBody>
          <a:bodyPr vert="horz" wrap="square" lIns="0" tIns="0" rIns="0" bIns="0" rtlCol="0">
            <a:spAutoFit/>
          </a:bodyPr>
          <a:lstStyle/>
          <a:p>
            <a:pPr marL="38100">
              <a:lnSpc>
                <a:spcPts val="1650"/>
              </a:lnSpc>
            </a:pPr>
            <a:fld id="{81D60167-4931-47E6-BA6A-407CBD079E47}" type="slidenum">
              <a:rPr sz="1400" dirty="0">
                <a:latin typeface="Arial MT"/>
                <a:cs typeface="Arial MT"/>
              </a:rPr>
              <a:t>2</a:t>
            </a:fld>
            <a:endParaRPr sz="1400">
              <a:latin typeface="Arial MT"/>
              <a:cs typeface="Arial MT"/>
            </a:endParaRPr>
          </a:p>
        </p:txBody>
      </p:sp>
      <p:sp>
        <p:nvSpPr>
          <p:cNvPr id="8" name="object 8"/>
          <p:cNvSpPr txBox="1"/>
          <p:nvPr/>
        </p:nvSpPr>
        <p:spPr>
          <a:xfrm>
            <a:off x="1280541" y="6474115"/>
            <a:ext cx="2913380" cy="238760"/>
          </a:xfrm>
          <a:prstGeom prst="rect">
            <a:avLst/>
          </a:prstGeom>
        </p:spPr>
        <p:txBody>
          <a:bodyPr vert="horz" wrap="square" lIns="0" tIns="0" rIns="0" bIns="0" rtlCol="0">
            <a:spAutoFit/>
          </a:bodyPr>
          <a:lstStyle/>
          <a:p>
            <a:pPr marL="12700">
              <a:lnSpc>
                <a:spcPts val="1760"/>
              </a:lnSpc>
            </a:pPr>
            <a:r>
              <a:rPr sz="1500" b="1" i="1" spc="-5" dirty="0">
                <a:solidFill>
                  <a:srgbClr val="A6A6A6"/>
                </a:solidFill>
                <a:latin typeface="Arial"/>
                <a:cs typeface="Arial"/>
              </a:rPr>
              <a:t>Elections</a:t>
            </a:r>
            <a:r>
              <a:rPr sz="1500" b="1" i="1" spc="-15" dirty="0">
                <a:solidFill>
                  <a:srgbClr val="A6A6A6"/>
                </a:solidFill>
                <a:latin typeface="Arial"/>
                <a:cs typeface="Arial"/>
              </a:rPr>
              <a:t> </a:t>
            </a:r>
            <a:r>
              <a:rPr sz="1500" b="1" i="1" spc="-5" dirty="0">
                <a:solidFill>
                  <a:srgbClr val="A6A6A6"/>
                </a:solidFill>
                <a:latin typeface="Arial"/>
                <a:cs typeface="Arial"/>
              </a:rPr>
              <a:t>professionnelles</a:t>
            </a:r>
            <a:r>
              <a:rPr sz="1500" b="1" i="1" spc="-30" dirty="0">
                <a:solidFill>
                  <a:srgbClr val="A6A6A6"/>
                </a:solidFill>
                <a:latin typeface="Arial"/>
                <a:cs typeface="Arial"/>
              </a:rPr>
              <a:t> </a:t>
            </a:r>
            <a:r>
              <a:rPr sz="1500" b="1" i="1" spc="-5" dirty="0">
                <a:solidFill>
                  <a:srgbClr val="A6A6A6"/>
                </a:solidFill>
                <a:latin typeface="Arial"/>
                <a:cs typeface="Arial"/>
              </a:rPr>
              <a:t>2022</a:t>
            </a:r>
            <a:endParaRPr sz="150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96442" y="1159764"/>
            <a:ext cx="10720070" cy="4632325"/>
          </a:xfrm>
          <a:prstGeom prst="rect">
            <a:avLst/>
          </a:prstGeom>
        </p:spPr>
        <p:txBody>
          <a:bodyPr vert="horz" wrap="square" lIns="0" tIns="76835" rIns="0" bIns="0" rtlCol="0">
            <a:spAutoFit/>
          </a:bodyPr>
          <a:lstStyle/>
          <a:p>
            <a:pPr marL="76200">
              <a:lnSpc>
                <a:spcPct val="100000"/>
              </a:lnSpc>
              <a:spcBef>
                <a:spcPts val="605"/>
              </a:spcBef>
            </a:pPr>
            <a:r>
              <a:rPr sz="2100" b="1" u="heavy" spc="-5" dirty="0">
                <a:uFill>
                  <a:solidFill>
                    <a:srgbClr val="000000"/>
                  </a:solidFill>
                </a:uFill>
                <a:latin typeface="Arial"/>
                <a:cs typeface="Arial"/>
              </a:rPr>
              <a:t>Deux</a:t>
            </a:r>
            <a:r>
              <a:rPr sz="2100" b="1" u="heavy" spc="-10" dirty="0">
                <a:uFill>
                  <a:solidFill>
                    <a:srgbClr val="000000"/>
                  </a:solidFill>
                </a:uFill>
                <a:latin typeface="Arial"/>
                <a:cs typeface="Arial"/>
              </a:rPr>
              <a:t> types</a:t>
            </a:r>
            <a:r>
              <a:rPr sz="2100" b="1" u="heavy" spc="20" dirty="0">
                <a:uFill>
                  <a:solidFill>
                    <a:srgbClr val="000000"/>
                  </a:solidFill>
                </a:uFill>
                <a:latin typeface="Arial"/>
                <a:cs typeface="Arial"/>
              </a:rPr>
              <a:t> </a:t>
            </a:r>
            <a:r>
              <a:rPr sz="2100" b="1" u="heavy" dirty="0">
                <a:uFill>
                  <a:solidFill>
                    <a:srgbClr val="000000"/>
                  </a:solidFill>
                </a:uFill>
                <a:latin typeface="Arial"/>
                <a:cs typeface="Arial"/>
              </a:rPr>
              <a:t>de</a:t>
            </a:r>
            <a:r>
              <a:rPr sz="2100" b="1" u="heavy" spc="-10" dirty="0">
                <a:uFill>
                  <a:solidFill>
                    <a:srgbClr val="000000"/>
                  </a:solidFill>
                </a:uFill>
                <a:latin typeface="Arial"/>
                <a:cs typeface="Arial"/>
              </a:rPr>
              <a:t> </a:t>
            </a:r>
            <a:r>
              <a:rPr sz="2100" b="1" u="heavy" spc="-5" dirty="0">
                <a:uFill>
                  <a:solidFill>
                    <a:srgbClr val="000000"/>
                  </a:solidFill>
                </a:uFill>
                <a:latin typeface="Arial"/>
                <a:cs typeface="Arial"/>
              </a:rPr>
              <a:t>matériel</a:t>
            </a:r>
            <a:r>
              <a:rPr sz="2100" b="1" u="heavy" spc="-20" dirty="0">
                <a:uFill>
                  <a:solidFill>
                    <a:srgbClr val="000000"/>
                  </a:solidFill>
                </a:uFill>
                <a:latin typeface="Arial"/>
                <a:cs typeface="Arial"/>
              </a:rPr>
              <a:t> </a:t>
            </a:r>
            <a:r>
              <a:rPr sz="2100" b="1" u="heavy" dirty="0">
                <a:uFill>
                  <a:solidFill>
                    <a:srgbClr val="000000"/>
                  </a:solidFill>
                </a:uFill>
                <a:latin typeface="Arial"/>
                <a:cs typeface="Arial"/>
              </a:rPr>
              <a:t>de</a:t>
            </a:r>
            <a:r>
              <a:rPr sz="2100" b="1" u="heavy" spc="-10" dirty="0">
                <a:uFill>
                  <a:solidFill>
                    <a:srgbClr val="000000"/>
                  </a:solidFill>
                </a:uFill>
                <a:latin typeface="Arial"/>
                <a:cs typeface="Arial"/>
              </a:rPr>
              <a:t> </a:t>
            </a:r>
            <a:r>
              <a:rPr sz="2100" b="1" u="heavy" dirty="0">
                <a:uFill>
                  <a:solidFill>
                    <a:srgbClr val="000000"/>
                  </a:solidFill>
                </a:uFill>
                <a:latin typeface="Arial"/>
                <a:cs typeface="Arial"/>
              </a:rPr>
              <a:t>vote</a:t>
            </a:r>
            <a:endParaRPr sz="2100">
              <a:latin typeface="Arial"/>
              <a:cs typeface="Arial"/>
            </a:endParaRPr>
          </a:p>
          <a:p>
            <a:pPr marL="419100" marR="81280" indent="-342900">
              <a:lnSpc>
                <a:spcPct val="100000"/>
              </a:lnSpc>
              <a:spcBef>
                <a:spcPts val="505"/>
              </a:spcBef>
              <a:buFont typeface="Arial MT"/>
              <a:buChar char="•"/>
              <a:tabLst>
                <a:tab pos="418465" algn="l"/>
                <a:tab pos="419100" algn="l"/>
              </a:tabLst>
            </a:pPr>
            <a:r>
              <a:rPr sz="2100" b="1" spc="-40" dirty="0">
                <a:latin typeface="Arial"/>
                <a:cs typeface="Arial"/>
              </a:rPr>
              <a:t>Vote</a:t>
            </a:r>
            <a:r>
              <a:rPr sz="2100" b="1" dirty="0">
                <a:latin typeface="Arial"/>
                <a:cs typeface="Arial"/>
              </a:rPr>
              <a:t> </a:t>
            </a:r>
            <a:r>
              <a:rPr sz="2100" b="1" spc="-5" dirty="0">
                <a:latin typeface="Arial"/>
                <a:cs typeface="Arial"/>
              </a:rPr>
              <a:t>électronique</a:t>
            </a:r>
            <a:r>
              <a:rPr sz="2100" b="1" spc="20" dirty="0">
                <a:latin typeface="Arial"/>
                <a:cs typeface="Arial"/>
              </a:rPr>
              <a:t> </a:t>
            </a:r>
            <a:r>
              <a:rPr sz="2100" b="1" dirty="0">
                <a:latin typeface="Arial"/>
                <a:cs typeface="Arial"/>
              </a:rPr>
              <a:t>à</a:t>
            </a:r>
            <a:r>
              <a:rPr sz="2100" b="1" spc="-5" dirty="0">
                <a:latin typeface="Arial"/>
                <a:cs typeface="Arial"/>
              </a:rPr>
              <a:t> l’adresse</a:t>
            </a:r>
            <a:r>
              <a:rPr sz="2100" b="1" spc="-15" dirty="0">
                <a:latin typeface="Arial"/>
                <a:cs typeface="Arial"/>
              </a:rPr>
              <a:t> </a:t>
            </a:r>
            <a:r>
              <a:rPr sz="2100" b="1" spc="-5" dirty="0">
                <a:latin typeface="Arial"/>
                <a:cs typeface="Arial"/>
              </a:rPr>
              <a:t>personnelle</a:t>
            </a:r>
            <a:r>
              <a:rPr sz="2100" b="1" dirty="0">
                <a:latin typeface="Arial"/>
                <a:cs typeface="Arial"/>
              </a:rPr>
              <a:t> des </a:t>
            </a:r>
            <a:r>
              <a:rPr sz="2100" b="1" spc="-5" dirty="0">
                <a:latin typeface="Arial"/>
                <a:cs typeface="Arial"/>
              </a:rPr>
              <a:t>agent·es</a:t>
            </a:r>
            <a:r>
              <a:rPr sz="2100" b="1" spc="15" dirty="0">
                <a:latin typeface="Arial"/>
                <a:cs typeface="Arial"/>
              </a:rPr>
              <a:t> </a:t>
            </a:r>
            <a:r>
              <a:rPr sz="2100" b="1" dirty="0">
                <a:latin typeface="Arial"/>
                <a:cs typeface="Arial"/>
              </a:rPr>
              <a:t>par le</a:t>
            </a:r>
            <a:r>
              <a:rPr sz="2100" b="1" spc="-5" dirty="0">
                <a:latin typeface="Arial"/>
                <a:cs typeface="Arial"/>
              </a:rPr>
              <a:t> prestataire</a:t>
            </a:r>
            <a:r>
              <a:rPr sz="2100" b="1" dirty="0">
                <a:latin typeface="Arial"/>
                <a:cs typeface="Arial"/>
              </a:rPr>
              <a:t> de</a:t>
            </a:r>
            <a:r>
              <a:rPr sz="2100" b="1" spc="5" dirty="0">
                <a:latin typeface="Arial"/>
                <a:cs typeface="Arial"/>
              </a:rPr>
              <a:t> </a:t>
            </a:r>
            <a:r>
              <a:rPr sz="2100" b="1" dirty="0">
                <a:latin typeface="Arial"/>
                <a:cs typeface="Arial"/>
              </a:rPr>
              <a:t>la </a:t>
            </a:r>
            <a:r>
              <a:rPr sz="2100" b="1" spc="5" dirty="0">
                <a:latin typeface="Arial"/>
                <a:cs typeface="Arial"/>
              </a:rPr>
              <a:t> </a:t>
            </a:r>
            <a:r>
              <a:rPr sz="2100" b="1" dirty="0">
                <a:latin typeface="Arial"/>
                <a:cs typeface="Arial"/>
              </a:rPr>
              <a:t>solution</a:t>
            </a:r>
            <a:r>
              <a:rPr sz="2100" b="1" spc="20" dirty="0">
                <a:latin typeface="Arial"/>
                <a:cs typeface="Arial"/>
              </a:rPr>
              <a:t> </a:t>
            </a:r>
            <a:r>
              <a:rPr sz="2100" b="1" dirty="0">
                <a:latin typeface="Arial"/>
                <a:cs typeface="Arial"/>
              </a:rPr>
              <a:t>de</a:t>
            </a:r>
            <a:r>
              <a:rPr sz="2100" b="1" spc="5" dirty="0">
                <a:latin typeface="Arial"/>
                <a:cs typeface="Arial"/>
              </a:rPr>
              <a:t> </a:t>
            </a:r>
            <a:r>
              <a:rPr sz="2100" b="1" dirty="0">
                <a:latin typeface="Arial"/>
                <a:cs typeface="Arial"/>
              </a:rPr>
              <a:t>vote</a:t>
            </a:r>
            <a:r>
              <a:rPr sz="2100" b="1" spc="10" dirty="0">
                <a:latin typeface="Arial"/>
                <a:cs typeface="Arial"/>
              </a:rPr>
              <a:t> </a:t>
            </a:r>
            <a:r>
              <a:rPr sz="2100" b="1" spc="-5" dirty="0">
                <a:latin typeface="Arial"/>
                <a:cs typeface="Arial"/>
              </a:rPr>
              <a:t>électronique</a:t>
            </a:r>
            <a:r>
              <a:rPr sz="2100" b="1" spc="5" dirty="0">
                <a:latin typeface="Arial"/>
                <a:cs typeface="Arial"/>
              </a:rPr>
              <a:t> </a:t>
            </a:r>
            <a:r>
              <a:rPr sz="2100" b="1" dirty="0">
                <a:latin typeface="Arial"/>
                <a:cs typeface="Arial"/>
              </a:rPr>
              <a:t>:</a:t>
            </a:r>
            <a:r>
              <a:rPr sz="2100" b="1" spc="20" dirty="0">
                <a:latin typeface="Arial"/>
                <a:cs typeface="Arial"/>
              </a:rPr>
              <a:t> </a:t>
            </a:r>
            <a:r>
              <a:rPr sz="2100" b="1" spc="-5" dirty="0">
                <a:latin typeface="Arial"/>
                <a:cs typeface="Arial"/>
              </a:rPr>
              <a:t>chaque</a:t>
            </a:r>
            <a:r>
              <a:rPr sz="2100" b="1" spc="5" dirty="0">
                <a:latin typeface="Arial"/>
                <a:cs typeface="Arial"/>
              </a:rPr>
              <a:t> </a:t>
            </a:r>
            <a:r>
              <a:rPr sz="2100" b="1" spc="-5" dirty="0">
                <a:latin typeface="Arial"/>
                <a:cs typeface="Arial"/>
              </a:rPr>
              <a:t>électeur·rice</a:t>
            </a:r>
            <a:r>
              <a:rPr sz="2100" b="1" spc="5" dirty="0">
                <a:latin typeface="Arial"/>
                <a:cs typeface="Arial"/>
              </a:rPr>
              <a:t> </a:t>
            </a:r>
            <a:r>
              <a:rPr sz="2100" b="1" spc="-5" dirty="0">
                <a:latin typeface="Arial"/>
                <a:cs typeface="Arial"/>
              </a:rPr>
              <a:t>reçoit</a:t>
            </a:r>
            <a:r>
              <a:rPr sz="2100" b="1" spc="5" dirty="0">
                <a:latin typeface="Arial"/>
                <a:cs typeface="Arial"/>
              </a:rPr>
              <a:t> </a:t>
            </a:r>
            <a:r>
              <a:rPr sz="2100" b="1" spc="-5" dirty="0">
                <a:latin typeface="Arial"/>
                <a:cs typeface="Arial"/>
              </a:rPr>
              <a:t>par</a:t>
            </a:r>
            <a:r>
              <a:rPr sz="2100" b="1" spc="-10" dirty="0">
                <a:latin typeface="Arial"/>
                <a:cs typeface="Arial"/>
              </a:rPr>
              <a:t> </a:t>
            </a:r>
            <a:r>
              <a:rPr sz="2100" b="1" spc="-15" dirty="0">
                <a:latin typeface="Arial"/>
                <a:cs typeface="Arial"/>
              </a:rPr>
              <a:t>courrier,</a:t>
            </a:r>
            <a:r>
              <a:rPr sz="2100" b="1" spc="10" dirty="0">
                <a:latin typeface="Arial"/>
                <a:cs typeface="Arial"/>
              </a:rPr>
              <a:t> </a:t>
            </a:r>
            <a:r>
              <a:rPr sz="2100" b="1" dirty="0">
                <a:latin typeface="Arial"/>
                <a:cs typeface="Arial"/>
              </a:rPr>
              <a:t>au</a:t>
            </a:r>
            <a:r>
              <a:rPr sz="2100" b="1" spc="5" dirty="0">
                <a:latin typeface="Arial"/>
                <a:cs typeface="Arial"/>
              </a:rPr>
              <a:t> </a:t>
            </a:r>
            <a:r>
              <a:rPr sz="2100" b="1" dirty="0">
                <a:latin typeface="Arial"/>
                <a:cs typeface="Arial"/>
              </a:rPr>
              <a:t>moins </a:t>
            </a:r>
            <a:r>
              <a:rPr sz="2100" b="1" spc="-565" dirty="0">
                <a:latin typeface="Arial"/>
                <a:cs typeface="Arial"/>
              </a:rPr>
              <a:t> </a:t>
            </a:r>
            <a:r>
              <a:rPr sz="2100" b="1" spc="-5" dirty="0">
                <a:latin typeface="Arial"/>
                <a:cs typeface="Arial"/>
              </a:rPr>
              <a:t>15 </a:t>
            </a:r>
            <a:r>
              <a:rPr sz="2100" b="1" dirty="0">
                <a:latin typeface="Arial"/>
                <a:cs typeface="Arial"/>
              </a:rPr>
              <a:t>jours </a:t>
            </a:r>
            <a:r>
              <a:rPr sz="2100" b="1" spc="-5" dirty="0">
                <a:latin typeface="Arial"/>
                <a:cs typeface="Arial"/>
              </a:rPr>
              <a:t>avant </a:t>
            </a:r>
            <a:r>
              <a:rPr sz="2100" b="1" dirty="0">
                <a:latin typeface="Arial"/>
                <a:cs typeface="Arial"/>
              </a:rPr>
              <a:t>le </a:t>
            </a:r>
            <a:r>
              <a:rPr sz="2100" b="1" spc="-5" dirty="0">
                <a:latin typeface="Arial"/>
                <a:cs typeface="Arial"/>
              </a:rPr>
              <a:t>1</a:t>
            </a:r>
            <a:r>
              <a:rPr sz="2100" b="1" spc="-7" baseline="25793" dirty="0">
                <a:latin typeface="Arial"/>
                <a:cs typeface="Arial"/>
              </a:rPr>
              <a:t>er</a:t>
            </a:r>
            <a:r>
              <a:rPr sz="2100" b="1" baseline="25793" dirty="0">
                <a:latin typeface="Arial"/>
                <a:cs typeface="Arial"/>
              </a:rPr>
              <a:t> </a:t>
            </a:r>
            <a:r>
              <a:rPr sz="2100" b="1" spc="-5" dirty="0">
                <a:latin typeface="Arial"/>
                <a:cs typeface="Arial"/>
              </a:rPr>
              <a:t>décembre 2022, soit </a:t>
            </a:r>
            <a:r>
              <a:rPr sz="2100" b="1" dirty="0">
                <a:latin typeface="Arial"/>
                <a:cs typeface="Arial"/>
              </a:rPr>
              <a:t>le </a:t>
            </a:r>
            <a:r>
              <a:rPr sz="2100" b="1" spc="-15" dirty="0">
                <a:latin typeface="Arial"/>
                <a:cs typeface="Arial"/>
              </a:rPr>
              <a:t>15/11/2022, </a:t>
            </a:r>
            <a:r>
              <a:rPr sz="2100" b="1" dirty="0">
                <a:latin typeface="Arial"/>
                <a:cs typeface="Arial"/>
              </a:rPr>
              <a:t>une </a:t>
            </a:r>
            <a:r>
              <a:rPr sz="2100" b="1" spc="-5" dirty="0">
                <a:latin typeface="Arial"/>
                <a:cs typeface="Arial"/>
              </a:rPr>
              <a:t>enveloppe </a:t>
            </a:r>
            <a:r>
              <a:rPr sz="2100" b="1" dirty="0">
                <a:latin typeface="Arial"/>
                <a:cs typeface="Arial"/>
              </a:rPr>
              <a:t> comprenant</a:t>
            </a:r>
            <a:r>
              <a:rPr sz="2100" b="1" spc="-15" dirty="0">
                <a:latin typeface="Arial"/>
                <a:cs typeface="Arial"/>
              </a:rPr>
              <a:t> </a:t>
            </a:r>
            <a:r>
              <a:rPr sz="2100" b="1" dirty="0">
                <a:latin typeface="Arial"/>
                <a:cs typeface="Arial"/>
              </a:rPr>
              <a:t>:</a:t>
            </a:r>
            <a:endParaRPr sz="2100">
              <a:latin typeface="Arial"/>
              <a:cs typeface="Arial"/>
            </a:endParaRPr>
          </a:p>
          <a:p>
            <a:pPr marL="1153160" lvl="1" indent="-163830">
              <a:lnSpc>
                <a:spcPct val="100000"/>
              </a:lnSpc>
              <a:spcBef>
                <a:spcPts val="505"/>
              </a:spcBef>
              <a:buChar char="-"/>
              <a:tabLst>
                <a:tab pos="1153795" algn="l"/>
              </a:tabLst>
            </a:pPr>
            <a:r>
              <a:rPr sz="2100" b="1" dirty="0">
                <a:latin typeface="Arial"/>
                <a:cs typeface="Arial"/>
              </a:rPr>
              <a:t>une</a:t>
            </a:r>
            <a:r>
              <a:rPr sz="2100" b="1" spc="5" dirty="0">
                <a:latin typeface="Arial"/>
                <a:cs typeface="Arial"/>
              </a:rPr>
              <a:t> </a:t>
            </a:r>
            <a:r>
              <a:rPr sz="2100" b="1" spc="-5" dirty="0">
                <a:latin typeface="Arial"/>
                <a:cs typeface="Arial"/>
              </a:rPr>
              <a:t>notice</a:t>
            </a:r>
            <a:r>
              <a:rPr sz="2100" b="1" dirty="0">
                <a:latin typeface="Arial"/>
                <a:cs typeface="Arial"/>
              </a:rPr>
              <a:t> d’information</a:t>
            </a:r>
            <a:r>
              <a:rPr sz="2100" b="1" spc="10" dirty="0">
                <a:latin typeface="Arial"/>
                <a:cs typeface="Arial"/>
              </a:rPr>
              <a:t> </a:t>
            </a:r>
            <a:r>
              <a:rPr sz="2100" b="1" spc="-5" dirty="0">
                <a:latin typeface="Arial"/>
                <a:cs typeface="Arial"/>
              </a:rPr>
              <a:t>détaillée</a:t>
            </a:r>
            <a:r>
              <a:rPr sz="2100" b="1" dirty="0">
                <a:latin typeface="Arial"/>
                <a:cs typeface="Arial"/>
              </a:rPr>
              <a:t> </a:t>
            </a:r>
            <a:r>
              <a:rPr sz="2100" b="1" spc="-5" dirty="0">
                <a:latin typeface="Arial"/>
                <a:cs typeface="Arial"/>
              </a:rPr>
              <a:t>sur</a:t>
            </a:r>
            <a:r>
              <a:rPr sz="2100" b="1" spc="-10" dirty="0">
                <a:latin typeface="Arial"/>
                <a:cs typeface="Arial"/>
              </a:rPr>
              <a:t> </a:t>
            </a:r>
            <a:r>
              <a:rPr sz="2100" b="1" dirty="0">
                <a:latin typeface="Arial"/>
                <a:cs typeface="Arial"/>
              </a:rPr>
              <a:t>le </a:t>
            </a:r>
            <a:r>
              <a:rPr sz="2100" b="1" spc="-5" dirty="0">
                <a:latin typeface="Arial"/>
                <a:cs typeface="Arial"/>
              </a:rPr>
              <a:t>déroulement</a:t>
            </a:r>
            <a:r>
              <a:rPr sz="2100" b="1" spc="-10" dirty="0">
                <a:latin typeface="Arial"/>
                <a:cs typeface="Arial"/>
              </a:rPr>
              <a:t> </a:t>
            </a:r>
            <a:r>
              <a:rPr sz="2100" b="1" dirty="0">
                <a:latin typeface="Arial"/>
                <a:cs typeface="Arial"/>
              </a:rPr>
              <a:t>des</a:t>
            </a:r>
            <a:r>
              <a:rPr sz="2100" b="1" spc="-5" dirty="0">
                <a:latin typeface="Arial"/>
                <a:cs typeface="Arial"/>
              </a:rPr>
              <a:t> </a:t>
            </a:r>
            <a:r>
              <a:rPr sz="2100" b="1" dirty="0">
                <a:latin typeface="Arial"/>
                <a:cs typeface="Arial"/>
              </a:rPr>
              <a:t>opérations</a:t>
            </a:r>
            <a:endParaRPr sz="2100">
              <a:latin typeface="Arial"/>
              <a:cs typeface="Arial"/>
            </a:endParaRPr>
          </a:p>
          <a:p>
            <a:pPr marL="972185">
              <a:lnSpc>
                <a:spcPct val="100000"/>
              </a:lnSpc>
              <a:spcBef>
                <a:spcPts val="5"/>
              </a:spcBef>
            </a:pPr>
            <a:r>
              <a:rPr sz="2100" b="1" spc="-5" dirty="0">
                <a:latin typeface="Arial"/>
                <a:cs typeface="Arial"/>
              </a:rPr>
              <a:t>électorales</a:t>
            </a:r>
            <a:endParaRPr sz="2100">
              <a:latin typeface="Arial"/>
              <a:cs typeface="Arial"/>
            </a:endParaRPr>
          </a:p>
          <a:p>
            <a:pPr marL="1153160" lvl="1" indent="-163830">
              <a:lnSpc>
                <a:spcPct val="100000"/>
              </a:lnSpc>
              <a:spcBef>
                <a:spcPts val="490"/>
              </a:spcBef>
              <a:buChar char="-"/>
              <a:tabLst>
                <a:tab pos="1153795" algn="l"/>
              </a:tabLst>
            </a:pPr>
            <a:r>
              <a:rPr sz="2100" b="1" dirty="0">
                <a:latin typeface="Arial"/>
                <a:cs typeface="Arial"/>
              </a:rPr>
              <a:t>un</a:t>
            </a:r>
            <a:r>
              <a:rPr sz="2100" b="1" spc="15" dirty="0">
                <a:latin typeface="Arial"/>
                <a:cs typeface="Arial"/>
              </a:rPr>
              <a:t> </a:t>
            </a:r>
            <a:r>
              <a:rPr sz="2100" b="1" dirty="0">
                <a:latin typeface="Arial"/>
                <a:cs typeface="Arial"/>
              </a:rPr>
              <a:t>identifiant</a:t>
            </a:r>
            <a:r>
              <a:rPr sz="2100" b="1" spc="10" dirty="0">
                <a:latin typeface="Arial"/>
                <a:cs typeface="Arial"/>
              </a:rPr>
              <a:t> </a:t>
            </a:r>
            <a:r>
              <a:rPr sz="2100" b="1" spc="-10" dirty="0">
                <a:latin typeface="Arial"/>
                <a:cs typeface="Arial"/>
              </a:rPr>
              <a:t>(moyen</a:t>
            </a:r>
            <a:r>
              <a:rPr sz="2100" b="1" spc="35" dirty="0">
                <a:latin typeface="Arial"/>
                <a:cs typeface="Arial"/>
              </a:rPr>
              <a:t> </a:t>
            </a:r>
            <a:r>
              <a:rPr sz="2100" b="1" spc="-5" dirty="0">
                <a:latin typeface="Arial"/>
                <a:cs typeface="Arial"/>
              </a:rPr>
              <a:t>d’authentification)</a:t>
            </a:r>
            <a:endParaRPr sz="2100">
              <a:latin typeface="Arial"/>
              <a:cs typeface="Arial"/>
            </a:endParaRPr>
          </a:p>
          <a:p>
            <a:pPr marL="76200">
              <a:lnSpc>
                <a:spcPct val="100000"/>
              </a:lnSpc>
              <a:spcBef>
                <a:spcPts val="505"/>
              </a:spcBef>
            </a:pPr>
            <a:r>
              <a:rPr sz="2100" b="1" dirty="0">
                <a:latin typeface="Arial"/>
                <a:cs typeface="Arial"/>
              </a:rPr>
              <a:t>ET</a:t>
            </a:r>
            <a:endParaRPr sz="2100">
              <a:latin typeface="Arial"/>
              <a:cs typeface="Arial"/>
            </a:endParaRPr>
          </a:p>
          <a:p>
            <a:pPr marL="419100" indent="-342900">
              <a:lnSpc>
                <a:spcPct val="100000"/>
              </a:lnSpc>
              <a:spcBef>
                <a:spcPts val="505"/>
              </a:spcBef>
              <a:buFont typeface="Arial MT"/>
              <a:buChar char="•"/>
              <a:tabLst>
                <a:tab pos="418465" algn="l"/>
                <a:tab pos="419100" algn="l"/>
              </a:tabLst>
            </a:pPr>
            <a:r>
              <a:rPr sz="2100" b="1" spc="-5" dirty="0">
                <a:latin typeface="Arial"/>
                <a:cs typeface="Arial"/>
              </a:rPr>
              <a:t>Remise</a:t>
            </a:r>
            <a:r>
              <a:rPr sz="2100" b="1" spc="-15" dirty="0">
                <a:latin typeface="Arial"/>
                <a:cs typeface="Arial"/>
              </a:rPr>
              <a:t> </a:t>
            </a:r>
            <a:r>
              <a:rPr sz="2100" b="1" dirty="0">
                <a:latin typeface="Arial"/>
                <a:cs typeface="Arial"/>
              </a:rPr>
              <a:t>des</a:t>
            </a:r>
            <a:r>
              <a:rPr sz="2100" b="1" spc="-5" dirty="0">
                <a:latin typeface="Arial"/>
                <a:cs typeface="Arial"/>
              </a:rPr>
              <a:t> </a:t>
            </a:r>
            <a:r>
              <a:rPr sz="2100" b="1" dirty="0">
                <a:latin typeface="Arial"/>
                <a:cs typeface="Arial"/>
              </a:rPr>
              <a:t>plis</a:t>
            </a:r>
            <a:r>
              <a:rPr sz="2100" b="1" spc="15" dirty="0">
                <a:latin typeface="Arial"/>
                <a:cs typeface="Arial"/>
              </a:rPr>
              <a:t> </a:t>
            </a:r>
            <a:r>
              <a:rPr sz="2000" b="1" dirty="0">
                <a:latin typeface="Arial"/>
                <a:cs typeface="Arial"/>
              </a:rPr>
              <a:t>(notice</a:t>
            </a:r>
            <a:r>
              <a:rPr sz="2000" b="1" spc="-25" dirty="0">
                <a:latin typeface="Arial"/>
                <a:cs typeface="Arial"/>
              </a:rPr>
              <a:t> </a:t>
            </a:r>
            <a:r>
              <a:rPr sz="2000" b="1" dirty="0">
                <a:latin typeface="Arial"/>
                <a:cs typeface="Arial"/>
              </a:rPr>
              <a:t>sur</a:t>
            </a:r>
            <a:r>
              <a:rPr sz="2000" b="1" spc="-15" dirty="0">
                <a:latin typeface="Arial"/>
                <a:cs typeface="Arial"/>
              </a:rPr>
              <a:t> </a:t>
            </a:r>
            <a:r>
              <a:rPr sz="2000" b="1" dirty="0">
                <a:latin typeface="Arial"/>
                <a:cs typeface="Arial"/>
              </a:rPr>
              <a:t>les</a:t>
            </a:r>
            <a:r>
              <a:rPr sz="2000" b="1" spc="-15" dirty="0">
                <a:latin typeface="Arial"/>
                <a:cs typeface="Arial"/>
              </a:rPr>
              <a:t> </a:t>
            </a:r>
            <a:r>
              <a:rPr sz="2000" b="1" dirty="0">
                <a:latin typeface="Arial"/>
                <a:cs typeface="Arial"/>
              </a:rPr>
              <a:t>compétences</a:t>
            </a:r>
            <a:r>
              <a:rPr sz="2000" b="1" spc="-35" dirty="0">
                <a:latin typeface="Arial"/>
                <a:cs typeface="Arial"/>
              </a:rPr>
              <a:t> </a:t>
            </a:r>
            <a:r>
              <a:rPr sz="2000" b="1" dirty="0">
                <a:latin typeface="Arial"/>
                <a:cs typeface="Arial"/>
              </a:rPr>
              <a:t>des</a:t>
            </a:r>
            <a:r>
              <a:rPr sz="2000" b="1" spc="5" dirty="0">
                <a:latin typeface="Arial"/>
                <a:cs typeface="Arial"/>
              </a:rPr>
              <a:t> </a:t>
            </a:r>
            <a:r>
              <a:rPr sz="2000" b="1" dirty="0">
                <a:latin typeface="Arial"/>
                <a:cs typeface="Arial"/>
              </a:rPr>
              <a:t>instances</a:t>
            </a:r>
            <a:r>
              <a:rPr sz="2000" b="1" spc="-35" dirty="0">
                <a:latin typeface="Arial"/>
                <a:cs typeface="Arial"/>
              </a:rPr>
              <a:t> </a:t>
            </a:r>
            <a:r>
              <a:rPr sz="2000" b="1" dirty="0">
                <a:latin typeface="Arial"/>
                <a:cs typeface="Arial"/>
              </a:rPr>
              <a:t>+</a:t>
            </a:r>
            <a:r>
              <a:rPr sz="2000" b="1" spc="-10" dirty="0">
                <a:latin typeface="Arial"/>
                <a:cs typeface="Arial"/>
              </a:rPr>
              <a:t> </a:t>
            </a:r>
            <a:r>
              <a:rPr sz="2000" b="1" dirty="0">
                <a:latin typeface="Arial"/>
                <a:cs typeface="Arial"/>
              </a:rPr>
              <a:t>professions</a:t>
            </a:r>
            <a:r>
              <a:rPr sz="2000" b="1" spc="-25" dirty="0">
                <a:latin typeface="Arial"/>
                <a:cs typeface="Arial"/>
              </a:rPr>
              <a:t> </a:t>
            </a:r>
            <a:r>
              <a:rPr sz="2000" b="1" dirty="0">
                <a:latin typeface="Arial"/>
                <a:cs typeface="Arial"/>
              </a:rPr>
              <a:t>de</a:t>
            </a:r>
            <a:r>
              <a:rPr sz="2000" b="1" spc="-15" dirty="0">
                <a:latin typeface="Arial"/>
                <a:cs typeface="Arial"/>
              </a:rPr>
              <a:t> </a:t>
            </a:r>
            <a:r>
              <a:rPr sz="2000" b="1" dirty="0">
                <a:latin typeface="Arial"/>
                <a:cs typeface="Arial"/>
              </a:rPr>
              <a:t>foi</a:t>
            </a:r>
            <a:r>
              <a:rPr sz="2000" b="1" spc="-15" dirty="0">
                <a:latin typeface="Arial"/>
                <a:cs typeface="Arial"/>
              </a:rPr>
              <a:t> </a:t>
            </a:r>
            <a:r>
              <a:rPr sz="2000" b="1" dirty="0">
                <a:latin typeface="Arial"/>
                <a:cs typeface="Arial"/>
              </a:rPr>
              <a:t>+</a:t>
            </a:r>
            <a:endParaRPr sz="2000">
              <a:latin typeface="Arial"/>
              <a:cs typeface="Arial"/>
            </a:endParaRPr>
          </a:p>
          <a:p>
            <a:pPr marL="419100">
              <a:lnSpc>
                <a:spcPct val="100000"/>
              </a:lnSpc>
            </a:pPr>
            <a:r>
              <a:rPr sz="2000" b="1" dirty="0">
                <a:latin typeface="Arial"/>
                <a:cs typeface="Arial"/>
              </a:rPr>
              <a:t>listes</a:t>
            </a:r>
            <a:r>
              <a:rPr sz="2000" b="1" spc="-30" dirty="0">
                <a:latin typeface="Arial"/>
                <a:cs typeface="Arial"/>
              </a:rPr>
              <a:t> </a:t>
            </a:r>
            <a:r>
              <a:rPr sz="2000" b="1" dirty="0">
                <a:latin typeface="Arial"/>
                <a:cs typeface="Arial"/>
              </a:rPr>
              <a:t>de</a:t>
            </a:r>
            <a:r>
              <a:rPr sz="2000" b="1" spc="-15" dirty="0">
                <a:latin typeface="Arial"/>
                <a:cs typeface="Arial"/>
              </a:rPr>
              <a:t> </a:t>
            </a:r>
            <a:r>
              <a:rPr sz="2000" b="1" dirty="0">
                <a:latin typeface="Arial"/>
                <a:cs typeface="Arial"/>
              </a:rPr>
              <a:t>candidats)</a:t>
            </a:r>
            <a:r>
              <a:rPr sz="2000" b="1" spc="-15" dirty="0">
                <a:latin typeface="Arial"/>
                <a:cs typeface="Arial"/>
              </a:rPr>
              <a:t> </a:t>
            </a:r>
            <a:r>
              <a:rPr sz="2100" b="1" dirty="0">
                <a:latin typeface="Arial"/>
                <a:cs typeface="Arial"/>
              </a:rPr>
              <a:t>aux</a:t>
            </a:r>
            <a:r>
              <a:rPr sz="2100" b="1" spc="-10" dirty="0">
                <a:latin typeface="Arial"/>
                <a:cs typeface="Arial"/>
              </a:rPr>
              <a:t> </a:t>
            </a:r>
            <a:r>
              <a:rPr sz="2100" b="1" spc="-5" dirty="0">
                <a:latin typeface="Arial"/>
                <a:cs typeface="Arial"/>
              </a:rPr>
              <a:t>collectivités</a:t>
            </a:r>
            <a:r>
              <a:rPr sz="2100" b="1" spc="-10" dirty="0">
                <a:latin typeface="Arial"/>
                <a:cs typeface="Arial"/>
              </a:rPr>
              <a:t> </a:t>
            </a:r>
            <a:r>
              <a:rPr sz="2100" b="1" dirty="0">
                <a:latin typeface="Arial"/>
                <a:cs typeface="Arial"/>
              </a:rPr>
              <a:t>le</a:t>
            </a:r>
            <a:r>
              <a:rPr sz="2100" b="1" spc="-15" dirty="0">
                <a:latin typeface="Arial"/>
                <a:cs typeface="Arial"/>
              </a:rPr>
              <a:t> 15/11/2022</a:t>
            </a:r>
            <a:endParaRPr sz="2100">
              <a:latin typeface="Arial"/>
              <a:cs typeface="Arial"/>
            </a:endParaRPr>
          </a:p>
          <a:p>
            <a:pPr marL="434340" marR="1213485" indent="15240">
              <a:lnSpc>
                <a:spcPct val="100000"/>
              </a:lnSpc>
              <a:spcBef>
                <a:spcPts val="490"/>
              </a:spcBef>
            </a:pPr>
            <a:r>
              <a:rPr sz="2100" b="1" spc="-5" dirty="0">
                <a:latin typeface="Arial"/>
                <a:cs typeface="Arial"/>
              </a:rPr>
              <a:t>Les</a:t>
            </a:r>
            <a:r>
              <a:rPr sz="2100" b="1" spc="5" dirty="0">
                <a:latin typeface="Arial"/>
                <a:cs typeface="Arial"/>
              </a:rPr>
              <a:t> </a:t>
            </a:r>
            <a:r>
              <a:rPr sz="2100" b="1" spc="-5" dirty="0">
                <a:latin typeface="Arial"/>
                <a:cs typeface="Arial"/>
              </a:rPr>
              <a:t>collectivités</a:t>
            </a:r>
            <a:r>
              <a:rPr sz="2100" b="1" spc="5" dirty="0">
                <a:latin typeface="Arial"/>
                <a:cs typeface="Arial"/>
              </a:rPr>
              <a:t> </a:t>
            </a:r>
            <a:r>
              <a:rPr sz="2100" b="1" spc="-5" dirty="0">
                <a:latin typeface="Arial"/>
                <a:cs typeface="Arial"/>
              </a:rPr>
              <a:t>seront</a:t>
            </a:r>
            <a:r>
              <a:rPr sz="2100" b="1" spc="15" dirty="0">
                <a:latin typeface="Arial"/>
                <a:cs typeface="Arial"/>
              </a:rPr>
              <a:t> </a:t>
            </a:r>
            <a:r>
              <a:rPr sz="2100" b="1" spc="-5" dirty="0">
                <a:latin typeface="Arial"/>
                <a:cs typeface="Arial"/>
              </a:rPr>
              <a:t>chargées</a:t>
            </a:r>
            <a:r>
              <a:rPr sz="2100" b="1" spc="15" dirty="0">
                <a:latin typeface="Arial"/>
                <a:cs typeface="Arial"/>
              </a:rPr>
              <a:t> </a:t>
            </a:r>
            <a:r>
              <a:rPr sz="2100" b="1" dirty="0">
                <a:latin typeface="Arial"/>
                <a:cs typeface="Arial"/>
              </a:rPr>
              <a:t>de</a:t>
            </a:r>
            <a:r>
              <a:rPr sz="2100" b="1" spc="15" dirty="0">
                <a:latin typeface="Arial"/>
                <a:cs typeface="Arial"/>
              </a:rPr>
              <a:t> </a:t>
            </a:r>
            <a:r>
              <a:rPr sz="2100" b="1" spc="-5" dirty="0">
                <a:latin typeface="Arial"/>
                <a:cs typeface="Arial"/>
              </a:rPr>
              <a:t>remettre</a:t>
            </a:r>
            <a:r>
              <a:rPr sz="2100" b="1" dirty="0">
                <a:latin typeface="Arial"/>
                <a:cs typeface="Arial"/>
              </a:rPr>
              <a:t> les </a:t>
            </a:r>
            <a:r>
              <a:rPr sz="2100" b="1" spc="-5" dirty="0">
                <a:latin typeface="Arial"/>
                <a:cs typeface="Arial"/>
              </a:rPr>
              <a:t>enveloppes</a:t>
            </a:r>
            <a:r>
              <a:rPr sz="2100" b="1" spc="25" dirty="0">
                <a:latin typeface="Arial"/>
                <a:cs typeface="Arial"/>
              </a:rPr>
              <a:t> </a:t>
            </a:r>
            <a:r>
              <a:rPr sz="2100" b="1" spc="-5" dirty="0">
                <a:latin typeface="Arial"/>
                <a:cs typeface="Arial"/>
              </a:rPr>
              <a:t>porteuses </a:t>
            </a:r>
            <a:r>
              <a:rPr sz="2100" b="1" spc="-565" dirty="0">
                <a:latin typeface="Arial"/>
                <a:cs typeface="Arial"/>
              </a:rPr>
              <a:t> </a:t>
            </a:r>
            <a:r>
              <a:rPr sz="2100" b="1" dirty="0">
                <a:latin typeface="Arial"/>
                <a:cs typeface="Arial"/>
              </a:rPr>
              <a:t>individuelles</a:t>
            </a:r>
            <a:r>
              <a:rPr sz="2100" b="1" spc="-15" dirty="0">
                <a:latin typeface="Arial"/>
                <a:cs typeface="Arial"/>
              </a:rPr>
              <a:t> </a:t>
            </a:r>
            <a:r>
              <a:rPr sz="2100" b="1" dirty="0">
                <a:latin typeface="Arial"/>
                <a:cs typeface="Arial"/>
              </a:rPr>
              <a:t>nominatives</a:t>
            </a:r>
            <a:r>
              <a:rPr sz="2100" b="1" spc="-10" dirty="0">
                <a:latin typeface="Arial"/>
                <a:cs typeface="Arial"/>
              </a:rPr>
              <a:t> </a:t>
            </a:r>
            <a:r>
              <a:rPr sz="2100" b="1" spc="-5" dirty="0">
                <a:latin typeface="Arial"/>
                <a:cs typeface="Arial"/>
              </a:rPr>
              <a:t>à</a:t>
            </a:r>
            <a:r>
              <a:rPr sz="2100" b="1" dirty="0">
                <a:latin typeface="Arial"/>
                <a:cs typeface="Arial"/>
              </a:rPr>
              <a:t> leurs</a:t>
            </a:r>
            <a:r>
              <a:rPr sz="2100" b="1" spc="-15" dirty="0">
                <a:latin typeface="Arial"/>
                <a:cs typeface="Arial"/>
              </a:rPr>
              <a:t> </a:t>
            </a:r>
            <a:r>
              <a:rPr sz="2100" b="1" dirty="0">
                <a:latin typeface="Arial"/>
                <a:cs typeface="Arial"/>
              </a:rPr>
              <a:t>agents</a:t>
            </a:r>
            <a:endParaRPr sz="2100">
              <a:latin typeface="Arial"/>
              <a:cs typeface="Arial"/>
            </a:endParaRPr>
          </a:p>
        </p:txBody>
      </p:sp>
      <p:pic>
        <p:nvPicPr>
          <p:cNvPr id="3" name="object 3"/>
          <p:cNvPicPr/>
          <p:nvPr/>
        </p:nvPicPr>
        <p:blipFill>
          <a:blip r:embed="rId2" cstate="print"/>
          <a:stretch>
            <a:fillRect/>
          </a:stretch>
        </p:blipFill>
        <p:spPr>
          <a:xfrm>
            <a:off x="11413302" y="0"/>
            <a:ext cx="768361" cy="747522"/>
          </a:xfrm>
          <a:prstGeom prst="rect">
            <a:avLst/>
          </a:prstGeom>
        </p:spPr>
      </p:pic>
      <p:grpSp>
        <p:nvGrpSpPr>
          <p:cNvPr id="4" name="object 4"/>
          <p:cNvGrpSpPr/>
          <p:nvPr/>
        </p:nvGrpSpPr>
        <p:grpSpPr>
          <a:xfrm>
            <a:off x="47244" y="5949695"/>
            <a:ext cx="10370820" cy="905510"/>
            <a:chOff x="47244" y="5949695"/>
            <a:chExt cx="10370820" cy="905510"/>
          </a:xfrm>
        </p:grpSpPr>
        <p:pic>
          <p:nvPicPr>
            <p:cNvPr id="5" name="object 5"/>
            <p:cNvPicPr/>
            <p:nvPr/>
          </p:nvPicPr>
          <p:blipFill>
            <a:blip r:embed="rId3" cstate="print"/>
            <a:stretch>
              <a:fillRect/>
            </a:stretch>
          </p:blipFill>
          <p:spPr>
            <a:xfrm>
              <a:off x="47244" y="5949695"/>
              <a:ext cx="1363980" cy="905256"/>
            </a:xfrm>
            <a:prstGeom prst="rect">
              <a:avLst/>
            </a:prstGeom>
          </p:spPr>
        </p:pic>
        <p:sp>
          <p:nvSpPr>
            <p:cNvPr id="6" name="object 6"/>
            <p:cNvSpPr/>
            <p:nvPr/>
          </p:nvSpPr>
          <p:spPr>
            <a:xfrm>
              <a:off x="1202435" y="6426708"/>
              <a:ext cx="9215755" cy="323215"/>
            </a:xfrm>
            <a:custGeom>
              <a:avLst/>
              <a:gdLst/>
              <a:ahLst/>
              <a:cxnLst/>
              <a:rect l="l" t="t" r="r" b="b"/>
              <a:pathLst>
                <a:path w="9215755" h="323215">
                  <a:moveTo>
                    <a:pt x="9215627" y="0"/>
                  </a:moveTo>
                  <a:lnTo>
                    <a:pt x="0" y="0"/>
                  </a:lnTo>
                  <a:lnTo>
                    <a:pt x="0" y="323087"/>
                  </a:lnTo>
                  <a:lnTo>
                    <a:pt x="9215627" y="323087"/>
                  </a:lnTo>
                  <a:lnTo>
                    <a:pt x="9215627" y="0"/>
                  </a:lnTo>
                  <a:close/>
                </a:path>
              </a:pathLst>
            </a:custGeom>
            <a:solidFill>
              <a:srgbClr val="FFFFFF"/>
            </a:solidFill>
          </p:spPr>
          <p:txBody>
            <a:bodyPr wrap="square" lIns="0" tIns="0" rIns="0" bIns="0" rtlCol="0"/>
            <a:lstStyle/>
            <a:p>
              <a:endParaRPr/>
            </a:p>
          </p:txBody>
        </p:sp>
      </p:grpSp>
      <p:sp>
        <p:nvSpPr>
          <p:cNvPr id="7" name="object 7"/>
          <p:cNvSpPr/>
          <p:nvPr/>
        </p:nvSpPr>
        <p:spPr>
          <a:xfrm>
            <a:off x="0" y="0"/>
            <a:ext cx="9065260" cy="1043940"/>
          </a:xfrm>
          <a:custGeom>
            <a:avLst/>
            <a:gdLst/>
            <a:ahLst/>
            <a:cxnLst/>
            <a:rect l="l" t="t" r="r" b="b"/>
            <a:pathLst>
              <a:path w="9065260" h="1043940">
                <a:moveTo>
                  <a:pt x="0" y="1043939"/>
                </a:moveTo>
                <a:lnTo>
                  <a:pt x="9064752" y="1043939"/>
                </a:lnTo>
                <a:lnTo>
                  <a:pt x="9064752" y="0"/>
                </a:lnTo>
                <a:lnTo>
                  <a:pt x="0" y="0"/>
                </a:lnTo>
                <a:lnTo>
                  <a:pt x="0" y="1043939"/>
                </a:lnTo>
                <a:close/>
              </a:path>
            </a:pathLst>
          </a:custGeom>
          <a:solidFill>
            <a:srgbClr val="004A99"/>
          </a:solidFill>
        </p:spPr>
        <p:txBody>
          <a:bodyPr wrap="square" lIns="0" tIns="0" rIns="0" bIns="0" rtlCol="0"/>
          <a:lstStyle/>
          <a:p>
            <a:endParaRPr/>
          </a:p>
        </p:txBody>
      </p:sp>
      <p:sp>
        <p:nvSpPr>
          <p:cNvPr id="8" name="object 8"/>
          <p:cNvSpPr txBox="1">
            <a:spLocks noGrp="1"/>
          </p:cNvSpPr>
          <p:nvPr>
            <p:ph type="title"/>
          </p:nvPr>
        </p:nvSpPr>
        <p:spPr>
          <a:xfrm>
            <a:off x="281736" y="3759"/>
            <a:ext cx="1051560" cy="1031875"/>
          </a:xfrm>
          <a:prstGeom prst="rect">
            <a:avLst/>
          </a:prstGeom>
        </p:spPr>
        <p:txBody>
          <a:bodyPr vert="horz" wrap="square" lIns="0" tIns="12700" rIns="0" bIns="0" rtlCol="0">
            <a:spAutoFit/>
          </a:bodyPr>
          <a:lstStyle/>
          <a:p>
            <a:pPr marL="12700">
              <a:lnSpc>
                <a:spcPct val="100000"/>
              </a:lnSpc>
              <a:spcBef>
                <a:spcPts val="100"/>
              </a:spcBef>
            </a:pPr>
            <a:r>
              <a:rPr dirty="0"/>
              <a:t>VI.</a:t>
            </a:r>
          </a:p>
        </p:txBody>
      </p:sp>
      <p:sp>
        <p:nvSpPr>
          <p:cNvPr id="9" name="object 9"/>
          <p:cNvSpPr txBox="1"/>
          <p:nvPr/>
        </p:nvSpPr>
        <p:spPr>
          <a:xfrm>
            <a:off x="1541144" y="358266"/>
            <a:ext cx="5915660"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FFFFF"/>
                </a:solidFill>
                <a:latin typeface="Arial"/>
                <a:cs typeface="Arial"/>
              </a:rPr>
              <a:t>Le</a:t>
            </a:r>
            <a:r>
              <a:rPr sz="2400" b="1" spc="-15" dirty="0">
                <a:solidFill>
                  <a:srgbClr val="FFFFFF"/>
                </a:solidFill>
                <a:latin typeface="Arial"/>
                <a:cs typeface="Arial"/>
              </a:rPr>
              <a:t> </a:t>
            </a:r>
            <a:r>
              <a:rPr sz="2400" b="1" dirty="0">
                <a:solidFill>
                  <a:srgbClr val="FFFFFF"/>
                </a:solidFill>
                <a:latin typeface="Arial"/>
                <a:cs typeface="Arial"/>
              </a:rPr>
              <a:t>vote</a:t>
            </a:r>
            <a:r>
              <a:rPr sz="2400" b="1" spc="-25" dirty="0">
                <a:solidFill>
                  <a:srgbClr val="FFFFFF"/>
                </a:solidFill>
                <a:latin typeface="Arial"/>
                <a:cs typeface="Arial"/>
              </a:rPr>
              <a:t> </a:t>
            </a:r>
            <a:r>
              <a:rPr sz="2400" b="1" dirty="0">
                <a:solidFill>
                  <a:srgbClr val="FFFFFF"/>
                </a:solidFill>
                <a:latin typeface="Arial"/>
                <a:cs typeface="Arial"/>
              </a:rPr>
              <a:t>électronique</a:t>
            </a:r>
            <a:r>
              <a:rPr sz="2400" b="1" spc="-20" dirty="0">
                <a:solidFill>
                  <a:srgbClr val="FFFFFF"/>
                </a:solidFill>
                <a:latin typeface="Arial"/>
                <a:cs typeface="Arial"/>
              </a:rPr>
              <a:t> </a:t>
            </a:r>
            <a:r>
              <a:rPr sz="2400" b="1" dirty="0">
                <a:solidFill>
                  <a:srgbClr val="FFFFFF"/>
                </a:solidFill>
                <a:latin typeface="Arial"/>
                <a:cs typeface="Arial"/>
              </a:rPr>
              <a:t>:</a:t>
            </a:r>
            <a:r>
              <a:rPr sz="2400" b="1" spc="-15" dirty="0">
                <a:solidFill>
                  <a:srgbClr val="FFFFFF"/>
                </a:solidFill>
                <a:latin typeface="Arial"/>
                <a:cs typeface="Arial"/>
              </a:rPr>
              <a:t> </a:t>
            </a:r>
            <a:r>
              <a:rPr sz="2400" b="1" dirty="0">
                <a:solidFill>
                  <a:srgbClr val="FFFFFF"/>
                </a:solidFill>
                <a:latin typeface="Arial"/>
                <a:cs typeface="Arial"/>
              </a:rPr>
              <a:t>le</a:t>
            </a:r>
            <a:r>
              <a:rPr sz="2400" b="1" spc="-25" dirty="0">
                <a:solidFill>
                  <a:srgbClr val="FFFFFF"/>
                </a:solidFill>
                <a:latin typeface="Arial"/>
                <a:cs typeface="Arial"/>
              </a:rPr>
              <a:t> </a:t>
            </a:r>
            <a:r>
              <a:rPr sz="2400" b="1" dirty="0">
                <a:solidFill>
                  <a:srgbClr val="FFFFFF"/>
                </a:solidFill>
                <a:latin typeface="Arial"/>
                <a:cs typeface="Arial"/>
              </a:rPr>
              <a:t>matériel</a:t>
            </a:r>
            <a:r>
              <a:rPr sz="2400" b="1" spc="-15" dirty="0">
                <a:solidFill>
                  <a:srgbClr val="FFFFFF"/>
                </a:solidFill>
                <a:latin typeface="Arial"/>
                <a:cs typeface="Arial"/>
              </a:rPr>
              <a:t> </a:t>
            </a:r>
            <a:r>
              <a:rPr sz="2400" b="1" spc="-5" dirty="0">
                <a:solidFill>
                  <a:srgbClr val="FFFFFF"/>
                </a:solidFill>
                <a:latin typeface="Arial"/>
                <a:cs typeface="Arial"/>
              </a:rPr>
              <a:t>de</a:t>
            </a:r>
            <a:r>
              <a:rPr sz="2400" b="1" spc="-20" dirty="0">
                <a:solidFill>
                  <a:srgbClr val="FFFFFF"/>
                </a:solidFill>
                <a:latin typeface="Arial"/>
                <a:cs typeface="Arial"/>
              </a:rPr>
              <a:t> </a:t>
            </a:r>
            <a:r>
              <a:rPr sz="2400" b="1" dirty="0">
                <a:solidFill>
                  <a:srgbClr val="FFFFFF"/>
                </a:solidFill>
                <a:latin typeface="Arial"/>
                <a:cs typeface="Arial"/>
              </a:rPr>
              <a:t>vote</a:t>
            </a:r>
            <a:endParaRPr sz="2400">
              <a:latin typeface="Arial"/>
              <a:cs typeface="Arial"/>
            </a:endParaRPr>
          </a:p>
        </p:txBody>
      </p:sp>
      <p:pic>
        <p:nvPicPr>
          <p:cNvPr id="10" name="object 10"/>
          <p:cNvPicPr/>
          <p:nvPr/>
        </p:nvPicPr>
        <p:blipFill>
          <a:blip r:embed="rId4" cstate="print"/>
          <a:stretch>
            <a:fillRect/>
          </a:stretch>
        </p:blipFill>
        <p:spPr>
          <a:xfrm>
            <a:off x="10872505" y="6266702"/>
            <a:ext cx="310201" cy="467838"/>
          </a:xfrm>
          <a:prstGeom prst="rect">
            <a:avLst/>
          </a:prstGeom>
        </p:spPr>
      </p:pic>
      <p:sp>
        <p:nvSpPr>
          <p:cNvPr id="11" name="object 11"/>
          <p:cNvSpPr txBox="1"/>
          <p:nvPr/>
        </p:nvSpPr>
        <p:spPr>
          <a:xfrm>
            <a:off x="11256898" y="6291300"/>
            <a:ext cx="276225" cy="224790"/>
          </a:xfrm>
          <a:prstGeom prst="rect">
            <a:avLst/>
          </a:prstGeom>
        </p:spPr>
        <p:txBody>
          <a:bodyPr vert="horz" wrap="square" lIns="0" tIns="0" rIns="0" bIns="0" rtlCol="0">
            <a:spAutoFit/>
          </a:bodyPr>
          <a:lstStyle/>
          <a:p>
            <a:pPr marL="39370">
              <a:lnSpc>
                <a:spcPts val="1650"/>
              </a:lnSpc>
            </a:pPr>
            <a:fld id="{81D60167-4931-47E6-BA6A-407CBD079E47}" type="slidenum">
              <a:rPr sz="1400" dirty="0">
                <a:latin typeface="Arial MT"/>
                <a:cs typeface="Arial MT"/>
              </a:rPr>
              <a:t>3</a:t>
            </a:fld>
            <a:endParaRPr sz="1400">
              <a:latin typeface="Arial MT"/>
              <a:cs typeface="Arial MT"/>
            </a:endParaRPr>
          </a:p>
        </p:txBody>
      </p:sp>
      <p:sp>
        <p:nvSpPr>
          <p:cNvPr id="12" name="object 12"/>
          <p:cNvSpPr txBox="1"/>
          <p:nvPr/>
        </p:nvSpPr>
        <p:spPr>
          <a:xfrm>
            <a:off x="1280541" y="6474115"/>
            <a:ext cx="2913380" cy="238760"/>
          </a:xfrm>
          <a:prstGeom prst="rect">
            <a:avLst/>
          </a:prstGeom>
        </p:spPr>
        <p:txBody>
          <a:bodyPr vert="horz" wrap="square" lIns="0" tIns="0" rIns="0" bIns="0" rtlCol="0">
            <a:spAutoFit/>
          </a:bodyPr>
          <a:lstStyle/>
          <a:p>
            <a:pPr marL="12700">
              <a:lnSpc>
                <a:spcPts val="1760"/>
              </a:lnSpc>
            </a:pPr>
            <a:r>
              <a:rPr sz="1500" b="1" i="1" spc="-5" dirty="0">
                <a:solidFill>
                  <a:srgbClr val="A6A6A6"/>
                </a:solidFill>
                <a:latin typeface="Arial"/>
                <a:cs typeface="Arial"/>
              </a:rPr>
              <a:t>Elections</a:t>
            </a:r>
            <a:r>
              <a:rPr sz="1500" b="1" i="1" spc="-15" dirty="0">
                <a:solidFill>
                  <a:srgbClr val="A6A6A6"/>
                </a:solidFill>
                <a:latin typeface="Arial"/>
                <a:cs typeface="Arial"/>
              </a:rPr>
              <a:t> </a:t>
            </a:r>
            <a:r>
              <a:rPr sz="1500" b="1" i="1" spc="-5" dirty="0">
                <a:solidFill>
                  <a:srgbClr val="A6A6A6"/>
                </a:solidFill>
                <a:latin typeface="Arial"/>
                <a:cs typeface="Arial"/>
              </a:rPr>
              <a:t>professionnelles</a:t>
            </a:r>
            <a:r>
              <a:rPr sz="1500" b="1" i="1" spc="-30" dirty="0">
                <a:solidFill>
                  <a:srgbClr val="A6A6A6"/>
                </a:solidFill>
                <a:latin typeface="Arial"/>
                <a:cs typeface="Arial"/>
              </a:rPr>
              <a:t> </a:t>
            </a:r>
            <a:r>
              <a:rPr sz="1500" b="1" i="1" spc="-5" dirty="0">
                <a:solidFill>
                  <a:srgbClr val="A6A6A6"/>
                </a:solidFill>
                <a:latin typeface="Arial"/>
                <a:cs typeface="Arial"/>
              </a:rPr>
              <a:t>2022</a:t>
            </a:r>
            <a:endParaRPr sz="150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C4EDB2C7-433C-C3D4-6B77-F8C5B5AA55D2}"/>
              </a:ext>
            </a:extLst>
          </p:cNvPr>
          <p:cNvSpPr>
            <a:spLocks noChangeAspect="1" noChangeArrowheads="1"/>
          </p:cNvSpPr>
          <p:nvPr/>
        </p:nvSpPr>
        <p:spPr bwMode="auto">
          <a:xfrm>
            <a:off x="2900363" y="1081088"/>
            <a:ext cx="6391275" cy="46958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5" name="Image 4">
            <a:extLst>
              <a:ext uri="{FF2B5EF4-FFF2-40B4-BE49-F238E27FC236}">
                <a16:creationId xmlns:a16="http://schemas.microsoft.com/office/drawing/2014/main" id="{6C33D836-422F-5824-D353-72F935A5F952}"/>
              </a:ext>
            </a:extLst>
          </p:cNvPr>
          <p:cNvPicPr>
            <a:picLocks noChangeAspect="1"/>
          </p:cNvPicPr>
          <p:nvPr/>
        </p:nvPicPr>
        <p:blipFill>
          <a:blip r:embed="rId2"/>
          <a:stretch>
            <a:fillRect/>
          </a:stretch>
        </p:blipFill>
        <p:spPr>
          <a:xfrm>
            <a:off x="6096000" y="2052109"/>
            <a:ext cx="5257800" cy="4267200"/>
          </a:xfrm>
          <a:prstGeom prst="rect">
            <a:avLst/>
          </a:prstGeom>
        </p:spPr>
      </p:pic>
      <p:sp>
        <p:nvSpPr>
          <p:cNvPr id="7" name="ZoneTexte 6">
            <a:extLst>
              <a:ext uri="{FF2B5EF4-FFF2-40B4-BE49-F238E27FC236}">
                <a16:creationId xmlns:a16="http://schemas.microsoft.com/office/drawing/2014/main" id="{62D6CD4D-1949-DDB7-6B31-B873E608A1A6}"/>
              </a:ext>
            </a:extLst>
          </p:cNvPr>
          <p:cNvSpPr txBox="1"/>
          <p:nvPr/>
        </p:nvSpPr>
        <p:spPr>
          <a:xfrm>
            <a:off x="711780" y="6172200"/>
            <a:ext cx="10363200" cy="646331"/>
          </a:xfrm>
          <a:prstGeom prst="rect">
            <a:avLst/>
          </a:prstGeom>
          <a:noFill/>
        </p:spPr>
        <p:txBody>
          <a:bodyPr wrap="square">
            <a:spAutoFit/>
          </a:bodyPr>
          <a:lstStyle/>
          <a:p>
            <a:r>
              <a:rPr lang="fr-FR" b="1" i="0" dirty="0">
                <a:solidFill>
                  <a:srgbClr val="333333"/>
                </a:solidFill>
                <a:effectLst/>
                <a:latin typeface="Arial" panose="020B0604020202020204" pitchFamily="34" charset="0"/>
              </a:rPr>
              <a:t>Il faut bien indiquer les 5 dernières caractères qui dans certains cas peuvent comporter une lettre</a:t>
            </a:r>
            <a:r>
              <a:rPr lang="fr-FR" b="0" i="0" dirty="0">
                <a:solidFill>
                  <a:srgbClr val="333333"/>
                </a:solidFill>
                <a:effectLst/>
                <a:latin typeface="Arial" panose="020B0604020202020204" pitchFamily="34" charset="0"/>
              </a:rPr>
              <a:t>.</a:t>
            </a:r>
            <a:endParaRPr lang="fr-FR" dirty="0"/>
          </a:p>
        </p:txBody>
      </p:sp>
      <p:pic>
        <p:nvPicPr>
          <p:cNvPr id="8" name="Image 7">
            <a:extLst>
              <a:ext uri="{FF2B5EF4-FFF2-40B4-BE49-F238E27FC236}">
                <a16:creationId xmlns:a16="http://schemas.microsoft.com/office/drawing/2014/main" id="{E82B1013-2AF9-9078-C917-E4C0A9C57CF9}"/>
              </a:ext>
            </a:extLst>
          </p:cNvPr>
          <p:cNvPicPr>
            <a:picLocks noChangeAspect="1"/>
          </p:cNvPicPr>
          <p:nvPr/>
        </p:nvPicPr>
        <p:blipFill>
          <a:blip r:embed="rId3"/>
          <a:stretch>
            <a:fillRect/>
          </a:stretch>
        </p:blipFill>
        <p:spPr>
          <a:xfrm>
            <a:off x="859302" y="2135571"/>
            <a:ext cx="4474180" cy="4036629"/>
          </a:xfrm>
          <a:prstGeom prst="rect">
            <a:avLst/>
          </a:prstGeom>
        </p:spPr>
      </p:pic>
      <p:sp>
        <p:nvSpPr>
          <p:cNvPr id="10" name="ZoneTexte 9">
            <a:extLst>
              <a:ext uri="{FF2B5EF4-FFF2-40B4-BE49-F238E27FC236}">
                <a16:creationId xmlns:a16="http://schemas.microsoft.com/office/drawing/2014/main" id="{3E7D3A5C-1C61-9110-904D-6AF8AFC530E2}"/>
              </a:ext>
            </a:extLst>
          </p:cNvPr>
          <p:cNvSpPr txBox="1"/>
          <p:nvPr/>
        </p:nvSpPr>
        <p:spPr>
          <a:xfrm>
            <a:off x="711780" y="167893"/>
            <a:ext cx="10489620" cy="175432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Avant cette étape d’accès au vote, vous aurez reçu à votre domicile et envoyé par le CDG59, l’identifiant que vous aurez à mettre sur cette première page d’accès au vote. Vous les recevrez bien en amont, faites bien attention à les conserver le temps du vote.</a:t>
            </a:r>
            <a:endParaRPr kumimoji="0" lang="fr-FR" altLang="fr-FR"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Les données personnelles, que vous aurez à indiquer dans le 2eme onglet,</a:t>
            </a:r>
            <a:r>
              <a:rPr kumimoji="0" lang="fr-FR" altLang="fr-FR"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fr-FR" altLang="fr-FR"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sont les 5 derniers caractères de votre IBAN bancaire, que vous trouverez sur votre fiche de paie, ou sur un RIB de votre banque, la démarche est bien entendu complètement sécurisée, ils sont indiqués sur vos documents comme suit  :</a:t>
            </a:r>
            <a:endParaRPr kumimoji="0" lang="fr-FR" altLang="fr-FR"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460416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62435" y="376944"/>
            <a:ext cx="10943192" cy="5988866"/>
          </a:xfrm>
          <a:prstGeom prst="rect">
            <a:avLst/>
          </a:prstGeom>
        </p:spPr>
      </p:pic>
      <p:sp>
        <p:nvSpPr>
          <p:cNvPr id="3" name="object 3"/>
          <p:cNvSpPr txBox="1"/>
          <p:nvPr/>
        </p:nvSpPr>
        <p:spPr>
          <a:xfrm>
            <a:off x="11258422" y="6291300"/>
            <a:ext cx="274320" cy="224790"/>
          </a:xfrm>
          <a:prstGeom prst="rect">
            <a:avLst/>
          </a:prstGeom>
        </p:spPr>
        <p:txBody>
          <a:bodyPr vert="horz" wrap="square" lIns="0" tIns="0" rIns="0" bIns="0" rtlCol="0">
            <a:spAutoFit/>
          </a:bodyPr>
          <a:lstStyle/>
          <a:p>
            <a:pPr marL="38100">
              <a:lnSpc>
                <a:spcPts val="1650"/>
              </a:lnSpc>
            </a:pPr>
            <a:fld id="{81D60167-4931-47E6-BA6A-407CBD079E47}" type="slidenum">
              <a:rPr sz="1400" dirty="0">
                <a:latin typeface="Arial MT"/>
                <a:cs typeface="Arial MT"/>
              </a:rPr>
              <a:t>5</a:t>
            </a:fld>
            <a:endParaRPr sz="1400">
              <a:latin typeface="Arial MT"/>
              <a:cs typeface="Arial M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2400" y="341910"/>
            <a:ext cx="12041122" cy="6524296"/>
          </a:xfrm>
          <a:prstGeom prst="rect">
            <a:avLst/>
          </a:prstGeom>
        </p:spPr>
      </p:pic>
      <p:sp>
        <p:nvSpPr>
          <p:cNvPr id="3" name="object 3"/>
          <p:cNvSpPr txBox="1"/>
          <p:nvPr/>
        </p:nvSpPr>
        <p:spPr>
          <a:xfrm>
            <a:off x="11258422" y="6291300"/>
            <a:ext cx="274320" cy="224790"/>
          </a:xfrm>
          <a:prstGeom prst="rect">
            <a:avLst/>
          </a:prstGeom>
        </p:spPr>
        <p:txBody>
          <a:bodyPr vert="horz" wrap="square" lIns="0" tIns="0" rIns="0" bIns="0" rtlCol="0">
            <a:spAutoFit/>
          </a:bodyPr>
          <a:lstStyle/>
          <a:p>
            <a:pPr marL="38100">
              <a:lnSpc>
                <a:spcPts val="1650"/>
              </a:lnSpc>
            </a:pPr>
            <a:fld id="{81D60167-4931-47E6-BA6A-407CBD079E47}" type="slidenum">
              <a:rPr sz="1400" dirty="0">
                <a:latin typeface="Arial MT"/>
                <a:cs typeface="Arial MT"/>
              </a:rPr>
              <a:t>6</a:t>
            </a:fld>
            <a:endParaRPr sz="1400">
              <a:latin typeface="Arial MT"/>
              <a:cs typeface="Arial M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8672" y="175675"/>
            <a:ext cx="11970048" cy="6521952"/>
          </a:xfrm>
          <a:prstGeom prst="rect">
            <a:avLst/>
          </a:prstGeom>
        </p:spPr>
      </p:pic>
      <p:sp>
        <p:nvSpPr>
          <p:cNvPr id="3" name="object 3"/>
          <p:cNvSpPr txBox="1"/>
          <p:nvPr/>
        </p:nvSpPr>
        <p:spPr>
          <a:xfrm>
            <a:off x="11258422" y="6291300"/>
            <a:ext cx="274320" cy="224790"/>
          </a:xfrm>
          <a:prstGeom prst="rect">
            <a:avLst/>
          </a:prstGeom>
        </p:spPr>
        <p:txBody>
          <a:bodyPr vert="horz" wrap="square" lIns="0" tIns="0" rIns="0" bIns="0" rtlCol="0">
            <a:spAutoFit/>
          </a:bodyPr>
          <a:lstStyle/>
          <a:p>
            <a:pPr marL="38100">
              <a:lnSpc>
                <a:spcPts val="1650"/>
              </a:lnSpc>
            </a:pPr>
            <a:fld id="{81D60167-4931-47E6-BA6A-407CBD079E47}" type="slidenum">
              <a:rPr sz="1400" dirty="0">
                <a:latin typeface="Arial MT"/>
                <a:cs typeface="Arial MT"/>
              </a:rPr>
              <a:t>7</a:t>
            </a:fld>
            <a:endParaRPr sz="1400">
              <a:latin typeface="Arial MT"/>
              <a:cs typeface="Arial M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23" y="73150"/>
            <a:ext cx="12191999" cy="6711696"/>
          </a:xfrm>
          <a:prstGeom prst="rect">
            <a:avLst/>
          </a:prstGeom>
        </p:spPr>
      </p:pic>
      <p:sp>
        <p:nvSpPr>
          <p:cNvPr id="3" name="object 3"/>
          <p:cNvSpPr txBox="1"/>
          <p:nvPr/>
        </p:nvSpPr>
        <p:spPr>
          <a:xfrm>
            <a:off x="11258422" y="6291300"/>
            <a:ext cx="274320" cy="224790"/>
          </a:xfrm>
          <a:prstGeom prst="rect">
            <a:avLst/>
          </a:prstGeom>
        </p:spPr>
        <p:txBody>
          <a:bodyPr vert="horz" wrap="square" lIns="0" tIns="0" rIns="0" bIns="0" rtlCol="0">
            <a:spAutoFit/>
          </a:bodyPr>
          <a:lstStyle/>
          <a:p>
            <a:pPr marL="38100">
              <a:lnSpc>
                <a:spcPts val="1650"/>
              </a:lnSpc>
            </a:pPr>
            <a:fld id="{81D60167-4931-47E6-BA6A-407CBD079E47}" type="slidenum">
              <a:rPr sz="1400" dirty="0">
                <a:latin typeface="Arial MT"/>
                <a:cs typeface="Arial MT"/>
              </a:rPr>
              <a:t>8</a:t>
            </a:fld>
            <a:endParaRPr sz="1400">
              <a:latin typeface="Arial MT"/>
              <a:cs typeface="Arial M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23" y="91438"/>
            <a:ext cx="12191999" cy="6675120"/>
          </a:xfrm>
          <a:prstGeom prst="rect">
            <a:avLst/>
          </a:prstGeom>
        </p:spPr>
      </p:pic>
      <p:sp>
        <p:nvSpPr>
          <p:cNvPr id="3" name="object 3"/>
          <p:cNvSpPr txBox="1"/>
          <p:nvPr/>
        </p:nvSpPr>
        <p:spPr>
          <a:xfrm>
            <a:off x="11258422" y="6291300"/>
            <a:ext cx="274320" cy="224790"/>
          </a:xfrm>
          <a:prstGeom prst="rect">
            <a:avLst/>
          </a:prstGeom>
        </p:spPr>
        <p:txBody>
          <a:bodyPr vert="horz" wrap="square" lIns="0" tIns="0" rIns="0" bIns="0" rtlCol="0">
            <a:spAutoFit/>
          </a:bodyPr>
          <a:lstStyle/>
          <a:p>
            <a:pPr marL="38100">
              <a:lnSpc>
                <a:spcPts val="1650"/>
              </a:lnSpc>
            </a:pPr>
            <a:fld id="{81D60167-4931-47E6-BA6A-407CBD079E47}" type="slidenum">
              <a:rPr sz="1400" dirty="0">
                <a:latin typeface="Arial MT"/>
                <a:cs typeface="Arial MT"/>
              </a:rPr>
              <a:t>9</a:t>
            </a:fld>
            <a:endParaRPr sz="1400">
              <a:latin typeface="Arial MT"/>
              <a:cs typeface="Arial M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253</TotalTime>
  <Words>988</Words>
  <Application>Microsoft Office PowerPoint</Application>
  <PresentationFormat>Grand écran</PresentationFormat>
  <Paragraphs>107</Paragraphs>
  <Slides>15</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15</vt:i4>
      </vt:variant>
    </vt:vector>
  </HeadingPairs>
  <TitlesOfParts>
    <vt:vector size="22" baseType="lpstr">
      <vt:lpstr>Arial</vt:lpstr>
      <vt:lpstr>Arial Black</vt:lpstr>
      <vt:lpstr>Arial MT</vt:lpstr>
      <vt:lpstr>Calibri</vt:lpstr>
      <vt:lpstr>Times New Roman</vt:lpstr>
      <vt:lpstr>Trebuchet MS</vt:lpstr>
      <vt:lpstr>Office Theme</vt:lpstr>
      <vt:lpstr>Présentation PowerPoint</vt:lpstr>
      <vt:lpstr>Le vote électronique : les avantages et les  garanties du vote électronique</vt:lpstr>
      <vt:lpstr>VI.</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 vote électronique : l’assistance aux électeur·rices</vt:lpstr>
      <vt:lpstr>IX.</vt:lpstr>
      <vt:lpstr>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christelle-d</dc:creator>
  <cp:lastModifiedBy>inesinesbouzidi@gmail.com</cp:lastModifiedBy>
  <cp:revision>9</cp:revision>
  <dcterms:created xsi:type="dcterms:W3CDTF">2022-11-09T15:26:53Z</dcterms:created>
  <dcterms:modified xsi:type="dcterms:W3CDTF">2022-11-10T11:41:49Z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2022-06-20T00:00:00Z</vt:filetime>
  </property>
  <property fmtid="{D5CDD505-2E9C-101B-9397-08002B2CF9AE}" pid="3" name="Creator">
    <vt:lpwstr>Microsoft® PowerPoint® 2013</vt:lpwstr>
  </property>
  <property fmtid="{D5CDD505-2E9C-101B-9397-08002B2CF9AE}" pid="4" name="LastSaved">
    <vt:filetime>2022-11-09T00:00:00Z</vt:filetime>
  </property>
</Properties>
</file>