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3F21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0" d="100"/>
          <a:sy n="60" d="100"/>
        </p:scale>
        <p:origin x="77" y="221"/>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0A2B9-ABA0-4FBC-BD6A-3773444A19A2}" type="datetimeFigureOut">
              <a:rPr lang="fr-FR" smtClean="0"/>
              <a:t>26/01/2022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AE4F28-ECEC-4B30-925B-0E09E9C6046A}" type="slidenum">
              <a:rPr lang="fr-FR" smtClean="0"/>
              <a:t>‹N°›</a:t>
            </a:fld>
            <a:endParaRPr lang="fr-FR"/>
          </a:p>
        </p:txBody>
      </p:sp>
    </p:spTree>
    <p:extLst>
      <p:ext uri="{BB962C8B-B14F-4D97-AF65-F5344CB8AC3E}">
        <p14:creationId xmlns:p14="http://schemas.microsoft.com/office/powerpoint/2010/main" val="1689876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DB5163-A102-453E-A23E-F5A1507C0D3C}"/>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422E3473-EED5-4125-A7C9-6F73446D24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05FBA2C2-0BFC-4AE6-94B6-CCC92D48BF3E}"/>
              </a:ext>
            </a:extLst>
          </p:cNvPr>
          <p:cNvSpPr>
            <a:spLocks noGrp="1"/>
          </p:cNvSpPr>
          <p:nvPr>
            <p:ph type="dt" sz="half" idx="10"/>
          </p:nvPr>
        </p:nvSpPr>
        <p:spPr/>
        <p:txBody>
          <a:bodyPr/>
          <a:lstStyle/>
          <a:p>
            <a:fld id="{0D07BCF0-0577-4057-A790-F396754FB4B4}" type="datetimeFigureOut">
              <a:rPr lang="fr-FR" smtClean="0"/>
              <a:t>26/01/2022</a:t>
            </a:fld>
            <a:endParaRPr lang="fr-FR" dirty="0"/>
          </a:p>
        </p:txBody>
      </p:sp>
      <p:sp>
        <p:nvSpPr>
          <p:cNvPr id="5" name="Espace réservé du pied de page 4">
            <a:extLst>
              <a:ext uri="{FF2B5EF4-FFF2-40B4-BE49-F238E27FC236}">
                <a16:creationId xmlns:a16="http://schemas.microsoft.com/office/drawing/2014/main" id="{12DD1403-5680-4B00-BF0A-BF77551BD42B}"/>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433ACEA9-23C5-4A8F-9498-B86419D166B6}"/>
              </a:ext>
            </a:extLst>
          </p:cNvPr>
          <p:cNvSpPr>
            <a:spLocks noGrp="1"/>
          </p:cNvSpPr>
          <p:nvPr>
            <p:ph type="sldNum" sz="quarter" idx="12"/>
          </p:nvPr>
        </p:nvSpPr>
        <p:spPr/>
        <p:txBody>
          <a:bodyPr/>
          <a:lstStyle/>
          <a:p>
            <a:fld id="{2FB8D264-1A7C-4145-A107-74BD41628E1F}" type="slidenum">
              <a:rPr lang="fr-FR" smtClean="0"/>
              <a:t>‹N°›</a:t>
            </a:fld>
            <a:endParaRPr lang="fr-FR" dirty="0"/>
          </a:p>
        </p:txBody>
      </p:sp>
    </p:spTree>
    <p:extLst>
      <p:ext uri="{BB962C8B-B14F-4D97-AF65-F5344CB8AC3E}">
        <p14:creationId xmlns:p14="http://schemas.microsoft.com/office/powerpoint/2010/main" val="703666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FF248B-E8F2-4BC4-8BDF-C49810046573}"/>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48008ECE-EF9B-4AD7-89F1-7B9AE4293F0B}"/>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90E0A26-FA7D-446B-90E5-C964F0B3A701}"/>
              </a:ext>
            </a:extLst>
          </p:cNvPr>
          <p:cNvSpPr>
            <a:spLocks noGrp="1"/>
          </p:cNvSpPr>
          <p:nvPr>
            <p:ph type="dt" sz="half" idx="10"/>
          </p:nvPr>
        </p:nvSpPr>
        <p:spPr/>
        <p:txBody>
          <a:bodyPr/>
          <a:lstStyle/>
          <a:p>
            <a:fld id="{0D07BCF0-0577-4057-A790-F396754FB4B4}" type="datetimeFigureOut">
              <a:rPr lang="fr-FR" smtClean="0"/>
              <a:t>26/01/2022</a:t>
            </a:fld>
            <a:endParaRPr lang="fr-FR" dirty="0"/>
          </a:p>
        </p:txBody>
      </p:sp>
      <p:sp>
        <p:nvSpPr>
          <p:cNvPr id="5" name="Espace réservé du pied de page 4">
            <a:extLst>
              <a:ext uri="{FF2B5EF4-FFF2-40B4-BE49-F238E27FC236}">
                <a16:creationId xmlns:a16="http://schemas.microsoft.com/office/drawing/2014/main" id="{9F9FFB3F-F4D5-4F21-88B3-6A648A45CCF0}"/>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844F8CC4-EA78-41C1-A0D3-0A150972D645}"/>
              </a:ext>
            </a:extLst>
          </p:cNvPr>
          <p:cNvSpPr>
            <a:spLocks noGrp="1"/>
          </p:cNvSpPr>
          <p:nvPr>
            <p:ph type="sldNum" sz="quarter" idx="12"/>
          </p:nvPr>
        </p:nvSpPr>
        <p:spPr/>
        <p:txBody>
          <a:bodyPr/>
          <a:lstStyle/>
          <a:p>
            <a:fld id="{2FB8D264-1A7C-4145-A107-74BD41628E1F}" type="slidenum">
              <a:rPr lang="fr-FR" smtClean="0"/>
              <a:t>‹N°›</a:t>
            </a:fld>
            <a:endParaRPr lang="fr-FR" dirty="0"/>
          </a:p>
        </p:txBody>
      </p:sp>
    </p:spTree>
    <p:extLst>
      <p:ext uri="{BB962C8B-B14F-4D97-AF65-F5344CB8AC3E}">
        <p14:creationId xmlns:p14="http://schemas.microsoft.com/office/powerpoint/2010/main" val="1364846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4E5A99E-0741-47EA-A92C-0C505B8784A0}"/>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54E3CC8D-0BB7-404B-AA17-CDFC8D2E42B3}"/>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7C40946-527C-40B3-9400-00C8E3174925}"/>
              </a:ext>
            </a:extLst>
          </p:cNvPr>
          <p:cNvSpPr>
            <a:spLocks noGrp="1"/>
          </p:cNvSpPr>
          <p:nvPr>
            <p:ph type="dt" sz="half" idx="10"/>
          </p:nvPr>
        </p:nvSpPr>
        <p:spPr/>
        <p:txBody>
          <a:bodyPr/>
          <a:lstStyle/>
          <a:p>
            <a:fld id="{0D07BCF0-0577-4057-A790-F396754FB4B4}" type="datetimeFigureOut">
              <a:rPr lang="fr-FR" smtClean="0"/>
              <a:t>26/01/2022</a:t>
            </a:fld>
            <a:endParaRPr lang="fr-FR" dirty="0"/>
          </a:p>
        </p:txBody>
      </p:sp>
      <p:sp>
        <p:nvSpPr>
          <p:cNvPr id="5" name="Espace réservé du pied de page 4">
            <a:extLst>
              <a:ext uri="{FF2B5EF4-FFF2-40B4-BE49-F238E27FC236}">
                <a16:creationId xmlns:a16="http://schemas.microsoft.com/office/drawing/2014/main" id="{909D3374-69BB-4221-8D03-8E0DF7EBF849}"/>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E7A4FBBB-7626-48F0-8344-0A13B303E82A}"/>
              </a:ext>
            </a:extLst>
          </p:cNvPr>
          <p:cNvSpPr>
            <a:spLocks noGrp="1"/>
          </p:cNvSpPr>
          <p:nvPr>
            <p:ph type="sldNum" sz="quarter" idx="12"/>
          </p:nvPr>
        </p:nvSpPr>
        <p:spPr/>
        <p:txBody>
          <a:bodyPr/>
          <a:lstStyle/>
          <a:p>
            <a:fld id="{2FB8D264-1A7C-4145-A107-74BD41628E1F}" type="slidenum">
              <a:rPr lang="fr-FR" smtClean="0"/>
              <a:t>‹N°›</a:t>
            </a:fld>
            <a:endParaRPr lang="fr-FR" dirty="0"/>
          </a:p>
        </p:txBody>
      </p:sp>
    </p:spTree>
    <p:extLst>
      <p:ext uri="{BB962C8B-B14F-4D97-AF65-F5344CB8AC3E}">
        <p14:creationId xmlns:p14="http://schemas.microsoft.com/office/powerpoint/2010/main" val="1709183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8D9786-16E2-4E9D-9062-355BFF09EE63}"/>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F5B196A-0312-495A-9F9D-1EA33876051E}"/>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2BFFC36-21FE-47E7-A518-A9F4F9CA5CD5}"/>
              </a:ext>
            </a:extLst>
          </p:cNvPr>
          <p:cNvSpPr>
            <a:spLocks noGrp="1"/>
          </p:cNvSpPr>
          <p:nvPr>
            <p:ph type="dt" sz="half" idx="10"/>
          </p:nvPr>
        </p:nvSpPr>
        <p:spPr/>
        <p:txBody>
          <a:bodyPr/>
          <a:lstStyle/>
          <a:p>
            <a:fld id="{0D07BCF0-0577-4057-A790-F396754FB4B4}" type="datetimeFigureOut">
              <a:rPr lang="fr-FR" smtClean="0"/>
              <a:t>26/01/2022</a:t>
            </a:fld>
            <a:endParaRPr lang="fr-FR" dirty="0"/>
          </a:p>
        </p:txBody>
      </p:sp>
      <p:sp>
        <p:nvSpPr>
          <p:cNvPr id="5" name="Espace réservé du pied de page 4">
            <a:extLst>
              <a:ext uri="{FF2B5EF4-FFF2-40B4-BE49-F238E27FC236}">
                <a16:creationId xmlns:a16="http://schemas.microsoft.com/office/drawing/2014/main" id="{9CE12690-D7F7-4AEC-AE7B-48DB3EF93C5D}"/>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0E780458-BBF7-4E44-89C1-1082A2EB0E45}"/>
              </a:ext>
            </a:extLst>
          </p:cNvPr>
          <p:cNvSpPr>
            <a:spLocks noGrp="1"/>
          </p:cNvSpPr>
          <p:nvPr>
            <p:ph type="sldNum" sz="quarter" idx="12"/>
          </p:nvPr>
        </p:nvSpPr>
        <p:spPr/>
        <p:txBody>
          <a:bodyPr/>
          <a:lstStyle/>
          <a:p>
            <a:fld id="{2FB8D264-1A7C-4145-A107-74BD41628E1F}" type="slidenum">
              <a:rPr lang="fr-FR" smtClean="0"/>
              <a:t>‹N°›</a:t>
            </a:fld>
            <a:endParaRPr lang="fr-FR" dirty="0"/>
          </a:p>
        </p:txBody>
      </p:sp>
    </p:spTree>
    <p:extLst>
      <p:ext uri="{BB962C8B-B14F-4D97-AF65-F5344CB8AC3E}">
        <p14:creationId xmlns:p14="http://schemas.microsoft.com/office/powerpoint/2010/main" val="1373679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25850A-AEE3-4A22-A0BE-34498686137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23E1A1B8-6FF0-4A08-B2A3-DB50CEA9798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44B30777-608D-49AB-A4B6-E0D101FAB7B4}"/>
              </a:ext>
            </a:extLst>
          </p:cNvPr>
          <p:cNvSpPr>
            <a:spLocks noGrp="1"/>
          </p:cNvSpPr>
          <p:nvPr>
            <p:ph type="dt" sz="half" idx="10"/>
          </p:nvPr>
        </p:nvSpPr>
        <p:spPr/>
        <p:txBody>
          <a:bodyPr/>
          <a:lstStyle/>
          <a:p>
            <a:fld id="{0D07BCF0-0577-4057-A790-F396754FB4B4}" type="datetimeFigureOut">
              <a:rPr lang="fr-FR" smtClean="0"/>
              <a:t>26/01/2022</a:t>
            </a:fld>
            <a:endParaRPr lang="fr-FR" dirty="0"/>
          </a:p>
        </p:txBody>
      </p:sp>
      <p:sp>
        <p:nvSpPr>
          <p:cNvPr id="5" name="Espace réservé du pied de page 4">
            <a:extLst>
              <a:ext uri="{FF2B5EF4-FFF2-40B4-BE49-F238E27FC236}">
                <a16:creationId xmlns:a16="http://schemas.microsoft.com/office/drawing/2014/main" id="{F3A83DC6-FFBF-49BE-9DE9-994605E7E0CA}"/>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0F99682D-7EDB-439A-92E0-02EE36CAAE4B}"/>
              </a:ext>
            </a:extLst>
          </p:cNvPr>
          <p:cNvSpPr>
            <a:spLocks noGrp="1"/>
          </p:cNvSpPr>
          <p:nvPr>
            <p:ph type="sldNum" sz="quarter" idx="12"/>
          </p:nvPr>
        </p:nvSpPr>
        <p:spPr/>
        <p:txBody>
          <a:bodyPr/>
          <a:lstStyle/>
          <a:p>
            <a:fld id="{2FB8D264-1A7C-4145-A107-74BD41628E1F}" type="slidenum">
              <a:rPr lang="fr-FR" smtClean="0"/>
              <a:t>‹N°›</a:t>
            </a:fld>
            <a:endParaRPr lang="fr-FR" dirty="0"/>
          </a:p>
        </p:txBody>
      </p:sp>
    </p:spTree>
    <p:extLst>
      <p:ext uri="{BB962C8B-B14F-4D97-AF65-F5344CB8AC3E}">
        <p14:creationId xmlns:p14="http://schemas.microsoft.com/office/powerpoint/2010/main" val="1055249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12A3E0-D26E-46CE-9D68-DCD66BCEE30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12DEE48-F9F0-4697-8977-FEDDB0F15B9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F038EAE2-752A-4503-8753-55E512071D2A}"/>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78366947-FAE9-4F93-841A-6020F5E482C2}"/>
              </a:ext>
            </a:extLst>
          </p:cNvPr>
          <p:cNvSpPr>
            <a:spLocks noGrp="1"/>
          </p:cNvSpPr>
          <p:nvPr>
            <p:ph type="dt" sz="half" idx="10"/>
          </p:nvPr>
        </p:nvSpPr>
        <p:spPr/>
        <p:txBody>
          <a:bodyPr/>
          <a:lstStyle/>
          <a:p>
            <a:fld id="{0D07BCF0-0577-4057-A790-F396754FB4B4}" type="datetimeFigureOut">
              <a:rPr lang="fr-FR" smtClean="0"/>
              <a:t>26/01/2022</a:t>
            </a:fld>
            <a:endParaRPr lang="fr-FR" dirty="0"/>
          </a:p>
        </p:txBody>
      </p:sp>
      <p:sp>
        <p:nvSpPr>
          <p:cNvPr id="6" name="Espace réservé du pied de page 5">
            <a:extLst>
              <a:ext uri="{FF2B5EF4-FFF2-40B4-BE49-F238E27FC236}">
                <a16:creationId xmlns:a16="http://schemas.microsoft.com/office/drawing/2014/main" id="{DEB733A5-0E7C-4888-8FCC-6ADE6D8449F1}"/>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6624C377-148F-4B7A-A525-52D6ACC66866}"/>
              </a:ext>
            </a:extLst>
          </p:cNvPr>
          <p:cNvSpPr>
            <a:spLocks noGrp="1"/>
          </p:cNvSpPr>
          <p:nvPr>
            <p:ph type="sldNum" sz="quarter" idx="12"/>
          </p:nvPr>
        </p:nvSpPr>
        <p:spPr/>
        <p:txBody>
          <a:bodyPr/>
          <a:lstStyle/>
          <a:p>
            <a:fld id="{2FB8D264-1A7C-4145-A107-74BD41628E1F}" type="slidenum">
              <a:rPr lang="fr-FR" smtClean="0"/>
              <a:t>‹N°›</a:t>
            </a:fld>
            <a:endParaRPr lang="fr-FR" dirty="0"/>
          </a:p>
        </p:txBody>
      </p:sp>
    </p:spTree>
    <p:extLst>
      <p:ext uri="{BB962C8B-B14F-4D97-AF65-F5344CB8AC3E}">
        <p14:creationId xmlns:p14="http://schemas.microsoft.com/office/powerpoint/2010/main" val="4026247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F712C0-41FD-4326-9792-43EAAE1477BE}"/>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A0269A8A-67E0-4982-8FB5-D0E3C99F3B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1BBDBF7-B3BA-4920-B40D-D7C141E2CF37}"/>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012336A-C13F-438F-B250-8CD1AFF9A5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7A24ABCD-95F3-4420-A225-739989BE11D5}"/>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0F65F42-BF3E-44E5-A853-8E6CAEBA60CF}"/>
              </a:ext>
            </a:extLst>
          </p:cNvPr>
          <p:cNvSpPr>
            <a:spLocks noGrp="1"/>
          </p:cNvSpPr>
          <p:nvPr>
            <p:ph type="dt" sz="half" idx="10"/>
          </p:nvPr>
        </p:nvSpPr>
        <p:spPr/>
        <p:txBody>
          <a:bodyPr/>
          <a:lstStyle/>
          <a:p>
            <a:fld id="{0D07BCF0-0577-4057-A790-F396754FB4B4}" type="datetimeFigureOut">
              <a:rPr lang="fr-FR" smtClean="0"/>
              <a:t>26/01/2022</a:t>
            </a:fld>
            <a:endParaRPr lang="fr-FR" dirty="0"/>
          </a:p>
        </p:txBody>
      </p:sp>
      <p:sp>
        <p:nvSpPr>
          <p:cNvPr id="8" name="Espace réservé du pied de page 7">
            <a:extLst>
              <a:ext uri="{FF2B5EF4-FFF2-40B4-BE49-F238E27FC236}">
                <a16:creationId xmlns:a16="http://schemas.microsoft.com/office/drawing/2014/main" id="{DC1EE422-5783-465D-8142-3CF6FDAE98E4}"/>
              </a:ext>
            </a:extLst>
          </p:cNvPr>
          <p:cNvSpPr>
            <a:spLocks noGrp="1"/>
          </p:cNvSpPr>
          <p:nvPr>
            <p:ph type="ftr" sz="quarter" idx="11"/>
          </p:nvPr>
        </p:nvSpPr>
        <p:spPr/>
        <p:txBody>
          <a:bodyPr/>
          <a:lstStyle/>
          <a:p>
            <a:endParaRPr lang="fr-FR" dirty="0"/>
          </a:p>
        </p:txBody>
      </p:sp>
      <p:sp>
        <p:nvSpPr>
          <p:cNvPr id="9" name="Espace réservé du numéro de diapositive 8">
            <a:extLst>
              <a:ext uri="{FF2B5EF4-FFF2-40B4-BE49-F238E27FC236}">
                <a16:creationId xmlns:a16="http://schemas.microsoft.com/office/drawing/2014/main" id="{2612EB8F-0652-4061-AADA-1D9501DA1101}"/>
              </a:ext>
            </a:extLst>
          </p:cNvPr>
          <p:cNvSpPr>
            <a:spLocks noGrp="1"/>
          </p:cNvSpPr>
          <p:nvPr>
            <p:ph type="sldNum" sz="quarter" idx="12"/>
          </p:nvPr>
        </p:nvSpPr>
        <p:spPr/>
        <p:txBody>
          <a:bodyPr/>
          <a:lstStyle/>
          <a:p>
            <a:fld id="{2FB8D264-1A7C-4145-A107-74BD41628E1F}" type="slidenum">
              <a:rPr lang="fr-FR" smtClean="0"/>
              <a:t>‹N°›</a:t>
            </a:fld>
            <a:endParaRPr lang="fr-FR" dirty="0"/>
          </a:p>
        </p:txBody>
      </p:sp>
    </p:spTree>
    <p:extLst>
      <p:ext uri="{BB962C8B-B14F-4D97-AF65-F5344CB8AC3E}">
        <p14:creationId xmlns:p14="http://schemas.microsoft.com/office/powerpoint/2010/main" val="464915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B5F9F0-98ED-4BEF-A438-81A52A2AC41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79D109BD-CD59-4EB1-AB52-AAE9D3F9B49B}"/>
              </a:ext>
            </a:extLst>
          </p:cNvPr>
          <p:cNvSpPr>
            <a:spLocks noGrp="1"/>
          </p:cNvSpPr>
          <p:nvPr>
            <p:ph type="dt" sz="half" idx="10"/>
          </p:nvPr>
        </p:nvSpPr>
        <p:spPr/>
        <p:txBody>
          <a:bodyPr/>
          <a:lstStyle/>
          <a:p>
            <a:fld id="{0D07BCF0-0577-4057-A790-F396754FB4B4}" type="datetimeFigureOut">
              <a:rPr lang="fr-FR" smtClean="0"/>
              <a:t>26/01/2022</a:t>
            </a:fld>
            <a:endParaRPr lang="fr-FR" dirty="0"/>
          </a:p>
        </p:txBody>
      </p:sp>
      <p:sp>
        <p:nvSpPr>
          <p:cNvPr id="4" name="Espace réservé du pied de page 3">
            <a:extLst>
              <a:ext uri="{FF2B5EF4-FFF2-40B4-BE49-F238E27FC236}">
                <a16:creationId xmlns:a16="http://schemas.microsoft.com/office/drawing/2014/main" id="{EA07E8C2-B12B-43D5-9FEB-813E46017CBB}"/>
              </a:ext>
            </a:extLst>
          </p:cNvPr>
          <p:cNvSpPr>
            <a:spLocks noGrp="1"/>
          </p:cNvSpPr>
          <p:nvPr>
            <p:ph type="ftr" sz="quarter" idx="11"/>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CAA90C2B-934E-4AA2-9C5C-1FE0B8D1DC5D}"/>
              </a:ext>
            </a:extLst>
          </p:cNvPr>
          <p:cNvSpPr>
            <a:spLocks noGrp="1"/>
          </p:cNvSpPr>
          <p:nvPr>
            <p:ph type="sldNum" sz="quarter" idx="12"/>
          </p:nvPr>
        </p:nvSpPr>
        <p:spPr/>
        <p:txBody>
          <a:bodyPr/>
          <a:lstStyle/>
          <a:p>
            <a:fld id="{2FB8D264-1A7C-4145-A107-74BD41628E1F}" type="slidenum">
              <a:rPr lang="fr-FR" smtClean="0"/>
              <a:t>‹N°›</a:t>
            </a:fld>
            <a:endParaRPr lang="fr-FR" dirty="0"/>
          </a:p>
        </p:txBody>
      </p:sp>
    </p:spTree>
    <p:extLst>
      <p:ext uri="{BB962C8B-B14F-4D97-AF65-F5344CB8AC3E}">
        <p14:creationId xmlns:p14="http://schemas.microsoft.com/office/powerpoint/2010/main" val="523745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3B5DC6B-C929-4553-B862-A1ED275297FE}"/>
              </a:ext>
            </a:extLst>
          </p:cNvPr>
          <p:cNvSpPr>
            <a:spLocks noGrp="1"/>
          </p:cNvSpPr>
          <p:nvPr>
            <p:ph type="dt" sz="half" idx="10"/>
          </p:nvPr>
        </p:nvSpPr>
        <p:spPr/>
        <p:txBody>
          <a:bodyPr/>
          <a:lstStyle/>
          <a:p>
            <a:fld id="{0D07BCF0-0577-4057-A790-F396754FB4B4}" type="datetimeFigureOut">
              <a:rPr lang="fr-FR" smtClean="0"/>
              <a:t>26/01/2022</a:t>
            </a:fld>
            <a:endParaRPr lang="fr-FR" dirty="0"/>
          </a:p>
        </p:txBody>
      </p:sp>
      <p:sp>
        <p:nvSpPr>
          <p:cNvPr id="3" name="Espace réservé du pied de page 2">
            <a:extLst>
              <a:ext uri="{FF2B5EF4-FFF2-40B4-BE49-F238E27FC236}">
                <a16:creationId xmlns:a16="http://schemas.microsoft.com/office/drawing/2014/main" id="{72D2A38E-7318-42BD-B4B9-A3DF16015839}"/>
              </a:ext>
            </a:extLst>
          </p:cNvPr>
          <p:cNvSpPr>
            <a:spLocks noGrp="1"/>
          </p:cNvSpPr>
          <p:nvPr>
            <p:ph type="ftr" sz="quarter" idx="1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E3563CF3-1B6D-4F65-9A4C-F4CD7DF285B4}"/>
              </a:ext>
            </a:extLst>
          </p:cNvPr>
          <p:cNvSpPr>
            <a:spLocks noGrp="1"/>
          </p:cNvSpPr>
          <p:nvPr>
            <p:ph type="sldNum" sz="quarter" idx="12"/>
          </p:nvPr>
        </p:nvSpPr>
        <p:spPr/>
        <p:txBody>
          <a:bodyPr/>
          <a:lstStyle/>
          <a:p>
            <a:fld id="{2FB8D264-1A7C-4145-A107-74BD41628E1F}" type="slidenum">
              <a:rPr lang="fr-FR" smtClean="0"/>
              <a:t>‹N°›</a:t>
            </a:fld>
            <a:endParaRPr lang="fr-FR" dirty="0"/>
          </a:p>
        </p:txBody>
      </p:sp>
    </p:spTree>
    <p:extLst>
      <p:ext uri="{BB962C8B-B14F-4D97-AF65-F5344CB8AC3E}">
        <p14:creationId xmlns:p14="http://schemas.microsoft.com/office/powerpoint/2010/main" val="1855696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1550C7A-5FA6-436E-AF03-9CB4FBB40D6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D33F26FD-40C0-4C15-B685-D2B13C97D0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9EED5530-EE33-4723-BBD5-B61B8D931B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0352C1E-2FC2-4CCD-BCDF-BE36EF24A3AC}"/>
              </a:ext>
            </a:extLst>
          </p:cNvPr>
          <p:cNvSpPr>
            <a:spLocks noGrp="1"/>
          </p:cNvSpPr>
          <p:nvPr>
            <p:ph type="dt" sz="half" idx="10"/>
          </p:nvPr>
        </p:nvSpPr>
        <p:spPr/>
        <p:txBody>
          <a:bodyPr/>
          <a:lstStyle/>
          <a:p>
            <a:fld id="{0D07BCF0-0577-4057-A790-F396754FB4B4}" type="datetimeFigureOut">
              <a:rPr lang="fr-FR" smtClean="0"/>
              <a:t>26/01/2022</a:t>
            </a:fld>
            <a:endParaRPr lang="fr-FR" dirty="0"/>
          </a:p>
        </p:txBody>
      </p:sp>
      <p:sp>
        <p:nvSpPr>
          <p:cNvPr id="6" name="Espace réservé du pied de page 5">
            <a:extLst>
              <a:ext uri="{FF2B5EF4-FFF2-40B4-BE49-F238E27FC236}">
                <a16:creationId xmlns:a16="http://schemas.microsoft.com/office/drawing/2014/main" id="{D2529A89-8C6D-4A98-907C-D684A202A94F}"/>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1F887308-6C96-4436-A459-AAC72EBEE656}"/>
              </a:ext>
            </a:extLst>
          </p:cNvPr>
          <p:cNvSpPr>
            <a:spLocks noGrp="1"/>
          </p:cNvSpPr>
          <p:nvPr>
            <p:ph type="sldNum" sz="quarter" idx="12"/>
          </p:nvPr>
        </p:nvSpPr>
        <p:spPr/>
        <p:txBody>
          <a:bodyPr/>
          <a:lstStyle/>
          <a:p>
            <a:fld id="{2FB8D264-1A7C-4145-A107-74BD41628E1F}" type="slidenum">
              <a:rPr lang="fr-FR" smtClean="0"/>
              <a:t>‹N°›</a:t>
            </a:fld>
            <a:endParaRPr lang="fr-FR" dirty="0"/>
          </a:p>
        </p:txBody>
      </p:sp>
    </p:spTree>
    <p:extLst>
      <p:ext uri="{BB962C8B-B14F-4D97-AF65-F5344CB8AC3E}">
        <p14:creationId xmlns:p14="http://schemas.microsoft.com/office/powerpoint/2010/main" val="102371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6DD5B6-C11A-46BB-A290-7352F930DA5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A7B637AF-8BEC-4852-B117-53796A9559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a:extLst>
              <a:ext uri="{FF2B5EF4-FFF2-40B4-BE49-F238E27FC236}">
                <a16:creationId xmlns:a16="http://schemas.microsoft.com/office/drawing/2014/main" id="{5A69246C-6298-4B23-AD88-688DDE95D5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E21EF12-68B9-45B3-978F-725F2E52AA0F}"/>
              </a:ext>
            </a:extLst>
          </p:cNvPr>
          <p:cNvSpPr>
            <a:spLocks noGrp="1"/>
          </p:cNvSpPr>
          <p:nvPr>
            <p:ph type="dt" sz="half" idx="10"/>
          </p:nvPr>
        </p:nvSpPr>
        <p:spPr/>
        <p:txBody>
          <a:bodyPr/>
          <a:lstStyle/>
          <a:p>
            <a:fld id="{0D07BCF0-0577-4057-A790-F396754FB4B4}" type="datetimeFigureOut">
              <a:rPr lang="fr-FR" smtClean="0"/>
              <a:t>26/01/2022</a:t>
            </a:fld>
            <a:endParaRPr lang="fr-FR" dirty="0"/>
          </a:p>
        </p:txBody>
      </p:sp>
      <p:sp>
        <p:nvSpPr>
          <p:cNvPr id="6" name="Espace réservé du pied de page 5">
            <a:extLst>
              <a:ext uri="{FF2B5EF4-FFF2-40B4-BE49-F238E27FC236}">
                <a16:creationId xmlns:a16="http://schemas.microsoft.com/office/drawing/2014/main" id="{21796334-9CF8-47C3-AC44-FE0E80CBC9CB}"/>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D9DC46FA-2B17-4FBB-BDF4-4CE0E2911D99}"/>
              </a:ext>
            </a:extLst>
          </p:cNvPr>
          <p:cNvSpPr>
            <a:spLocks noGrp="1"/>
          </p:cNvSpPr>
          <p:nvPr>
            <p:ph type="sldNum" sz="quarter" idx="12"/>
          </p:nvPr>
        </p:nvSpPr>
        <p:spPr/>
        <p:txBody>
          <a:bodyPr/>
          <a:lstStyle/>
          <a:p>
            <a:fld id="{2FB8D264-1A7C-4145-A107-74BD41628E1F}" type="slidenum">
              <a:rPr lang="fr-FR" smtClean="0"/>
              <a:t>‹N°›</a:t>
            </a:fld>
            <a:endParaRPr lang="fr-FR" dirty="0"/>
          </a:p>
        </p:txBody>
      </p:sp>
    </p:spTree>
    <p:extLst>
      <p:ext uri="{BB962C8B-B14F-4D97-AF65-F5344CB8AC3E}">
        <p14:creationId xmlns:p14="http://schemas.microsoft.com/office/powerpoint/2010/main" val="3311163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784123F-E2FB-47DE-A4C2-DFEDF7A1F7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5C882447-9150-41C8-87E3-396CE24CA9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06E12AE-9D50-4E47-8CED-A5AB732173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07BCF0-0577-4057-A790-F396754FB4B4}" type="datetimeFigureOut">
              <a:rPr lang="fr-FR" smtClean="0"/>
              <a:t>26/01/2022</a:t>
            </a:fld>
            <a:endParaRPr lang="fr-FR" dirty="0"/>
          </a:p>
        </p:txBody>
      </p:sp>
      <p:sp>
        <p:nvSpPr>
          <p:cNvPr id="5" name="Espace réservé du pied de page 4">
            <a:extLst>
              <a:ext uri="{FF2B5EF4-FFF2-40B4-BE49-F238E27FC236}">
                <a16:creationId xmlns:a16="http://schemas.microsoft.com/office/drawing/2014/main" id="{CD7CB775-866C-4319-81B0-99A62B4EEF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69AEE778-212F-4D0E-882D-996F4A6DC5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B8D264-1A7C-4145-A107-74BD41628E1F}" type="slidenum">
              <a:rPr lang="fr-FR" smtClean="0"/>
              <a:t>‹N°›</a:t>
            </a:fld>
            <a:endParaRPr lang="fr-FR" dirty="0"/>
          </a:p>
        </p:txBody>
      </p:sp>
    </p:spTree>
    <p:extLst>
      <p:ext uri="{BB962C8B-B14F-4D97-AF65-F5344CB8AC3E}">
        <p14:creationId xmlns:p14="http://schemas.microsoft.com/office/powerpoint/2010/main" val="2098185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E01695F9-36FA-4C66-BD58-962598AC8E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40952" y="286512"/>
            <a:ext cx="4046104" cy="6284976"/>
          </a:xfrm>
          <a:prstGeom prst="rect">
            <a:avLst/>
          </a:prstGeom>
        </p:spPr>
      </p:pic>
      <p:pic>
        <p:nvPicPr>
          <p:cNvPr id="7" name="Image 6">
            <a:extLst>
              <a:ext uri="{FF2B5EF4-FFF2-40B4-BE49-F238E27FC236}">
                <a16:creationId xmlns:a16="http://schemas.microsoft.com/office/drawing/2014/main" id="{A199FD35-BDC0-4144-978C-FEE85253DC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659549"/>
            <a:ext cx="3554144" cy="2142597"/>
          </a:xfrm>
          <a:prstGeom prst="rect">
            <a:avLst/>
          </a:prstGeom>
        </p:spPr>
      </p:pic>
      <p:pic>
        <p:nvPicPr>
          <p:cNvPr id="8" name="Image 7">
            <a:extLst>
              <a:ext uri="{FF2B5EF4-FFF2-40B4-BE49-F238E27FC236}">
                <a16:creationId xmlns:a16="http://schemas.microsoft.com/office/drawing/2014/main" id="{063A1F6F-8E55-467A-9470-225BBA6547C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25404" y="2832403"/>
            <a:ext cx="1931669" cy="1922011"/>
          </a:xfrm>
          <a:prstGeom prst="rect">
            <a:avLst/>
          </a:prstGeom>
        </p:spPr>
      </p:pic>
      <p:sp>
        <p:nvSpPr>
          <p:cNvPr id="9" name="Bulle narrative : ronde 8">
            <a:extLst>
              <a:ext uri="{FF2B5EF4-FFF2-40B4-BE49-F238E27FC236}">
                <a16:creationId xmlns:a16="http://schemas.microsoft.com/office/drawing/2014/main" id="{F849A015-40D9-43C5-BC6E-EE86C5D4477E}"/>
              </a:ext>
            </a:extLst>
          </p:cNvPr>
          <p:cNvSpPr/>
          <p:nvPr/>
        </p:nvSpPr>
        <p:spPr>
          <a:xfrm>
            <a:off x="3163843" y="0"/>
            <a:ext cx="4511279" cy="3064592"/>
          </a:xfrm>
          <a:prstGeom prst="wedgeEllipseCallou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i="1" dirty="0">
                <a:solidFill>
                  <a:schemeClr val="tx1"/>
                </a:solidFill>
              </a:rPr>
              <a:t>VOTER CGT C’EST</a:t>
            </a:r>
          </a:p>
          <a:p>
            <a:pPr algn="ctr"/>
            <a:r>
              <a:rPr lang="fr-FR" sz="2000" b="1" i="1" dirty="0">
                <a:solidFill>
                  <a:schemeClr val="tx1"/>
                </a:solidFill>
              </a:rPr>
              <a:t>Donner aux futur.e.s élu.e.s les moyens de défendre les droits et les intérêts de tou.te.s les agent.e.s statutaires et contractuel.le.s pour un meilleur service public.</a:t>
            </a:r>
          </a:p>
          <a:p>
            <a:pPr algn="ctr"/>
            <a:endParaRPr lang="fr-FR" dirty="0"/>
          </a:p>
        </p:txBody>
      </p:sp>
      <p:sp>
        <p:nvSpPr>
          <p:cNvPr id="13" name="Rectangle : coins arrondis 12">
            <a:extLst>
              <a:ext uri="{FF2B5EF4-FFF2-40B4-BE49-F238E27FC236}">
                <a16:creationId xmlns:a16="http://schemas.microsoft.com/office/drawing/2014/main" id="{2F2334AA-106F-4A35-B5F1-50A52EA472BE}"/>
              </a:ext>
            </a:extLst>
          </p:cNvPr>
          <p:cNvSpPr/>
          <p:nvPr/>
        </p:nvSpPr>
        <p:spPr>
          <a:xfrm rot="21213351">
            <a:off x="3626911" y="4568461"/>
            <a:ext cx="4412531" cy="2057274"/>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b="1" i="1" u="sng" dirty="0">
                <a:solidFill>
                  <a:srgbClr val="231F20"/>
                </a:solidFill>
                <a:effectLst/>
                <a:latin typeface="PT Sans" panose="020B0503020203020204" pitchFamily="34" charset="0"/>
              </a:rPr>
              <a:t>Les élu•es CGT défendent une amélioration des conditions de travail et des salaires de tous les personnels, des créations de postes, des moyens pour une qualité de service public de proximité qui réponde aux besoins de toutes et tous, sur tout le territoire.</a:t>
            </a:r>
            <a:endParaRPr lang="fr-FR" i="1" u="sng" dirty="0"/>
          </a:p>
        </p:txBody>
      </p:sp>
      <p:pic>
        <p:nvPicPr>
          <p:cNvPr id="3" name="Image 2">
            <a:extLst>
              <a:ext uri="{FF2B5EF4-FFF2-40B4-BE49-F238E27FC236}">
                <a16:creationId xmlns:a16="http://schemas.microsoft.com/office/drawing/2014/main" id="{FF419758-E741-461E-B0BE-B6820EEC162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716" y="0"/>
            <a:ext cx="2434044" cy="2928933"/>
          </a:xfrm>
          <a:prstGeom prst="rect">
            <a:avLst/>
          </a:prstGeom>
        </p:spPr>
      </p:pic>
      <p:sp>
        <p:nvSpPr>
          <p:cNvPr id="4" name="Rectangle : coins arrondis 3">
            <a:extLst>
              <a:ext uri="{FF2B5EF4-FFF2-40B4-BE49-F238E27FC236}">
                <a16:creationId xmlns:a16="http://schemas.microsoft.com/office/drawing/2014/main" id="{D01C9934-D038-457D-A16F-CAC733040A09}"/>
              </a:ext>
            </a:extLst>
          </p:cNvPr>
          <p:cNvSpPr/>
          <p:nvPr/>
        </p:nvSpPr>
        <p:spPr>
          <a:xfrm rot="20907687">
            <a:off x="176930" y="2919175"/>
            <a:ext cx="2621886" cy="1069825"/>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000" b="1" i="1" u="sng" dirty="0">
              <a:solidFill>
                <a:schemeClr val="tx1"/>
              </a:solidFill>
            </a:endParaRPr>
          </a:p>
        </p:txBody>
      </p:sp>
    </p:spTree>
    <p:extLst>
      <p:ext uri="{BB962C8B-B14F-4D97-AF65-F5344CB8AC3E}">
        <p14:creationId xmlns:p14="http://schemas.microsoft.com/office/powerpoint/2010/main" val="968922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 10">
            <a:extLst>
              <a:ext uri="{FF2B5EF4-FFF2-40B4-BE49-F238E27FC236}">
                <a16:creationId xmlns:a16="http://schemas.microsoft.com/office/drawing/2014/main" id="{01AFAAF6-AE8C-49F9-B387-2DB91E2499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2051" y="1232"/>
            <a:ext cx="3279861" cy="3164594"/>
          </a:xfrm>
          <a:prstGeom prst="rect">
            <a:avLst/>
          </a:prstGeom>
        </p:spPr>
      </p:pic>
      <p:pic>
        <p:nvPicPr>
          <p:cNvPr id="15" name="Image 14">
            <a:extLst>
              <a:ext uri="{FF2B5EF4-FFF2-40B4-BE49-F238E27FC236}">
                <a16:creationId xmlns:a16="http://schemas.microsoft.com/office/drawing/2014/main" id="{54C2EE4D-DF04-42EF-9AB4-6835A1CF262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4888690"/>
            <a:ext cx="5216886" cy="1777003"/>
          </a:xfrm>
          <a:prstGeom prst="rect">
            <a:avLst/>
          </a:prstGeom>
        </p:spPr>
      </p:pic>
      <p:sp>
        <p:nvSpPr>
          <p:cNvPr id="2" name="Ellipse 1">
            <a:extLst>
              <a:ext uri="{FF2B5EF4-FFF2-40B4-BE49-F238E27FC236}">
                <a16:creationId xmlns:a16="http://schemas.microsoft.com/office/drawing/2014/main" id="{AA2E4999-0F90-437B-97B7-FD71FE6289D8}"/>
              </a:ext>
            </a:extLst>
          </p:cNvPr>
          <p:cNvSpPr/>
          <p:nvPr/>
        </p:nvSpPr>
        <p:spPr>
          <a:xfrm rot="20533649">
            <a:off x="199982" y="1714316"/>
            <a:ext cx="4181435" cy="3207432"/>
          </a:xfrm>
          <a:prstGeom prst="ellipse">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i="1" dirty="0">
                <a:solidFill>
                  <a:schemeClr val="tx1"/>
                </a:solidFill>
              </a:rPr>
              <a:t>PAS D’ACQUIS SOCIAUX SANS CONQUETES SYNDICALE !!!</a:t>
            </a:r>
          </a:p>
        </p:txBody>
      </p:sp>
      <p:pic>
        <p:nvPicPr>
          <p:cNvPr id="4" name="Image 3">
            <a:extLst>
              <a:ext uri="{FF2B5EF4-FFF2-40B4-BE49-F238E27FC236}">
                <a16:creationId xmlns:a16="http://schemas.microsoft.com/office/drawing/2014/main" id="{03C9BC7A-B781-46DF-A8E3-3AD31C4C740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63178" y="192307"/>
            <a:ext cx="4681312" cy="6664461"/>
          </a:xfrm>
          <a:prstGeom prst="rect">
            <a:avLst/>
          </a:prstGeom>
        </p:spPr>
      </p:pic>
      <p:sp>
        <p:nvSpPr>
          <p:cNvPr id="9" name="ZoneTexte 8">
            <a:extLst>
              <a:ext uri="{FF2B5EF4-FFF2-40B4-BE49-F238E27FC236}">
                <a16:creationId xmlns:a16="http://schemas.microsoft.com/office/drawing/2014/main" id="{0BB71832-7F1C-46F0-ADAE-7B40A37196D1}"/>
              </a:ext>
            </a:extLst>
          </p:cNvPr>
          <p:cNvSpPr txBox="1"/>
          <p:nvPr/>
        </p:nvSpPr>
        <p:spPr>
          <a:xfrm rot="21173051">
            <a:off x="126670" y="-37532"/>
            <a:ext cx="4689636" cy="1569660"/>
          </a:xfrm>
          <a:prstGeom prst="rect">
            <a:avLst/>
          </a:prstGeom>
          <a:noFill/>
        </p:spPr>
        <p:txBody>
          <a:bodyPr wrap="square">
            <a:spAutoFit/>
          </a:bodyPr>
          <a:lstStyle/>
          <a:p>
            <a:pPr algn="l"/>
            <a:r>
              <a:rPr lang="fr-FR" sz="3200" b="1" i="1" u="sng" dirty="0">
                <a:solidFill>
                  <a:srgbClr val="D80D1F"/>
                </a:solidFill>
                <a:effectLst/>
                <a:latin typeface="PT Sans" panose="020B0503020203020204" pitchFamily="34" charset="0"/>
              </a:rPr>
              <a:t>Renforcer la représentativité CGT dans la Fonction Publique</a:t>
            </a:r>
          </a:p>
        </p:txBody>
      </p:sp>
      <p:pic>
        <p:nvPicPr>
          <p:cNvPr id="5" name="Image 4">
            <a:extLst>
              <a:ext uri="{FF2B5EF4-FFF2-40B4-BE49-F238E27FC236}">
                <a16:creationId xmlns:a16="http://schemas.microsoft.com/office/drawing/2014/main" id="{6DA145A1-03CD-4B47-A015-4403142C6143}"/>
              </a:ext>
            </a:extLst>
          </p:cNvPr>
          <p:cNvPicPr>
            <a:picLocks noChangeAspect="1"/>
          </p:cNvPicPr>
          <p:nvPr/>
        </p:nvPicPr>
        <p:blipFill>
          <a:blip r:embed="rId5"/>
          <a:stretch>
            <a:fillRect/>
          </a:stretch>
        </p:blipFill>
        <p:spPr>
          <a:xfrm>
            <a:off x="5061146" y="3778616"/>
            <a:ext cx="2402032" cy="3054361"/>
          </a:xfrm>
          <a:prstGeom prst="rect">
            <a:avLst/>
          </a:prstGeom>
        </p:spPr>
      </p:pic>
      <p:sp>
        <p:nvSpPr>
          <p:cNvPr id="3" name="Rectangle : coins arrondis 2">
            <a:extLst>
              <a:ext uri="{FF2B5EF4-FFF2-40B4-BE49-F238E27FC236}">
                <a16:creationId xmlns:a16="http://schemas.microsoft.com/office/drawing/2014/main" id="{69D582F7-3C14-4699-9F10-BDFF86AEFC77}"/>
              </a:ext>
            </a:extLst>
          </p:cNvPr>
          <p:cNvSpPr/>
          <p:nvPr/>
        </p:nvSpPr>
        <p:spPr>
          <a:xfrm>
            <a:off x="7946351" y="5034605"/>
            <a:ext cx="3853300" cy="1631088"/>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spTree>
    <p:extLst>
      <p:ext uri="{BB962C8B-B14F-4D97-AF65-F5344CB8AC3E}">
        <p14:creationId xmlns:p14="http://schemas.microsoft.com/office/powerpoint/2010/main" val="407257371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TotalTime>
  <Words>113</Words>
  <Application>Microsoft Office PowerPoint</Application>
  <PresentationFormat>Grand écran</PresentationFormat>
  <Paragraphs>5</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PT Sans</vt:lpstr>
      <vt:lpstr>Thème Office</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gaudeau teddy</dc:creator>
  <cp:lastModifiedBy>gaudeau teddy</cp:lastModifiedBy>
  <cp:revision>18</cp:revision>
  <cp:lastPrinted>2022-01-17T06:56:36Z</cp:lastPrinted>
  <dcterms:created xsi:type="dcterms:W3CDTF">2022-01-11T07:49:35Z</dcterms:created>
  <dcterms:modified xsi:type="dcterms:W3CDTF">2022-01-26T16:48:27Z</dcterms:modified>
</cp:coreProperties>
</file>