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FEFA84-F24B-4DDC-92A7-E9063D0AB58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F0DCE6A-5CD8-49EA-AE9C-39EB539247F3}">
      <dgm:prSet phldrT="[Texto]" custT="1"/>
      <dgm:spPr/>
      <dgm:t>
        <a:bodyPr/>
        <a:lstStyle/>
        <a:p>
          <a:r>
            <a:rPr lang="es-MX" sz="1600" dirty="0" smtClean="0"/>
            <a:t>El uso y evolución delos sistemas de la informática en los procesos técnicos</a:t>
          </a:r>
          <a:endParaRPr lang="es-MX" sz="1600" dirty="0"/>
        </a:p>
      </dgm:t>
    </dgm:pt>
    <dgm:pt modelId="{ED9EF84A-97EE-4DA1-B85C-D031CE6C3690}" type="parTrans" cxnId="{889A67C9-363F-4D6D-9037-DEC2911A4689}">
      <dgm:prSet/>
      <dgm:spPr/>
      <dgm:t>
        <a:bodyPr/>
        <a:lstStyle/>
        <a:p>
          <a:endParaRPr lang="es-MX"/>
        </a:p>
      </dgm:t>
    </dgm:pt>
    <dgm:pt modelId="{4E1954DE-FB62-4105-9533-9B26915E3D63}" type="sibTrans" cxnId="{889A67C9-363F-4D6D-9037-DEC2911A4689}">
      <dgm:prSet/>
      <dgm:spPr/>
      <dgm:t>
        <a:bodyPr/>
        <a:lstStyle/>
        <a:p>
          <a:endParaRPr lang="es-MX"/>
        </a:p>
      </dgm:t>
    </dgm:pt>
    <dgm:pt modelId="{13358E0C-67D0-4A58-9129-1F9217F5721E}" type="asst">
      <dgm:prSet phldrT="[Texto]" custT="1"/>
      <dgm:spPr/>
      <dgm:t>
        <a:bodyPr/>
        <a:lstStyle/>
        <a:p>
          <a:r>
            <a:rPr lang="es-MX" sz="1600" dirty="0" smtClean="0"/>
            <a:t>Se utiliza varios sistemas para poder cumplir su objetivo como empresa</a:t>
          </a:r>
        </a:p>
      </dgm:t>
    </dgm:pt>
    <dgm:pt modelId="{95D2775D-A89C-4EC3-B439-4590F961055E}" type="parTrans" cxnId="{559541FB-90D7-438B-B8C8-12D33E6EC860}">
      <dgm:prSet/>
      <dgm:spPr/>
      <dgm:t>
        <a:bodyPr/>
        <a:lstStyle/>
        <a:p>
          <a:endParaRPr lang="es-MX"/>
        </a:p>
      </dgm:t>
    </dgm:pt>
    <dgm:pt modelId="{76F7A552-06FC-4C47-A027-837BF5E988F2}" type="sibTrans" cxnId="{559541FB-90D7-438B-B8C8-12D33E6EC860}">
      <dgm:prSet/>
      <dgm:spPr/>
      <dgm:t>
        <a:bodyPr/>
        <a:lstStyle/>
        <a:p>
          <a:endParaRPr lang="es-MX"/>
        </a:p>
      </dgm:t>
    </dgm:pt>
    <dgm:pt modelId="{F7D77871-EDE7-4CD5-940B-0BA730F06684}">
      <dgm:prSet phldrT="[Texto]" custT="1"/>
      <dgm:spPr/>
      <dgm:t>
        <a:bodyPr/>
        <a:lstStyle/>
        <a:p>
          <a:r>
            <a:rPr lang="es-MX" sz="1600" dirty="0" smtClean="0"/>
            <a:t>Utilización de software  como el colleran , ilustración y phot she</a:t>
          </a:r>
        </a:p>
        <a:p>
          <a:r>
            <a:rPr lang="es-MX" sz="1600" dirty="0" smtClean="0"/>
            <a:t>Que utilice el un diseño grafico  </a:t>
          </a:r>
          <a:endParaRPr lang="es-MX" sz="1600" dirty="0"/>
        </a:p>
      </dgm:t>
    </dgm:pt>
    <dgm:pt modelId="{66B6E300-CDB5-4328-B11C-C54894CEB754}" type="parTrans" cxnId="{B8E5FAB5-93D1-4E2E-A921-70D80F469892}">
      <dgm:prSet/>
      <dgm:spPr/>
      <dgm:t>
        <a:bodyPr/>
        <a:lstStyle/>
        <a:p>
          <a:endParaRPr lang="es-MX"/>
        </a:p>
      </dgm:t>
    </dgm:pt>
    <dgm:pt modelId="{285F76FB-369E-4DBF-80BA-3647BC76DABC}" type="sibTrans" cxnId="{B8E5FAB5-93D1-4E2E-A921-70D80F469892}">
      <dgm:prSet/>
      <dgm:spPr/>
      <dgm:t>
        <a:bodyPr/>
        <a:lstStyle/>
        <a:p>
          <a:endParaRPr lang="es-MX"/>
        </a:p>
      </dgm:t>
    </dgm:pt>
    <dgm:pt modelId="{5F6CBA03-C4FC-46A4-8F24-5F6EF40D76C9}">
      <dgm:prSet phldrT="[Texto]" custT="1"/>
      <dgm:spPr/>
      <dgm:t>
        <a:bodyPr/>
        <a:lstStyle/>
        <a:p>
          <a:r>
            <a:rPr lang="es-MX" sz="1600" dirty="0" smtClean="0"/>
            <a:t>En algunas empresas se utiliza el sistema operativo llamado Excel el cual s </a:t>
          </a:r>
          <a:r>
            <a:rPr lang="es-MX" sz="1600" dirty="0" err="1" smtClean="0"/>
            <a:t>utilisa</a:t>
          </a:r>
          <a:r>
            <a:rPr lang="es-MX" sz="1600" dirty="0" smtClean="0"/>
            <a:t> para el sistema de cuentas</a:t>
          </a:r>
          <a:endParaRPr lang="es-MX" sz="1600" dirty="0"/>
        </a:p>
      </dgm:t>
    </dgm:pt>
    <dgm:pt modelId="{B8B01CAA-5023-4106-863A-6CFA7EB88539}" type="parTrans" cxnId="{FA46249F-F3F8-4237-868C-BBAEEF27DB2E}">
      <dgm:prSet/>
      <dgm:spPr/>
      <dgm:t>
        <a:bodyPr/>
        <a:lstStyle/>
        <a:p>
          <a:endParaRPr lang="es-MX"/>
        </a:p>
      </dgm:t>
    </dgm:pt>
    <dgm:pt modelId="{810B76DF-FFB9-4FBF-A812-55F399C5DF46}" type="sibTrans" cxnId="{FA46249F-F3F8-4237-868C-BBAEEF27DB2E}">
      <dgm:prSet/>
      <dgm:spPr/>
      <dgm:t>
        <a:bodyPr/>
        <a:lstStyle/>
        <a:p>
          <a:endParaRPr lang="es-MX"/>
        </a:p>
      </dgm:t>
    </dgm:pt>
    <dgm:pt modelId="{C627C925-65A9-4100-9197-2ABDF15768F2}">
      <dgm:prSet phldrT="[Texto]" custT="1"/>
      <dgm:spPr/>
      <dgm:t>
        <a:bodyPr/>
        <a:lstStyle/>
        <a:p>
          <a:r>
            <a:rPr lang="es-MX" sz="1600" dirty="0" smtClean="0"/>
            <a:t>Estos sistemas </a:t>
          </a:r>
          <a:r>
            <a:rPr lang="es-MX" sz="1600" dirty="0" err="1" smtClean="0"/>
            <a:t>an</a:t>
          </a:r>
          <a:r>
            <a:rPr lang="es-MX" sz="1600" dirty="0" smtClean="0"/>
            <a:t> sido de gran evolución de las maquinas </a:t>
          </a:r>
          <a:r>
            <a:rPr lang="es-MX" sz="1600" dirty="0" err="1" smtClean="0"/>
            <a:t>quean</a:t>
          </a:r>
          <a:r>
            <a:rPr lang="es-MX" sz="1600" dirty="0" smtClean="0"/>
            <a:t> ayudado a cortar el programa</a:t>
          </a:r>
        </a:p>
      </dgm:t>
    </dgm:pt>
    <dgm:pt modelId="{AD610B22-A81C-4687-9BE0-47C9F0FBD3AF}" type="parTrans" cxnId="{9FAD2627-24D2-45A6-AB3F-F11CA034088D}">
      <dgm:prSet/>
      <dgm:spPr/>
      <dgm:t>
        <a:bodyPr/>
        <a:lstStyle/>
        <a:p>
          <a:endParaRPr lang="es-MX"/>
        </a:p>
      </dgm:t>
    </dgm:pt>
    <dgm:pt modelId="{E08435D2-9591-40B3-B3E3-5D6D311A1431}" type="sibTrans" cxnId="{9FAD2627-24D2-45A6-AB3F-F11CA034088D}">
      <dgm:prSet/>
      <dgm:spPr/>
      <dgm:t>
        <a:bodyPr/>
        <a:lstStyle/>
        <a:p>
          <a:endParaRPr lang="es-MX"/>
        </a:p>
      </dgm:t>
    </dgm:pt>
    <dgm:pt modelId="{A16F0647-7244-427F-92D8-06CDC83515D3}" type="pres">
      <dgm:prSet presAssocID="{ACFEFA84-F24B-4DDC-92A7-E9063D0AB5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020B5C0-41E8-4674-857F-30753737383F}" type="pres">
      <dgm:prSet presAssocID="{BF0DCE6A-5CD8-49EA-AE9C-39EB539247F3}" presName="hierRoot1" presStyleCnt="0">
        <dgm:presLayoutVars>
          <dgm:hierBranch val="init"/>
        </dgm:presLayoutVars>
      </dgm:prSet>
      <dgm:spPr/>
    </dgm:pt>
    <dgm:pt modelId="{D08DE886-3AB1-4356-A594-FB97550F4E3A}" type="pres">
      <dgm:prSet presAssocID="{BF0DCE6A-5CD8-49EA-AE9C-39EB539247F3}" presName="rootComposite1" presStyleCnt="0"/>
      <dgm:spPr/>
    </dgm:pt>
    <dgm:pt modelId="{6E97C1F1-372D-4601-958F-AFB564260672}" type="pres">
      <dgm:prSet presAssocID="{BF0DCE6A-5CD8-49EA-AE9C-39EB539247F3}" presName="rootText1" presStyleLbl="node0" presStyleIdx="0" presStyleCnt="1" custScaleX="288542" custScaleY="246491" custLinFactNeighborX="2491" custLinFactNeighborY="980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758F710-9548-4B8A-B3E5-9CC19A30869A}" type="pres">
      <dgm:prSet presAssocID="{BF0DCE6A-5CD8-49EA-AE9C-39EB539247F3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C120EA7-614A-4D1B-A9C7-F1CB469850C9}" type="pres">
      <dgm:prSet presAssocID="{BF0DCE6A-5CD8-49EA-AE9C-39EB539247F3}" presName="hierChild2" presStyleCnt="0"/>
      <dgm:spPr/>
    </dgm:pt>
    <dgm:pt modelId="{2215714E-D565-4395-B2A7-5FD6837B9EAB}" type="pres">
      <dgm:prSet presAssocID="{66B6E300-CDB5-4328-B11C-C54894CEB754}" presName="Name37" presStyleLbl="parChTrans1D2" presStyleIdx="0" presStyleCnt="4"/>
      <dgm:spPr/>
      <dgm:t>
        <a:bodyPr/>
        <a:lstStyle/>
        <a:p>
          <a:endParaRPr lang="es-MX"/>
        </a:p>
      </dgm:t>
    </dgm:pt>
    <dgm:pt modelId="{E62562F6-9101-492D-AA4D-D17F9067C86E}" type="pres">
      <dgm:prSet presAssocID="{F7D77871-EDE7-4CD5-940B-0BA730F06684}" presName="hierRoot2" presStyleCnt="0">
        <dgm:presLayoutVars>
          <dgm:hierBranch val="init"/>
        </dgm:presLayoutVars>
      </dgm:prSet>
      <dgm:spPr/>
    </dgm:pt>
    <dgm:pt modelId="{7A39A96C-45BD-4715-B0A7-C1D575CEB17F}" type="pres">
      <dgm:prSet presAssocID="{F7D77871-EDE7-4CD5-940B-0BA730F06684}" presName="rootComposite" presStyleCnt="0"/>
      <dgm:spPr/>
    </dgm:pt>
    <dgm:pt modelId="{1D89DAC8-AB0C-4411-B254-1F4CB702610B}" type="pres">
      <dgm:prSet presAssocID="{F7D77871-EDE7-4CD5-940B-0BA730F06684}" presName="rootText" presStyleLbl="node2" presStyleIdx="0" presStyleCnt="3" custScaleX="195120" custScaleY="380478" custLinFactNeighborX="-36403" custLinFactNeighborY="5413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6A2273B-4323-4F76-9F89-70BAC56BBCD8}" type="pres">
      <dgm:prSet presAssocID="{F7D77871-EDE7-4CD5-940B-0BA730F06684}" presName="rootConnector" presStyleLbl="node2" presStyleIdx="0" presStyleCnt="3"/>
      <dgm:spPr/>
      <dgm:t>
        <a:bodyPr/>
        <a:lstStyle/>
        <a:p>
          <a:endParaRPr lang="es-MX"/>
        </a:p>
      </dgm:t>
    </dgm:pt>
    <dgm:pt modelId="{D8E055ED-3E16-40E8-8BF4-D95F59CD1AAF}" type="pres">
      <dgm:prSet presAssocID="{F7D77871-EDE7-4CD5-940B-0BA730F06684}" presName="hierChild4" presStyleCnt="0"/>
      <dgm:spPr/>
    </dgm:pt>
    <dgm:pt modelId="{09C0240F-4347-48C7-A791-BC13A8DE11D8}" type="pres">
      <dgm:prSet presAssocID="{F7D77871-EDE7-4CD5-940B-0BA730F06684}" presName="hierChild5" presStyleCnt="0"/>
      <dgm:spPr/>
    </dgm:pt>
    <dgm:pt modelId="{4DE88567-0FE5-4C97-8B97-707AEF9BB8E1}" type="pres">
      <dgm:prSet presAssocID="{B8B01CAA-5023-4106-863A-6CFA7EB8853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E4066BDD-1AFD-4408-90A1-6C7228B0FD51}" type="pres">
      <dgm:prSet presAssocID="{5F6CBA03-C4FC-46A4-8F24-5F6EF40D76C9}" presName="hierRoot2" presStyleCnt="0">
        <dgm:presLayoutVars>
          <dgm:hierBranch val="init"/>
        </dgm:presLayoutVars>
      </dgm:prSet>
      <dgm:spPr/>
    </dgm:pt>
    <dgm:pt modelId="{6EA3356B-D639-42AF-9116-539C0C865024}" type="pres">
      <dgm:prSet presAssocID="{5F6CBA03-C4FC-46A4-8F24-5F6EF40D76C9}" presName="rootComposite" presStyleCnt="0"/>
      <dgm:spPr/>
    </dgm:pt>
    <dgm:pt modelId="{4A4B1578-2201-4C22-8EE9-D37BC6CA46C5}" type="pres">
      <dgm:prSet presAssocID="{5F6CBA03-C4FC-46A4-8F24-5F6EF40D76C9}" presName="rootText" presStyleLbl="node2" presStyleIdx="1" presStyleCnt="3" custScaleX="219320" custScaleY="3585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BAFBF6D-47F7-45DC-A649-03DEE89A55D6}" type="pres">
      <dgm:prSet presAssocID="{5F6CBA03-C4FC-46A4-8F24-5F6EF40D76C9}" presName="rootConnector" presStyleLbl="node2" presStyleIdx="1" presStyleCnt="3"/>
      <dgm:spPr/>
      <dgm:t>
        <a:bodyPr/>
        <a:lstStyle/>
        <a:p>
          <a:endParaRPr lang="es-MX"/>
        </a:p>
      </dgm:t>
    </dgm:pt>
    <dgm:pt modelId="{493ADECC-75B0-4C83-A7F9-33A452FF3059}" type="pres">
      <dgm:prSet presAssocID="{5F6CBA03-C4FC-46A4-8F24-5F6EF40D76C9}" presName="hierChild4" presStyleCnt="0"/>
      <dgm:spPr/>
    </dgm:pt>
    <dgm:pt modelId="{F9060722-412D-42C2-822F-B755803F23AA}" type="pres">
      <dgm:prSet presAssocID="{5F6CBA03-C4FC-46A4-8F24-5F6EF40D76C9}" presName="hierChild5" presStyleCnt="0"/>
      <dgm:spPr/>
    </dgm:pt>
    <dgm:pt modelId="{20238261-78AD-4158-B289-051535AAF8D1}" type="pres">
      <dgm:prSet presAssocID="{AD610B22-A81C-4687-9BE0-47C9F0FBD3AF}" presName="Name37" presStyleLbl="parChTrans1D2" presStyleIdx="2" presStyleCnt="4"/>
      <dgm:spPr/>
      <dgm:t>
        <a:bodyPr/>
        <a:lstStyle/>
        <a:p>
          <a:endParaRPr lang="es-MX"/>
        </a:p>
      </dgm:t>
    </dgm:pt>
    <dgm:pt modelId="{C2301FE5-5507-44E2-9475-54D88AAF1FCE}" type="pres">
      <dgm:prSet presAssocID="{C627C925-65A9-4100-9197-2ABDF15768F2}" presName="hierRoot2" presStyleCnt="0">
        <dgm:presLayoutVars>
          <dgm:hierBranch val="init"/>
        </dgm:presLayoutVars>
      </dgm:prSet>
      <dgm:spPr/>
    </dgm:pt>
    <dgm:pt modelId="{CF95994E-01C4-40EA-9DCB-F64ED68E9643}" type="pres">
      <dgm:prSet presAssocID="{C627C925-65A9-4100-9197-2ABDF15768F2}" presName="rootComposite" presStyleCnt="0"/>
      <dgm:spPr/>
    </dgm:pt>
    <dgm:pt modelId="{23E8455C-FCDA-4DB1-8E4D-1C43295DF23C}" type="pres">
      <dgm:prSet presAssocID="{C627C925-65A9-4100-9197-2ABDF15768F2}" presName="rootText" presStyleLbl="node2" presStyleIdx="2" presStyleCnt="3" custScaleX="189854" custScaleY="3570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1302D4B-8A8A-40BB-8531-82D56C953C9D}" type="pres">
      <dgm:prSet presAssocID="{C627C925-65A9-4100-9197-2ABDF15768F2}" presName="rootConnector" presStyleLbl="node2" presStyleIdx="2" presStyleCnt="3"/>
      <dgm:spPr/>
      <dgm:t>
        <a:bodyPr/>
        <a:lstStyle/>
        <a:p>
          <a:endParaRPr lang="es-MX"/>
        </a:p>
      </dgm:t>
    </dgm:pt>
    <dgm:pt modelId="{3EC6C0AF-2E35-4970-B3C7-3EA90CB8C933}" type="pres">
      <dgm:prSet presAssocID="{C627C925-65A9-4100-9197-2ABDF15768F2}" presName="hierChild4" presStyleCnt="0"/>
      <dgm:spPr/>
    </dgm:pt>
    <dgm:pt modelId="{30A7DC3E-3F3F-41B4-8949-0D84FC71AA23}" type="pres">
      <dgm:prSet presAssocID="{C627C925-65A9-4100-9197-2ABDF15768F2}" presName="hierChild5" presStyleCnt="0"/>
      <dgm:spPr/>
    </dgm:pt>
    <dgm:pt modelId="{9DC60F81-E425-4C74-A4FA-F82EA75F2797}" type="pres">
      <dgm:prSet presAssocID="{BF0DCE6A-5CD8-49EA-AE9C-39EB539247F3}" presName="hierChild3" presStyleCnt="0"/>
      <dgm:spPr/>
    </dgm:pt>
    <dgm:pt modelId="{536EA181-881F-4CF6-B4D0-11FF2C08D41A}" type="pres">
      <dgm:prSet presAssocID="{95D2775D-A89C-4EC3-B439-4590F961055E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F253F5BE-556F-4F50-89A4-DF198F5EC06E}" type="pres">
      <dgm:prSet presAssocID="{13358E0C-67D0-4A58-9129-1F9217F5721E}" presName="hierRoot3" presStyleCnt="0">
        <dgm:presLayoutVars>
          <dgm:hierBranch val="init"/>
        </dgm:presLayoutVars>
      </dgm:prSet>
      <dgm:spPr/>
    </dgm:pt>
    <dgm:pt modelId="{68EF9A66-D632-4E0D-8421-B6FA6745F8EF}" type="pres">
      <dgm:prSet presAssocID="{13358E0C-67D0-4A58-9129-1F9217F5721E}" presName="rootComposite3" presStyleCnt="0"/>
      <dgm:spPr/>
    </dgm:pt>
    <dgm:pt modelId="{0069A3BC-0206-46F8-A9F2-4DAE6155E2E1}" type="pres">
      <dgm:prSet presAssocID="{13358E0C-67D0-4A58-9129-1F9217F5721E}" presName="rootText3" presStyleLbl="asst1" presStyleIdx="0" presStyleCnt="1" custScaleX="249603" custScaleY="185357" custLinFactNeighborX="7741" custLinFactNeighborY="-113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3732FCE-4514-4C3A-9704-251F785DD2F2}" type="pres">
      <dgm:prSet presAssocID="{13358E0C-67D0-4A58-9129-1F9217F5721E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2FDE60E-9699-48D5-9FB9-A2505528821A}" type="pres">
      <dgm:prSet presAssocID="{13358E0C-67D0-4A58-9129-1F9217F5721E}" presName="hierChild6" presStyleCnt="0"/>
      <dgm:spPr/>
    </dgm:pt>
    <dgm:pt modelId="{A7A9B3F1-4511-4A44-B9C0-9B48ED3C856E}" type="pres">
      <dgm:prSet presAssocID="{13358E0C-67D0-4A58-9129-1F9217F5721E}" presName="hierChild7" presStyleCnt="0"/>
      <dgm:spPr/>
    </dgm:pt>
  </dgm:ptLst>
  <dgm:cxnLst>
    <dgm:cxn modelId="{8C073F9C-240B-4D13-B5A8-ACDAA785F7E6}" type="presOf" srcId="{95D2775D-A89C-4EC3-B439-4590F961055E}" destId="{536EA181-881F-4CF6-B4D0-11FF2C08D41A}" srcOrd="0" destOrd="0" presId="urn:microsoft.com/office/officeart/2005/8/layout/orgChart1"/>
    <dgm:cxn modelId="{A38E65C1-FC08-40F2-8A52-407E075E6364}" type="presOf" srcId="{5F6CBA03-C4FC-46A4-8F24-5F6EF40D76C9}" destId="{3BAFBF6D-47F7-45DC-A649-03DEE89A55D6}" srcOrd="1" destOrd="0" presId="urn:microsoft.com/office/officeart/2005/8/layout/orgChart1"/>
    <dgm:cxn modelId="{FB16B763-8E45-405A-8AA8-525EF7B456F7}" type="presOf" srcId="{66B6E300-CDB5-4328-B11C-C54894CEB754}" destId="{2215714E-D565-4395-B2A7-5FD6837B9EAB}" srcOrd="0" destOrd="0" presId="urn:microsoft.com/office/officeart/2005/8/layout/orgChart1"/>
    <dgm:cxn modelId="{FA46249F-F3F8-4237-868C-BBAEEF27DB2E}" srcId="{BF0DCE6A-5CD8-49EA-AE9C-39EB539247F3}" destId="{5F6CBA03-C4FC-46A4-8F24-5F6EF40D76C9}" srcOrd="2" destOrd="0" parTransId="{B8B01CAA-5023-4106-863A-6CFA7EB88539}" sibTransId="{810B76DF-FFB9-4FBF-A812-55F399C5DF46}"/>
    <dgm:cxn modelId="{B86BB583-CD4D-4CB8-8F4E-478FF8F47782}" type="presOf" srcId="{BF0DCE6A-5CD8-49EA-AE9C-39EB539247F3}" destId="{6E97C1F1-372D-4601-958F-AFB564260672}" srcOrd="0" destOrd="0" presId="urn:microsoft.com/office/officeart/2005/8/layout/orgChart1"/>
    <dgm:cxn modelId="{D3DA41EE-F377-45C4-99A1-6B88E477F13B}" type="presOf" srcId="{C627C925-65A9-4100-9197-2ABDF15768F2}" destId="{A1302D4B-8A8A-40BB-8531-82D56C953C9D}" srcOrd="1" destOrd="0" presId="urn:microsoft.com/office/officeart/2005/8/layout/orgChart1"/>
    <dgm:cxn modelId="{12841C50-1C09-4836-BAD7-9FDB1B774EEB}" type="presOf" srcId="{F7D77871-EDE7-4CD5-940B-0BA730F06684}" destId="{76A2273B-4323-4F76-9F89-70BAC56BBCD8}" srcOrd="1" destOrd="0" presId="urn:microsoft.com/office/officeart/2005/8/layout/orgChart1"/>
    <dgm:cxn modelId="{7FDC4570-5206-4727-A966-DC200AD65D34}" type="presOf" srcId="{13358E0C-67D0-4A58-9129-1F9217F5721E}" destId="{33732FCE-4514-4C3A-9704-251F785DD2F2}" srcOrd="1" destOrd="0" presId="urn:microsoft.com/office/officeart/2005/8/layout/orgChart1"/>
    <dgm:cxn modelId="{7D080353-15D3-4585-BC7C-07A64749A7EE}" type="presOf" srcId="{AD610B22-A81C-4687-9BE0-47C9F0FBD3AF}" destId="{20238261-78AD-4158-B289-051535AAF8D1}" srcOrd="0" destOrd="0" presId="urn:microsoft.com/office/officeart/2005/8/layout/orgChart1"/>
    <dgm:cxn modelId="{41627685-9C9D-463E-AAF8-3505A2DB2B96}" type="presOf" srcId="{C627C925-65A9-4100-9197-2ABDF15768F2}" destId="{23E8455C-FCDA-4DB1-8E4D-1C43295DF23C}" srcOrd="0" destOrd="0" presId="urn:microsoft.com/office/officeart/2005/8/layout/orgChart1"/>
    <dgm:cxn modelId="{7230E228-7C2C-424D-9D41-DB4332D67837}" type="presOf" srcId="{B8B01CAA-5023-4106-863A-6CFA7EB88539}" destId="{4DE88567-0FE5-4C97-8B97-707AEF9BB8E1}" srcOrd="0" destOrd="0" presId="urn:microsoft.com/office/officeart/2005/8/layout/orgChart1"/>
    <dgm:cxn modelId="{CFB525F6-6397-40A7-B1F5-555B8A91A147}" type="presOf" srcId="{F7D77871-EDE7-4CD5-940B-0BA730F06684}" destId="{1D89DAC8-AB0C-4411-B254-1F4CB702610B}" srcOrd="0" destOrd="0" presId="urn:microsoft.com/office/officeart/2005/8/layout/orgChart1"/>
    <dgm:cxn modelId="{559541FB-90D7-438B-B8C8-12D33E6EC860}" srcId="{BF0DCE6A-5CD8-49EA-AE9C-39EB539247F3}" destId="{13358E0C-67D0-4A58-9129-1F9217F5721E}" srcOrd="0" destOrd="0" parTransId="{95D2775D-A89C-4EC3-B439-4590F961055E}" sibTransId="{76F7A552-06FC-4C47-A027-837BF5E988F2}"/>
    <dgm:cxn modelId="{C3DE7741-4E4F-4B4D-9372-F71F6137EB3C}" type="presOf" srcId="{5F6CBA03-C4FC-46A4-8F24-5F6EF40D76C9}" destId="{4A4B1578-2201-4C22-8EE9-D37BC6CA46C5}" srcOrd="0" destOrd="0" presId="urn:microsoft.com/office/officeart/2005/8/layout/orgChart1"/>
    <dgm:cxn modelId="{F910C3B7-83FC-4923-98F7-D788B53CD638}" type="presOf" srcId="{13358E0C-67D0-4A58-9129-1F9217F5721E}" destId="{0069A3BC-0206-46F8-A9F2-4DAE6155E2E1}" srcOrd="0" destOrd="0" presId="urn:microsoft.com/office/officeart/2005/8/layout/orgChart1"/>
    <dgm:cxn modelId="{9FAD2627-24D2-45A6-AB3F-F11CA034088D}" srcId="{BF0DCE6A-5CD8-49EA-AE9C-39EB539247F3}" destId="{C627C925-65A9-4100-9197-2ABDF15768F2}" srcOrd="3" destOrd="0" parTransId="{AD610B22-A81C-4687-9BE0-47C9F0FBD3AF}" sibTransId="{E08435D2-9591-40B3-B3E3-5D6D311A1431}"/>
    <dgm:cxn modelId="{889A67C9-363F-4D6D-9037-DEC2911A4689}" srcId="{ACFEFA84-F24B-4DDC-92A7-E9063D0AB588}" destId="{BF0DCE6A-5CD8-49EA-AE9C-39EB539247F3}" srcOrd="0" destOrd="0" parTransId="{ED9EF84A-97EE-4DA1-B85C-D031CE6C3690}" sibTransId="{4E1954DE-FB62-4105-9533-9B26915E3D63}"/>
    <dgm:cxn modelId="{AADB5D68-0B6A-433B-9B24-597E0E658DD5}" type="presOf" srcId="{ACFEFA84-F24B-4DDC-92A7-E9063D0AB588}" destId="{A16F0647-7244-427F-92D8-06CDC83515D3}" srcOrd="0" destOrd="0" presId="urn:microsoft.com/office/officeart/2005/8/layout/orgChart1"/>
    <dgm:cxn modelId="{B8E5FAB5-93D1-4E2E-A921-70D80F469892}" srcId="{BF0DCE6A-5CD8-49EA-AE9C-39EB539247F3}" destId="{F7D77871-EDE7-4CD5-940B-0BA730F06684}" srcOrd="1" destOrd="0" parTransId="{66B6E300-CDB5-4328-B11C-C54894CEB754}" sibTransId="{285F76FB-369E-4DBF-80BA-3647BC76DABC}"/>
    <dgm:cxn modelId="{FA79D33C-6074-4BE8-A066-A4132A6E8D20}" type="presOf" srcId="{BF0DCE6A-5CD8-49EA-AE9C-39EB539247F3}" destId="{2758F710-9548-4B8A-B3E5-9CC19A30869A}" srcOrd="1" destOrd="0" presId="urn:microsoft.com/office/officeart/2005/8/layout/orgChart1"/>
    <dgm:cxn modelId="{079A061E-6ACB-447D-9595-2E9433B0972B}" type="presParOf" srcId="{A16F0647-7244-427F-92D8-06CDC83515D3}" destId="{E020B5C0-41E8-4674-857F-30753737383F}" srcOrd="0" destOrd="0" presId="urn:microsoft.com/office/officeart/2005/8/layout/orgChart1"/>
    <dgm:cxn modelId="{D4ACC55C-0A2B-4DA3-A8D4-7FC7B7664EB1}" type="presParOf" srcId="{E020B5C0-41E8-4674-857F-30753737383F}" destId="{D08DE886-3AB1-4356-A594-FB97550F4E3A}" srcOrd="0" destOrd="0" presId="urn:microsoft.com/office/officeart/2005/8/layout/orgChart1"/>
    <dgm:cxn modelId="{F9D687CC-2407-46A5-9985-A6C0E318F412}" type="presParOf" srcId="{D08DE886-3AB1-4356-A594-FB97550F4E3A}" destId="{6E97C1F1-372D-4601-958F-AFB564260672}" srcOrd="0" destOrd="0" presId="urn:microsoft.com/office/officeart/2005/8/layout/orgChart1"/>
    <dgm:cxn modelId="{A1BFAC21-483B-4174-81F2-AA77E2EED215}" type="presParOf" srcId="{D08DE886-3AB1-4356-A594-FB97550F4E3A}" destId="{2758F710-9548-4B8A-B3E5-9CC19A30869A}" srcOrd="1" destOrd="0" presId="urn:microsoft.com/office/officeart/2005/8/layout/orgChart1"/>
    <dgm:cxn modelId="{DAB44C89-B9FB-408B-AF86-8DC7AD701957}" type="presParOf" srcId="{E020B5C0-41E8-4674-857F-30753737383F}" destId="{3C120EA7-614A-4D1B-A9C7-F1CB469850C9}" srcOrd="1" destOrd="0" presId="urn:microsoft.com/office/officeart/2005/8/layout/orgChart1"/>
    <dgm:cxn modelId="{DDF8942F-626B-47DF-A08C-DC4FB6B879E9}" type="presParOf" srcId="{3C120EA7-614A-4D1B-A9C7-F1CB469850C9}" destId="{2215714E-D565-4395-B2A7-5FD6837B9EAB}" srcOrd="0" destOrd="0" presId="urn:microsoft.com/office/officeart/2005/8/layout/orgChart1"/>
    <dgm:cxn modelId="{BE9D6327-B5BF-4B13-83A9-9463113EBC41}" type="presParOf" srcId="{3C120EA7-614A-4D1B-A9C7-F1CB469850C9}" destId="{E62562F6-9101-492D-AA4D-D17F9067C86E}" srcOrd="1" destOrd="0" presId="urn:microsoft.com/office/officeart/2005/8/layout/orgChart1"/>
    <dgm:cxn modelId="{EB98A42D-F9B5-4A29-8792-3AE5D85B9398}" type="presParOf" srcId="{E62562F6-9101-492D-AA4D-D17F9067C86E}" destId="{7A39A96C-45BD-4715-B0A7-C1D575CEB17F}" srcOrd="0" destOrd="0" presId="urn:microsoft.com/office/officeart/2005/8/layout/orgChart1"/>
    <dgm:cxn modelId="{2FB9EA25-9303-4FC0-B0B4-FF8BC2771396}" type="presParOf" srcId="{7A39A96C-45BD-4715-B0A7-C1D575CEB17F}" destId="{1D89DAC8-AB0C-4411-B254-1F4CB702610B}" srcOrd="0" destOrd="0" presId="urn:microsoft.com/office/officeart/2005/8/layout/orgChart1"/>
    <dgm:cxn modelId="{32672309-6196-4D08-9408-5EF9773B8326}" type="presParOf" srcId="{7A39A96C-45BD-4715-B0A7-C1D575CEB17F}" destId="{76A2273B-4323-4F76-9F89-70BAC56BBCD8}" srcOrd="1" destOrd="0" presId="urn:microsoft.com/office/officeart/2005/8/layout/orgChart1"/>
    <dgm:cxn modelId="{F7952FBD-D9E2-443B-BBE4-00E303FDB48B}" type="presParOf" srcId="{E62562F6-9101-492D-AA4D-D17F9067C86E}" destId="{D8E055ED-3E16-40E8-8BF4-D95F59CD1AAF}" srcOrd="1" destOrd="0" presId="urn:microsoft.com/office/officeart/2005/8/layout/orgChart1"/>
    <dgm:cxn modelId="{6FA8EED7-C1ED-482E-BD50-D6708440C744}" type="presParOf" srcId="{E62562F6-9101-492D-AA4D-D17F9067C86E}" destId="{09C0240F-4347-48C7-A791-BC13A8DE11D8}" srcOrd="2" destOrd="0" presId="urn:microsoft.com/office/officeart/2005/8/layout/orgChart1"/>
    <dgm:cxn modelId="{4425D3B5-F01D-40A6-BE6B-D2D108A18038}" type="presParOf" srcId="{3C120EA7-614A-4D1B-A9C7-F1CB469850C9}" destId="{4DE88567-0FE5-4C97-8B97-707AEF9BB8E1}" srcOrd="2" destOrd="0" presId="urn:microsoft.com/office/officeart/2005/8/layout/orgChart1"/>
    <dgm:cxn modelId="{C7EB5035-4594-4C38-B966-6D238D55833F}" type="presParOf" srcId="{3C120EA7-614A-4D1B-A9C7-F1CB469850C9}" destId="{E4066BDD-1AFD-4408-90A1-6C7228B0FD51}" srcOrd="3" destOrd="0" presId="urn:microsoft.com/office/officeart/2005/8/layout/orgChart1"/>
    <dgm:cxn modelId="{C6AB91E4-DA9C-4E5A-8B81-13AEE756FC33}" type="presParOf" srcId="{E4066BDD-1AFD-4408-90A1-6C7228B0FD51}" destId="{6EA3356B-D639-42AF-9116-539C0C865024}" srcOrd="0" destOrd="0" presId="urn:microsoft.com/office/officeart/2005/8/layout/orgChart1"/>
    <dgm:cxn modelId="{9C7EB4D5-A9B9-4384-8C3D-99FAB2827A6D}" type="presParOf" srcId="{6EA3356B-D639-42AF-9116-539C0C865024}" destId="{4A4B1578-2201-4C22-8EE9-D37BC6CA46C5}" srcOrd="0" destOrd="0" presId="urn:microsoft.com/office/officeart/2005/8/layout/orgChart1"/>
    <dgm:cxn modelId="{F8A78722-D382-4BC8-B8D8-4AB5D9D9C895}" type="presParOf" srcId="{6EA3356B-D639-42AF-9116-539C0C865024}" destId="{3BAFBF6D-47F7-45DC-A649-03DEE89A55D6}" srcOrd="1" destOrd="0" presId="urn:microsoft.com/office/officeart/2005/8/layout/orgChart1"/>
    <dgm:cxn modelId="{642D9E07-AF76-429F-A617-928F81906C8B}" type="presParOf" srcId="{E4066BDD-1AFD-4408-90A1-6C7228B0FD51}" destId="{493ADECC-75B0-4C83-A7F9-33A452FF3059}" srcOrd="1" destOrd="0" presId="urn:microsoft.com/office/officeart/2005/8/layout/orgChart1"/>
    <dgm:cxn modelId="{83988C7B-376B-4B9C-B894-CB1D81DA860B}" type="presParOf" srcId="{E4066BDD-1AFD-4408-90A1-6C7228B0FD51}" destId="{F9060722-412D-42C2-822F-B755803F23AA}" srcOrd="2" destOrd="0" presId="urn:microsoft.com/office/officeart/2005/8/layout/orgChart1"/>
    <dgm:cxn modelId="{9FB224F9-7760-46B3-95E7-9BD41BD67C2B}" type="presParOf" srcId="{3C120EA7-614A-4D1B-A9C7-F1CB469850C9}" destId="{20238261-78AD-4158-B289-051535AAF8D1}" srcOrd="4" destOrd="0" presId="urn:microsoft.com/office/officeart/2005/8/layout/orgChart1"/>
    <dgm:cxn modelId="{9D011248-CAE5-437B-B597-03F9E22E8FEF}" type="presParOf" srcId="{3C120EA7-614A-4D1B-A9C7-F1CB469850C9}" destId="{C2301FE5-5507-44E2-9475-54D88AAF1FCE}" srcOrd="5" destOrd="0" presId="urn:microsoft.com/office/officeart/2005/8/layout/orgChart1"/>
    <dgm:cxn modelId="{1481D592-08C1-4512-B637-FCFCD56D8531}" type="presParOf" srcId="{C2301FE5-5507-44E2-9475-54D88AAF1FCE}" destId="{CF95994E-01C4-40EA-9DCB-F64ED68E9643}" srcOrd="0" destOrd="0" presId="urn:microsoft.com/office/officeart/2005/8/layout/orgChart1"/>
    <dgm:cxn modelId="{DE4BD24C-5D2E-4D6D-95D8-D9568A2D336D}" type="presParOf" srcId="{CF95994E-01C4-40EA-9DCB-F64ED68E9643}" destId="{23E8455C-FCDA-4DB1-8E4D-1C43295DF23C}" srcOrd="0" destOrd="0" presId="urn:microsoft.com/office/officeart/2005/8/layout/orgChart1"/>
    <dgm:cxn modelId="{331D8643-26B2-4F8A-98E6-9CB1BE1C8D94}" type="presParOf" srcId="{CF95994E-01C4-40EA-9DCB-F64ED68E9643}" destId="{A1302D4B-8A8A-40BB-8531-82D56C953C9D}" srcOrd="1" destOrd="0" presId="urn:microsoft.com/office/officeart/2005/8/layout/orgChart1"/>
    <dgm:cxn modelId="{42426809-E4DB-4416-BCF2-4F0D3A02F101}" type="presParOf" srcId="{C2301FE5-5507-44E2-9475-54D88AAF1FCE}" destId="{3EC6C0AF-2E35-4970-B3C7-3EA90CB8C933}" srcOrd="1" destOrd="0" presId="urn:microsoft.com/office/officeart/2005/8/layout/orgChart1"/>
    <dgm:cxn modelId="{87FBACA8-7B70-4E15-A0F3-E7F5CCF73E0A}" type="presParOf" srcId="{C2301FE5-5507-44E2-9475-54D88AAF1FCE}" destId="{30A7DC3E-3F3F-41B4-8949-0D84FC71AA23}" srcOrd="2" destOrd="0" presId="urn:microsoft.com/office/officeart/2005/8/layout/orgChart1"/>
    <dgm:cxn modelId="{AFA7C251-7947-4AE9-BB62-6A657D02E65A}" type="presParOf" srcId="{E020B5C0-41E8-4674-857F-30753737383F}" destId="{9DC60F81-E425-4C74-A4FA-F82EA75F2797}" srcOrd="2" destOrd="0" presId="urn:microsoft.com/office/officeart/2005/8/layout/orgChart1"/>
    <dgm:cxn modelId="{5B50F10E-D3B7-4782-9F87-7A200FA2B14D}" type="presParOf" srcId="{9DC60F81-E425-4C74-A4FA-F82EA75F2797}" destId="{536EA181-881F-4CF6-B4D0-11FF2C08D41A}" srcOrd="0" destOrd="0" presId="urn:microsoft.com/office/officeart/2005/8/layout/orgChart1"/>
    <dgm:cxn modelId="{E7F1D2F2-6414-432E-ABE6-ED89CED16BE3}" type="presParOf" srcId="{9DC60F81-E425-4C74-A4FA-F82EA75F2797}" destId="{F253F5BE-556F-4F50-89A4-DF198F5EC06E}" srcOrd="1" destOrd="0" presId="urn:microsoft.com/office/officeart/2005/8/layout/orgChart1"/>
    <dgm:cxn modelId="{2BEDFBC0-65A7-49EE-864B-4EB7A4BF18C6}" type="presParOf" srcId="{F253F5BE-556F-4F50-89A4-DF198F5EC06E}" destId="{68EF9A66-D632-4E0D-8421-B6FA6745F8EF}" srcOrd="0" destOrd="0" presId="urn:microsoft.com/office/officeart/2005/8/layout/orgChart1"/>
    <dgm:cxn modelId="{71EFCF5A-F9FE-4228-A09C-2DCD1D485114}" type="presParOf" srcId="{68EF9A66-D632-4E0D-8421-B6FA6745F8EF}" destId="{0069A3BC-0206-46F8-A9F2-4DAE6155E2E1}" srcOrd="0" destOrd="0" presId="urn:microsoft.com/office/officeart/2005/8/layout/orgChart1"/>
    <dgm:cxn modelId="{B4AE9D98-C58E-4C99-B971-5C3E119D7D1C}" type="presParOf" srcId="{68EF9A66-D632-4E0D-8421-B6FA6745F8EF}" destId="{33732FCE-4514-4C3A-9704-251F785DD2F2}" srcOrd="1" destOrd="0" presId="urn:microsoft.com/office/officeart/2005/8/layout/orgChart1"/>
    <dgm:cxn modelId="{5E26381A-2C4B-4DE0-839A-1D59FAB6A15B}" type="presParOf" srcId="{F253F5BE-556F-4F50-89A4-DF198F5EC06E}" destId="{22FDE60E-9699-48D5-9FB9-A2505528821A}" srcOrd="1" destOrd="0" presId="urn:microsoft.com/office/officeart/2005/8/layout/orgChart1"/>
    <dgm:cxn modelId="{5F5512CA-7A77-4F3A-8EDB-15FF7C468923}" type="presParOf" srcId="{F253F5BE-556F-4F50-89A4-DF198F5EC06E}" destId="{A7A9B3F1-4511-4A44-B9C0-9B48ED3C85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DCEEC0-462B-44E6-A23F-50D3CCA5BE2D}" type="doc">
      <dgm:prSet loTypeId="urn:diagrams.loki3.com/BracketList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43BB5FD-212F-4220-9CBB-F6F4D0988CF2}">
      <dgm:prSet phldrT="[Texto]"/>
      <dgm:spPr/>
      <dgm:t>
        <a:bodyPr/>
        <a:lstStyle/>
        <a:p>
          <a:endParaRPr lang="es-MX" dirty="0"/>
        </a:p>
      </dgm:t>
    </dgm:pt>
    <dgm:pt modelId="{9CBA6D9E-2E84-49A0-A230-196B7D84AB6D}" type="parTrans" cxnId="{567FB3AE-9FC3-4E2D-910C-652F26AC6E83}">
      <dgm:prSet/>
      <dgm:spPr/>
      <dgm:t>
        <a:bodyPr/>
        <a:lstStyle/>
        <a:p>
          <a:endParaRPr lang="es-MX"/>
        </a:p>
      </dgm:t>
    </dgm:pt>
    <dgm:pt modelId="{DD8DC9E6-9E07-4E7D-B1CA-883525A7B97A}" type="sibTrans" cxnId="{567FB3AE-9FC3-4E2D-910C-652F26AC6E83}">
      <dgm:prSet/>
      <dgm:spPr/>
      <dgm:t>
        <a:bodyPr/>
        <a:lstStyle/>
        <a:p>
          <a:endParaRPr lang="es-MX"/>
        </a:p>
      </dgm:t>
    </dgm:pt>
    <dgm:pt modelId="{6B4A12D7-3B2C-4980-AE4F-8B7BCD97077F}">
      <dgm:prSet phldrT="[Texto]" custT="1"/>
      <dgm:spPr/>
      <dgm:t>
        <a:bodyPr/>
        <a:lstStyle/>
        <a:p>
          <a:r>
            <a:rPr lang="es-MX" sz="1800" dirty="0" smtClean="0"/>
            <a:t>Las empresas  programas y maquinaria</a:t>
          </a:r>
          <a:endParaRPr lang="es-MX" sz="1800" dirty="0"/>
        </a:p>
      </dgm:t>
    </dgm:pt>
    <dgm:pt modelId="{F4A2DD6E-AC96-4482-8D33-15773C212254}" type="sibTrans" cxnId="{254750D3-3B60-4333-B4D6-CB315F40EC1A}">
      <dgm:prSet/>
      <dgm:spPr/>
      <dgm:t>
        <a:bodyPr/>
        <a:lstStyle/>
        <a:p>
          <a:endParaRPr lang="es-MX"/>
        </a:p>
      </dgm:t>
    </dgm:pt>
    <dgm:pt modelId="{C17165C9-FC5C-4045-BA9E-858E32E49980}" type="parTrans" cxnId="{254750D3-3B60-4333-B4D6-CB315F40EC1A}">
      <dgm:prSet/>
      <dgm:spPr/>
      <dgm:t>
        <a:bodyPr/>
        <a:lstStyle/>
        <a:p>
          <a:endParaRPr lang="es-MX"/>
        </a:p>
      </dgm:t>
    </dgm:pt>
    <dgm:pt modelId="{D35F354A-5E0C-48A2-B374-31189104F521}">
      <dgm:prSet phldrT="[Texto]" custT="1"/>
      <dgm:spPr/>
      <dgm:t>
        <a:bodyPr/>
        <a:lstStyle/>
        <a:p>
          <a:r>
            <a:rPr lang="es-MX" sz="1800" dirty="0" smtClean="0"/>
            <a:t>Las herramientas utilizadas con varias tipos de software, son las mas comunes para las empresas de servicio de red</a:t>
          </a:r>
          <a:endParaRPr lang="es-MX" sz="1800" dirty="0"/>
        </a:p>
      </dgm:t>
    </dgm:pt>
    <dgm:pt modelId="{29D1737B-9B63-4C04-8723-837D12728B88}" type="sibTrans" cxnId="{F5F47886-04C8-4015-9EBE-F745AB1CAA73}">
      <dgm:prSet/>
      <dgm:spPr/>
      <dgm:t>
        <a:bodyPr/>
        <a:lstStyle/>
        <a:p>
          <a:endParaRPr lang="es-MX"/>
        </a:p>
      </dgm:t>
    </dgm:pt>
    <dgm:pt modelId="{2B618C42-0216-4BA5-834C-3DC80C81CFBF}" type="parTrans" cxnId="{F5F47886-04C8-4015-9EBE-F745AB1CAA73}">
      <dgm:prSet/>
      <dgm:spPr/>
      <dgm:t>
        <a:bodyPr/>
        <a:lstStyle/>
        <a:p>
          <a:endParaRPr lang="es-MX"/>
        </a:p>
      </dgm:t>
    </dgm:pt>
    <dgm:pt modelId="{AEAE05D8-A78F-41EB-A2B6-C263BC76E149}">
      <dgm:prSet phldrT="[Texto]" custT="1"/>
      <dgm:spPr/>
      <dgm:t>
        <a:bodyPr/>
        <a:lstStyle/>
        <a:p>
          <a:r>
            <a:rPr lang="es-MX" sz="1400" dirty="0" smtClean="0"/>
            <a:t>También en las empresas ocupan maquinaria para la creación de su mercancía , como el pulpo de ocho brazos</a:t>
          </a:r>
          <a:endParaRPr lang="es-MX" sz="1400" dirty="0"/>
        </a:p>
      </dgm:t>
    </dgm:pt>
    <dgm:pt modelId="{CEF004A5-3A7E-4379-9433-04ED94399044}" type="parTrans" cxnId="{1146D31F-30E9-44EA-9E98-29E1140F6BDB}">
      <dgm:prSet/>
      <dgm:spPr/>
      <dgm:t>
        <a:bodyPr/>
        <a:lstStyle/>
        <a:p>
          <a:endParaRPr lang="es-MX"/>
        </a:p>
      </dgm:t>
    </dgm:pt>
    <dgm:pt modelId="{21FB95D2-92A6-4DB3-AB27-39DA1215542A}" type="sibTrans" cxnId="{1146D31F-30E9-44EA-9E98-29E1140F6BDB}">
      <dgm:prSet/>
      <dgm:spPr/>
      <dgm:t>
        <a:bodyPr/>
        <a:lstStyle/>
        <a:p>
          <a:endParaRPr lang="es-MX"/>
        </a:p>
      </dgm:t>
    </dgm:pt>
    <dgm:pt modelId="{F7060F10-9137-41CE-BC7C-F3BF6E2E22E7}" type="pres">
      <dgm:prSet presAssocID="{B3DCEEC0-462B-44E6-A23F-50D3CCA5BE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29F3F23-4A0F-4A8E-B0DC-508DDC2C71BE}" type="pres">
      <dgm:prSet presAssocID="{143BB5FD-212F-4220-9CBB-F6F4D0988CF2}" presName="linNode" presStyleCnt="0"/>
      <dgm:spPr/>
    </dgm:pt>
    <dgm:pt modelId="{A668A58A-4068-4DDD-9498-270BC4B38F14}" type="pres">
      <dgm:prSet presAssocID="{143BB5FD-212F-4220-9CBB-F6F4D0988CF2}" presName="parTx" presStyleLbl="revTx" presStyleIdx="0" presStyleCnt="2" custLinFactY="226957" custLinFactNeighborX="70808" custLinFactNeighborY="30000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2EDECE-063A-4000-98C2-3921CAB67192}" type="pres">
      <dgm:prSet presAssocID="{143BB5FD-212F-4220-9CBB-F6F4D0988CF2}" presName="bracket" presStyleLbl="parChTrans1D1" presStyleIdx="0" presStyleCnt="2" custScaleY="646761" custLinFactY="193910" custLinFactNeighborX="86759" custLinFactNeighborY="200000"/>
      <dgm:spPr/>
    </dgm:pt>
    <dgm:pt modelId="{7A7A5D83-C675-4777-AC5D-923A699111B7}" type="pres">
      <dgm:prSet presAssocID="{143BB5FD-212F-4220-9CBB-F6F4D0988CF2}" presName="spH" presStyleCnt="0"/>
      <dgm:spPr/>
    </dgm:pt>
    <dgm:pt modelId="{DF02A02D-4E7A-49F4-8786-3668722FEF95}" type="pres">
      <dgm:prSet presAssocID="{143BB5FD-212F-4220-9CBB-F6F4D0988CF2}" presName="desTx" presStyleLbl="node1" presStyleIdx="0" presStyleCnt="2" custScaleX="101956" custScaleY="645566" custLinFactX="1738" custLinFactY="200000" custLinFactNeighborX="100000" custLinFactNeighborY="24262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E7A554-ED61-408F-8D3F-696A3F299C8F}" type="pres">
      <dgm:prSet presAssocID="{DD8DC9E6-9E07-4E7D-B1CA-883525A7B97A}" presName="spV" presStyleCnt="0"/>
      <dgm:spPr/>
    </dgm:pt>
    <dgm:pt modelId="{339A8D25-96BB-4D3D-9074-EB2B63BE1716}" type="pres">
      <dgm:prSet presAssocID="{6B4A12D7-3B2C-4980-AE4F-8B7BCD97077F}" presName="linNode" presStyleCnt="0"/>
      <dgm:spPr/>
    </dgm:pt>
    <dgm:pt modelId="{5C3166F9-BD07-4F61-9399-F35F8C3C8526}" type="pres">
      <dgm:prSet presAssocID="{6B4A12D7-3B2C-4980-AE4F-8B7BCD97077F}" presName="parTx" presStyleLbl="revTx" presStyleIdx="1" presStyleCnt="2" custScaleX="92954" custScaleY="449812" custLinFactX="4551" custLinFactNeighborX="100000" custLinFactNeighborY="-8366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32B3C1A-5D2A-4C54-A0BC-1528BF9C87B0}" type="pres">
      <dgm:prSet presAssocID="{6B4A12D7-3B2C-4980-AE4F-8B7BCD97077F}" presName="bracket" presStyleLbl="parChTrans1D1" presStyleIdx="1" presStyleCnt="2" custLinFactX="36637" custLinFactNeighborX="100000" custLinFactNeighborY="1717"/>
      <dgm:spPr/>
    </dgm:pt>
    <dgm:pt modelId="{866DDF40-1283-4580-BA5B-5CA7DF60E490}" type="pres">
      <dgm:prSet presAssocID="{6B4A12D7-3B2C-4980-AE4F-8B7BCD97077F}" presName="spH" presStyleCnt="0"/>
      <dgm:spPr/>
    </dgm:pt>
    <dgm:pt modelId="{E7C4EAED-54E7-4F6F-9614-405AFE4DF4B9}" type="pres">
      <dgm:prSet presAssocID="{6B4A12D7-3B2C-4980-AE4F-8B7BCD97077F}" presName="desTx" presStyleLbl="node1" presStyleIdx="1" presStyleCnt="2" custScaleY="128215" custLinFactX="4057" custLinFactNeighborX="100000" custLinFactNeighborY="680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8DD52F4-111C-4873-941C-D9BA4E9ECC85}" type="presOf" srcId="{B3DCEEC0-462B-44E6-A23F-50D3CCA5BE2D}" destId="{F7060F10-9137-41CE-BC7C-F3BF6E2E22E7}" srcOrd="0" destOrd="0" presId="urn:diagrams.loki3.com/BracketList+Icon"/>
    <dgm:cxn modelId="{8E4C930E-BC82-4D26-A64C-12CE36578B75}" type="presOf" srcId="{D35F354A-5E0C-48A2-B374-31189104F521}" destId="{E7C4EAED-54E7-4F6F-9614-405AFE4DF4B9}" srcOrd="0" destOrd="0" presId="urn:diagrams.loki3.com/BracketList+Icon"/>
    <dgm:cxn modelId="{1146D31F-30E9-44EA-9E98-29E1140F6BDB}" srcId="{143BB5FD-212F-4220-9CBB-F6F4D0988CF2}" destId="{AEAE05D8-A78F-41EB-A2B6-C263BC76E149}" srcOrd="0" destOrd="0" parTransId="{CEF004A5-3A7E-4379-9433-04ED94399044}" sibTransId="{21FB95D2-92A6-4DB3-AB27-39DA1215542A}"/>
    <dgm:cxn modelId="{567FB3AE-9FC3-4E2D-910C-652F26AC6E83}" srcId="{B3DCEEC0-462B-44E6-A23F-50D3CCA5BE2D}" destId="{143BB5FD-212F-4220-9CBB-F6F4D0988CF2}" srcOrd="0" destOrd="0" parTransId="{9CBA6D9E-2E84-49A0-A230-196B7D84AB6D}" sibTransId="{DD8DC9E6-9E07-4E7D-B1CA-883525A7B97A}"/>
    <dgm:cxn modelId="{84CBD6E0-8E61-4A95-A6B5-E39CE8459D9B}" type="presOf" srcId="{143BB5FD-212F-4220-9CBB-F6F4D0988CF2}" destId="{A668A58A-4068-4DDD-9498-270BC4B38F14}" srcOrd="0" destOrd="0" presId="urn:diagrams.loki3.com/BracketList+Icon"/>
    <dgm:cxn modelId="{F5F47886-04C8-4015-9EBE-F745AB1CAA73}" srcId="{6B4A12D7-3B2C-4980-AE4F-8B7BCD97077F}" destId="{D35F354A-5E0C-48A2-B374-31189104F521}" srcOrd="0" destOrd="0" parTransId="{2B618C42-0216-4BA5-834C-3DC80C81CFBF}" sibTransId="{29D1737B-9B63-4C04-8723-837D12728B88}"/>
    <dgm:cxn modelId="{89B863F4-409B-4667-9DAA-E6BA4AFC4983}" type="presOf" srcId="{6B4A12D7-3B2C-4980-AE4F-8B7BCD97077F}" destId="{5C3166F9-BD07-4F61-9399-F35F8C3C8526}" srcOrd="0" destOrd="0" presId="urn:diagrams.loki3.com/BracketList+Icon"/>
    <dgm:cxn modelId="{964D5870-45E3-4970-92E9-45D5ECA10A61}" type="presOf" srcId="{AEAE05D8-A78F-41EB-A2B6-C263BC76E149}" destId="{DF02A02D-4E7A-49F4-8786-3668722FEF95}" srcOrd="0" destOrd="0" presId="urn:diagrams.loki3.com/BracketList+Icon"/>
    <dgm:cxn modelId="{254750D3-3B60-4333-B4D6-CB315F40EC1A}" srcId="{B3DCEEC0-462B-44E6-A23F-50D3CCA5BE2D}" destId="{6B4A12D7-3B2C-4980-AE4F-8B7BCD97077F}" srcOrd="1" destOrd="0" parTransId="{C17165C9-FC5C-4045-BA9E-858E32E49980}" sibTransId="{F4A2DD6E-AC96-4482-8D33-15773C212254}"/>
    <dgm:cxn modelId="{39FBBB39-625B-49BA-8B6E-0E38C8CAD0C7}" type="presParOf" srcId="{F7060F10-9137-41CE-BC7C-F3BF6E2E22E7}" destId="{D29F3F23-4A0F-4A8E-B0DC-508DDC2C71BE}" srcOrd="0" destOrd="0" presId="urn:diagrams.loki3.com/BracketList+Icon"/>
    <dgm:cxn modelId="{FB520DDB-A0B9-455A-B985-503782480EB6}" type="presParOf" srcId="{D29F3F23-4A0F-4A8E-B0DC-508DDC2C71BE}" destId="{A668A58A-4068-4DDD-9498-270BC4B38F14}" srcOrd="0" destOrd="0" presId="urn:diagrams.loki3.com/BracketList+Icon"/>
    <dgm:cxn modelId="{A653831B-8D41-4DDE-BD47-BDB4A39E8D42}" type="presParOf" srcId="{D29F3F23-4A0F-4A8E-B0DC-508DDC2C71BE}" destId="{2D2EDECE-063A-4000-98C2-3921CAB67192}" srcOrd="1" destOrd="0" presId="urn:diagrams.loki3.com/BracketList+Icon"/>
    <dgm:cxn modelId="{C0B106D4-D3DC-4347-89CD-9DD85427D622}" type="presParOf" srcId="{D29F3F23-4A0F-4A8E-B0DC-508DDC2C71BE}" destId="{7A7A5D83-C675-4777-AC5D-923A699111B7}" srcOrd="2" destOrd="0" presId="urn:diagrams.loki3.com/BracketList+Icon"/>
    <dgm:cxn modelId="{6246718B-C571-42DA-9409-16B80707B6CD}" type="presParOf" srcId="{D29F3F23-4A0F-4A8E-B0DC-508DDC2C71BE}" destId="{DF02A02D-4E7A-49F4-8786-3668722FEF95}" srcOrd="3" destOrd="0" presId="urn:diagrams.loki3.com/BracketList+Icon"/>
    <dgm:cxn modelId="{D3955F08-9452-4B32-90B1-2B99C55498E5}" type="presParOf" srcId="{F7060F10-9137-41CE-BC7C-F3BF6E2E22E7}" destId="{5DE7A554-ED61-408F-8D3F-696A3F299C8F}" srcOrd="1" destOrd="0" presId="urn:diagrams.loki3.com/BracketList+Icon"/>
    <dgm:cxn modelId="{F59CDEDB-EE9B-47D7-B005-3A10B7C14D53}" type="presParOf" srcId="{F7060F10-9137-41CE-BC7C-F3BF6E2E22E7}" destId="{339A8D25-96BB-4D3D-9074-EB2B63BE1716}" srcOrd="2" destOrd="0" presId="urn:diagrams.loki3.com/BracketList+Icon"/>
    <dgm:cxn modelId="{0F62DBB1-62C8-4AFF-8F78-5E9D0AF8A86B}" type="presParOf" srcId="{339A8D25-96BB-4D3D-9074-EB2B63BE1716}" destId="{5C3166F9-BD07-4F61-9399-F35F8C3C8526}" srcOrd="0" destOrd="0" presId="urn:diagrams.loki3.com/BracketList+Icon"/>
    <dgm:cxn modelId="{0DF69EEA-D827-4131-9655-EE3ADC0D1697}" type="presParOf" srcId="{339A8D25-96BB-4D3D-9074-EB2B63BE1716}" destId="{C32B3C1A-5D2A-4C54-A0BC-1528BF9C87B0}" srcOrd="1" destOrd="0" presId="urn:diagrams.loki3.com/BracketList+Icon"/>
    <dgm:cxn modelId="{70825816-AEEA-4371-9FD2-7B33E7ED9198}" type="presParOf" srcId="{339A8D25-96BB-4D3D-9074-EB2B63BE1716}" destId="{866DDF40-1283-4580-BA5B-5CA7DF60E490}" srcOrd="2" destOrd="0" presId="urn:diagrams.loki3.com/BracketList+Icon"/>
    <dgm:cxn modelId="{78BF241A-B536-48CB-A5D8-A59B7A973FAD}" type="presParOf" srcId="{339A8D25-96BB-4D3D-9074-EB2B63BE1716}" destId="{E7C4EAED-54E7-4F6F-9614-405AFE4DF4B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EA181-881F-4CF6-B4D0-11FF2C08D41A}">
      <dsp:nvSpPr>
        <dsp:cNvPr id="0" name=""/>
        <dsp:cNvSpPr/>
      </dsp:nvSpPr>
      <dsp:spPr>
        <a:xfrm>
          <a:off x="3314553" y="1312115"/>
          <a:ext cx="91440" cy="581309"/>
        </a:xfrm>
        <a:custGeom>
          <a:avLst/>
          <a:gdLst/>
          <a:ahLst/>
          <a:cxnLst/>
          <a:rect l="0" t="0" r="0" b="0"/>
          <a:pathLst>
            <a:path>
              <a:moveTo>
                <a:pt x="99467" y="0"/>
              </a:moveTo>
              <a:lnTo>
                <a:pt x="99467" y="581309"/>
              </a:lnTo>
              <a:lnTo>
                <a:pt x="45720" y="581309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38261-78AD-4158-B289-051535AAF8D1}">
      <dsp:nvSpPr>
        <dsp:cNvPr id="0" name=""/>
        <dsp:cNvSpPr/>
      </dsp:nvSpPr>
      <dsp:spPr>
        <a:xfrm>
          <a:off x="3414020" y="1312115"/>
          <a:ext cx="2310907" cy="1328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1101"/>
              </a:lnTo>
              <a:lnTo>
                <a:pt x="2310907" y="1221101"/>
              </a:lnTo>
              <a:lnTo>
                <a:pt x="2310907" y="132859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88567-0FE5-4C97-8B97-707AEF9BB8E1}">
      <dsp:nvSpPr>
        <dsp:cNvPr id="0" name=""/>
        <dsp:cNvSpPr/>
      </dsp:nvSpPr>
      <dsp:spPr>
        <a:xfrm>
          <a:off x="3368300" y="1312115"/>
          <a:ext cx="91440" cy="13285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21101"/>
              </a:lnTo>
              <a:lnTo>
                <a:pt x="47173" y="1221101"/>
              </a:lnTo>
              <a:lnTo>
                <a:pt x="47173" y="132859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5714E-D565-4395-B2A7-5FD6837B9EAB}">
      <dsp:nvSpPr>
        <dsp:cNvPr id="0" name=""/>
        <dsp:cNvSpPr/>
      </dsp:nvSpPr>
      <dsp:spPr>
        <a:xfrm>
          <a:off x="998773" y="1312115"/>
          <a:ext cx="2415246" cy="1328802"/>
        </a:xfrm>
        <a:custGeom>
          <a:avLst/>
          <a:gdLst/>
          <a:ahLst/>
          <a:cxnLst/>
          <a:rect l="0" t="0" r="0" b="0"/>
          <a:pathLst>
            <a:path>
              <a:moveTo>
                <a:pt x="2415246" y="0"/>
              </a:moveTo>
              <a:lnTo>
                <a:pt x="2415246" y="1221308"/>
              </a:lnTo>
              <a:lnTo>
                <a:pt x="0" y="1221308"/>
              </a:lnTo>
              <a:lnTo>
                <a:pt x="0" y="1328802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7C1F1-372D-4601-958F-AFB564260672}">
      <dsp:nvSpPr>
        <dsp:cNvPr id="0" name=""/>
        <dsp:cNvSpPr/>
      </dsp:nvSpPr>
      <dsp:spPr>
        <a:xfrm>
          <a:off x="1937041" y="50386"/>
          <a:ext cx="2953956" cy="12617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El uso y evolución delos sistemas de la informática en los procesos técnicos</a:t>
          </a:r>
          <a:endParaRPr lang="es-MX" sz="1600" kern="1200" dirty="0"/>
        </a:p>
      </dsp:txBody>
      <dsp:txXfrm>
        <a:off x="1937041" y="50386"/>
        <a:ext cx="2953956" cy="1261729"/>
      </dsp:txXfrm>
    </dsp:sp>
    <dsp:sp modelId="{1D89DAC8-AB0C-4411-B254-1F4CB702610B}">
      <dsp:nvSpPr>
        <dsp:cNvPr id="0" name=""/>
        <dsp:cNvSpPr/>
      </dsp:nvSpPr>
      <dsp:spPr>
        <a:xfrm>
          <a:off x="0" y="2640917"/>
          <a:ext cx="1997546" cy="19475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Utilización de software  como el colleran , ilustración y phot she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Que utilice el un diseño grafico  </a:t>
          </a:r>
          <a:endParaRPr lang="es-MX" sz="1600" kern="1200" dirty="0"/>
        </a:p>
      </dsp:txBody>
      <dsp:txXfrm>
        <a:off x="0" y="2640917"/>
        <a:ext cx="1997546" cy="1947577"/>
      </dsp:txXfrm>
    </dsp:sp>
    <dsp:sp modelId="{4A4B1578-2201-4C22-8EE9-D37BC6CA46C5}">
      <dsp:nvSpPr>
        <dsp:cNvPr id="0" name=""/>
        <dsp:cNvSpPr/>
      </dsp:nvSpPr>
      <dsp:spPr>
        <a:xfrm>
          <a:off x="2292826" y="2640711"/>
          <a:ext cx="2245294" cy="1835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En algunas empresas se utiliza el sistema operativo llamado Excel el cual s </a:t>
          </a:r>
          <a:r>
            <a:rPr lang="es-MX" sz="1600" kern="1200" dirty="0" err="1" smtClean="0"/>
            <a:t>utilisa</a:t>
          </a:r>
          <a:r>
            <a:rPr lang="es-MX" sz="1600" kern="1200" dirty="0" smtClean="0"/>
            <a:t> para el sistema de cuentas</a:t>
          </a:r>
          <a:endParaRPr lang="es-MX" sz="1600" kern="1200" dirty="0"/>
        </a:p>
      </dsp:txBody>
      <dsp:txXfrm>
        <a:off x="2292826" y="2640711"/>
        <a:ext cx="2245294" cy="1835194"/>
      </dsp:txXfrm>
    </dsp:sp>
    <dsp:sp modelId="{23E8455C-FCDA-4DB1-8E4D-1C43295DF23C}">
      <dsp:nvSpPr>
        <dsp:cNvPr id="0" name=""/>
        <dsp:cNvSpPr/>
      </dsp:nvSpPr>
      <dsp:spPr>
        <a:xfrm>
          <a:off x="4753109" y="2640711"/>
          <a:ext cx="1943635" cy="1827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Estos sistemas </a:t>
          </a:r>
          <a:r>
            <a:rPr lang="es-MX" sz="1600" kern="1200" dirty="0" err="1" smtClean="0"/>
            <a:t>an</a:t>
          </a:r>
          <a:r>
            <a:rPr lang="es-MX" sz="1600" kern="1200" dirty="0" smtClean="0"/>
            <a:t> sido de gran evolución de las maquinas </a:t>
          </a:r>
          <a:r>
            <a:rPr lang="es-MX" sz="1600" kern="1200" dirty="0" err="1" smtClean="0"/>
            <a:t>quean</a:t>
          </a:r>
          <a:r>
            <a:rPr lang="es-MX" sz="1600" kern="1200" dirty="0" smtClean="0"/>
            <a:t> ayudado a cortar el programa</a:t>
          </a:r>
        </a:p>
      </dsp:txBody>
      <dsp:txXfrm>
        <a:off x="4753109" y="2640711"/>
        <a:ext cx="1943635" cy="1827588"/>
      </dsp:txXfrm>
    </dsp:sp>
    <dsp:sp modelId="{0069A3BC-0206-46F8-A9F2-4DAE6155E2E1}">
      <dsp:nvSpPr>
        <dsp:cNvPr id="0" name=""/>
        <dsp:cNvSpPr/>
      </dsp:nvSpPr>
      <dsp:spPr>
        <a:xfrm>
          <a:off x="804955" y="1419025"/>
          <a:ext cx="2555317" cy="948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Se utiliza varios sistemas para poder cumplir su objetivo como empresa</a:t>
          </a:r>
        </a:p>
      </dsp:txBody>
      <dsp:txXfrm>
        <a:off x="804955" y="1419025"/>
        <a:ext cx="2555317" cy="9487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8A58A-4068-4DDD-9498-270BC4B38F14}">
      <dsp:nvSpPr>
        <dsp:cNvPr id="0" name=""/>
        <dsp:cNvSpPr/>
      </dsp:nvSpPr>
      <dsp:spPr>
        <a:xfrm>
          <a:off x="288032" y="1231853"/>
          <a:ext cx="2017919" cy="57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2700" rIns="35560" bIns="12700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288032" y="1231853"/>
        <a:ext cx="2017919" cy="57468"/>
      </dsp:txXfrm>
    </dsp:sp>
    <dsp:sp modelId="{2D2EDECE-063A-4000-98C2-3921CAB67192}">
      <dsp:nvSpPr>
        <dsp:cNvPr id="0" name=""/>
        <dsp:cNvSpPr/>
      </dsp:nvSpPr>
      <dsp:spPr>
        <a:xfrm>
          <a:off x="2160239" y="1165481"/>
          <a:ext cx="403583" cy="1904871"/>
        </a:xfrm>
        <a:prstGeom prst="leftBrace">
          <a:avLst>
            <a:gd name="adj1" fmla="val 35000"/>
            <a:gd name="adj2" fmla="val 50000"/>
          </a:avLst>
        </a:pr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02A02D-4E7A-49F4-8786-3668722FEF95}">
      <dsp:nvSpPr>
        <dsp:cNvPr id="0" name=""/>
        <dsp:cNvSpPr/>
      </dsp:nvSpPr>
      <dsp:spPr>
        <a:xfrm>
          <a:off x="2587461" y="1310710"/>
          <a:ext cx="5596100" cy="19013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También en las empresas ocupan maquinaria para la creación de su mercancía , como el pulpo de ocho brazos</a:t>
          </a:r>
          <a:endParaRPr lang="es-MX" sz="1400" kern="1200" dirty="0"/>
        </a:p>
      </dsp:txBody>
      <dsp:txXfrm>
        <a:off x="2587461" y="1310710"/>
        <a:ext cx="5596100" cy="1901351"/>
      </dsp:txXfrm>
    </dsp:sp>
    <dsp:sp modelId="{5C3166F9-BD07-4F61-9399-F35F8C3C8526}">
      <dsp:nvSpPr>
        <dsp:cNvPr id="0" name=""/>
        <dsp:cNvSpPr/>
      </dsp:nvSpPr>
      <dsp:spPr>
        <a:xfrm>
          <a:off x="504058" y="1499932"/>
          <a:ext cx="1899879" cy="2261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Las empresas  programas y maquinaria</a:t>
          </a:r>
          <a:endParaRPr lang="es-MX" sz="1800" kern="1200" dirty="0"/>
        </a:p>
      </dsp:txBody>
      <dsp:txXfrm>
        <a:off x="504058" y="1499932"/>
        <a:ext cx="1899879" cy="2261866"/>
      </dsp:txXfrm>
    </dsp:sp>
    <dsp:sp modelId="{C32B3C1A-5D2A-4C54-A0BC-1528BF9C87B0}">
      <dsp:nvSpPr>
        <dsp:cNvPr id="0" name=""/>
        <dsp:cNvSpPr/>
      </dsp:nvSpPr>
      <dsp:spPr>
        <a:xfrm>
          <a:off x="2215417" y="2801195"/>
          <a:ext cx="408778" cy="518561"/>
        </a:xfrm>
        <a:prstGeom prst="leftBrace">
          <a:avLst>
            <a:gd name="adj1" fmla="val 35000"/>
            <a:gd name="adj2" fmla="val 50000"/>
          </a:avLst>
        </a:pr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4EAED-54E7-4F6F-9614-405AFE4DF4B9}">
      <dsp:nvSpPr>
        <dsp:cNvPr id="0" name=""/>
        <dsp:cNvSpPr/>
      </dsp:nvSpPr>
      <dsp:spPr>
        <a:xfrm>
          <a:off x="2624174" y="2754413"/>
          <a:ext cx="5559387" cy="664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Las herramientas utilizadas con varias tipos de software, son las mas comunes para las empresas de servicio de red</a:t>
          </a:r>
          <a:endParaRPr lang="es-MX" sz="1800" kern="1200" dirty="0"/>
        </a:p>
      </dsp:txBody>
      <dsp:txXfrm>
        <a:off x="2624174" y="2754413"/>
        <a:ext cx="5559387" cy="664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226D4-54A6-40CE-84E4-B2AE8E222161}" type="datetimeFigureOut">
              <a:rPr lang="es-MX" smtClean="0"/>
              <a:t>14/10/2013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42624-4D71-4838-9EC8-EB6F04EE20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226D4-54A6-40CE-84E4-B2AE8E222161}" type="datetimeFigureOut">
              <a:rPr lang="es-MX" smtClean="0"/>
              <a:t>14/10/2013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42624-4D71-4838-9EC8-EB6F04EE20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226D4-54A6-40CE-84E4-B2AE8E222161}" type="datetimeFigureOut">
              <a:rPr lang="es-MX" smtClean="0"/>
              <a:t>14/10/2013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42624-4D71-4838-9EC8-EB6F04EE20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226D4-54A6-40CE-84E4-B2AE8E222161}" type="datetimeFigureOut">
              <a:rPr lang="es-MX" smtClean="0"/>
              <a:t>14/10/2013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42624-4D71-4838-9EC8-EB6F04EE20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226D4-54A6-40CE-84E4-B2AE8E222161}" type="datetimeFigureOut">
              <a:rPr lang="es-MX" smtClean="0"/>
              <a:t>14/10/2013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42624-4D71-4838-9EC8-EB6F04EE20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226D4-54A6-40CE-84E4-B2AE8E222161}" type="datetimeFigureOut">
              <a:rPr lang="es-MX" smtClean="0"/>
              <a:t>14/10/2013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42624-4D71-4838-9EC8-EB6F04EE20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226D4-54A6-40CE-84E4-B2AE8E222161}" type="datetimeFigureOut">
              <a:rPr lang="es-MX" smtClean="0"/>
              <a:t>14/10/2013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42624-4D71-4838-9EC8-EB6F04EE20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226D4-54A6-40CE-84E4-B2AE8E222161}" type="datetimeFigureOut">
              <a:rPr lang="es-MX" smtClean="0"/>
              <a:t>14/10/2013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42624-4D71-4838-9EC8-EB6F04EE20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226D4-54A6-40CE-84E4-B2AE8E222161}" type="datetimeFigureOut">
              <a:rPr lang="es-MX" smtClean="0"/>
              <a:t>14/10/2013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42624-4D71-4838-9EC8-EB6F04EE20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226D4-54A6-40CE-84E4-B2AE8E222161}" type="datetimeFigureOut">
              <a:rPr lang="es-MX" smtClean="0"/>
              <a:t>14/10/2013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42624-4D71-4838-9EC8-EB6F04EE20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226D4-54A6-40CE-84E4-B2AE8E222161}" type="datetimeFigureOut">
              <a:rPr lang="es-MX" smtClean="0"/>
              <a:t>14/10/2013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42624-4D71-4838-9EC8-EB6F04EE2004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F226D4-54A6-40CE-84E4-B2AE8E222161}" type="datetimeFigureOut">
              <a:rPr lang="es-MX" smtClean="0"/>
              <a:t>14/10/2013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542624-4D71-4838-9EC8-EB6F04EE200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7488832" cy="3528392"/>
          </a:xfrm>
        </p:spPr>
        <p:txBody>
          <a:bodyPr>
            <a:noAutofit/>
          </a:bodyPr>
          <a:lstStyle/>
          <a:p>
            <a:pPr algn="ctr"/>
            <a:r>
              <a:rPr lang="es-MX" sz="5400" dirty="0" smtClean="0"/>
              <a:t>El uso y evolución delos sistemas de la informática en los procesos técnicos</a:t>
            </a:r>
            <a:endParaRPr lang="es-MX" sz="5400" dirty="0"/>
          </a:p>
        </p:txBody>
      </p:sp>
    </p:spTree>
    <p:extLst>
      <p:ext uri="{BB962C8B-B14F-4D97-AF65-F5344CB8AC3E}">
        <p14:creationId xmlns:p14="http://schemas.microsoft.com/office/powerpoint/2010/main" val="23451317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546447"/>
              </p:ext>
            </p:extLst>
          </p:nvPr>
        </p:nvGraphicFramePr>
        <p:xfrm>
          <a:off x="1187624" y="476672"/>
          <a:ext cx="6777037" cy="4588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8806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093736"/>
              </p:ext>
            </p:extLst>
          </p:nvPr>
        </p:nvGraphicFramePr>
        <p:xfrm>
          <a:off x="683568" y="1052736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811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 smtClean="0"/>
              <a:t>Conclusión</a:t>
            </a:r>
          </a:p>
          <a:p>
            <a:pPr marL="0" indent="0">
              <a:buNone/>
            </a:pPr>
            <a:r>
              <a:rPr lang="es-MX" dirty="0" smtClean="0"/>
              <a:t>Para las empresas las maquinarias pueden ayudar mucho al hombre pero también puede perjudicarlos con la quitación del trabajo al ser humano.</a:t>
            </a:r>
          </a:p>
          <a:p>
            <a:pPr marL="0" indent="0">
              <a:buNone/>
            </a:pPr>
            <a:r>
              <a:rPr lang="es-MX" dirty="0" smtClean="0"/>
              <a:t>La maquinaria puede ser manejada por software y hardware operado por una computadora y esto nos da a que es necesario tener una compañía la cual en un futuro pueda servir a los demás.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331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Estos programas sirven para la diseñar diverso aparatos o productos como camisas , impresiones , taza , etc.</a:t>
            </a:r>
          </a:p>
          <a:p>
            <a:r>
              <a:rPr lang="es-MX" dirty="0" smtClean="0"/>
              <a:t>Esto también puede causar la programación de diversos programas como ilustration, photoshop, etc.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206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95</TotalTime>
  <Words>227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Aspecto</vt:lpstr>
      <vt:lpstr>El uso y evolución delos sistemas de la informática en los procesos técnicos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uso y evolución delos sistemas de la informática en los procesos técnicos</dc:title>
  <dc:creator>Equipo009</dc:creator>
  <cp:lastModifiedBy>Equipo009</cp:lastModifiedBy>
  <cp:revision>10</cp:revision>
  <dcterms:created xsi:type="dcterms:W3CDTF">2013-10-14T21:16:58Z</dcterms:created>
  <dcterms:modified xsi:type="dcterms:W3CDTF">2013-10-14T22:53:16Z</dcterms:modified>
</cp:coreProperties>
</file>