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447D9CC-90E2-418F-A86D-E684DDDBC126}" type="datetimeFigureOut">
              <a:rPr lang="es-MX" smtClean="0"/>
              <a:t>14/10/2013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CCBAA8C-8EBD-491D-9601-D11AE15C2F13}" type="slidenum">
              <a:rPr lang="es-MX" smtClean="0"/>
              <a:t>‹Nº›</a:t>
            </a:fld>
            <a:endParaRPr lang="es-MX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El uso y </a:t>
            </a:r>
            <a:r>
              <a:rPr lang="es-MX" dirty="0" smtClean="0"/>
              <a:t>evolución </a:t>
            </a:r>
            <a:r>
              <a:rPr lang="es-MX" dirty="0"/>
              <a:t>de los sistemas </a:t>
            </a:r>
            <a:r>
              <a:rPr lang="es-MX" dirty="0" smtClean="0"/>
              <a:t>informáticos técnicos…!!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458112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uso y la evaluación de los sistemas de la informática en los procesos técnicos…!!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181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strella de 5 puntas"/>
          <p:cNvSpPr/>
          <p:nvPr/>
        </p:nvSpPr>
        <p:spPr>
          <a:xfrm>
            <a:off x="3455876" y="2564903"/>
            <a:ext cx="2412268" cy="21242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El uso de sistemas informáticos técnicos.  </a:t>
            </a:r>
            <a:endParaRPr lang="es-MX" sz="1200" dirty="0"/>
          </a:p>
        </p:txBody>
      </p:sp>
      <p:cxnSp>
        <p:nvCxnSpPr>
          <p:cNvPr id="7" name="6 Conector recto de flecha"/>
          <p:cNvCxnSpPr>
            <a:stCxn id="5" idx="0"/>
          </p:cNvCxnSpPr>
          <p:nvPr/>
        </p:nvCxnSpPr>
        <p:spPr>
          <a:xfrm flipH="1" flipV="1">
            <a:off x="4572000" y="1628801"/>
            <a:ext cx="90010" cy="9361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V="1">
            <a:off x="4788024" y="1772816"/>
            <a:ext cx="1440160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5" idx="4"/>
          </p:cNvCxnSpPr>
          <p:nvPr/>
        </p:nvCxnSpPr>
        <p:spPr>
          <a:xfrm flipV="1">
            <a:off x="5868141" y="3356992"/>
            <a:ext cx="1080123" cy="192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5" idx="3"/>
          </p:cNvCxnSpPr>
          <p:nvPr/>
        </p:nvCxnSpPr>
        <p:spPr>
          <a:xfrm>
            <a:off x="5407440" y="4689131"/>
            <a:ext cx="604720" cy="6840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5" idx="2"/>
          </p:cNvCxnSpPr>
          <p:nvPr/>
        </p:nvCxnSpPr>
        <p:spPr>
          <a:xfrm flipH="1">
            <a:off x="3059832" y="4689131"/>
            <a:ext cx="856748" cy="3240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5" idx="1"/>
          </p:cNvCxnSpPr>
          <p:nvPr/>
        </p:nvCxnSpPr>
        <p:spPr>
          <a:xfrm flipH="1">
            <a:off x="2051721" y="3376286"/>
            <a:ext cx="1404158" cy="1967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 flipV="1">
            <a:off x="2771800" y="2204864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19 Nube"/>
          <p:cNvSpPr/>
          <p:nvPr/>
        </p:nvSpPr>
        <p:spPr>
          <a:xfrm>
            <a:off x="827584" y="1268760"/>
            <a:ext cx="2196244" cy="1188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En la informática el empleo de estos servicios ha sido muy importante.</a:t>
            </a:r>
            <a:endParaRPr lang="es-MX" sz="1100" dirty="0"/>
          </a:p>
        </p:txBody>
      </p:sp>
      <p:sp>
        <p:nvSpPr>
          <p:cNvPr id="21" name="20 Cilindro"/>
          <p:cNvSpPr/>
          <p:nvPr/>
        </p:nvSpPr>
        <p:spPr>
          <a:xfrm>
            <a:off x="3707904" y="116632"/>
            <a:ext cx="1584176" cy="151216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La técnica es el procedimiento para la creación de todos los servicios y productos.</a:t>
            </a:r>
            <a:endParaRPr lang="es-MX" sz="1100" dirty="0"/>
          </a:p>
        </p:txBody>
      </p:sp>
      <p:sp>
        <p:nvSpPr>
          <p:cNvPr id="22" name="21 Bisel"/>
          <p:cNvSpPr/>
          <p:nvPr/>
        </p:nvSpPr>
        <p:spPr>
          <a:xfrm>
            <a:off x="5559100" y="548680"/>
            <a:ext cx="3045348" cy="122413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Mediante la aplicación de la tecnología se crean productos y servicios de nuestras necesidades. </a:t>
            </a:r>
            <a:endParaRPr lang="es-MX" sz="1100" dirty="0"/>
          </a:p>
        </p:txBody>
      </p:sp>
      <p:sp>
        <p:nvSpPr>
          <p:cNvPr id="25" name="24 Llamada de flecha izquierda y derecha"/>
          <p:cNvSpPr/>
          <p:nvPr/>
        </p:nvSpPr>
        <p:spPr>
          <a:xfrm>
            <a:off x="0" y="2996952"/>
            <a:ext cx="2051720" cy="237626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En trabajos de este tipo de tecnologías son los mas útiles. </a:t>
            </a:r>
            <a:endParaRPr lang="es-MX" sz="1100" dirty="0"/>
          </a:p>
        </p:txBody>
      </p:sp>
      <p:sp>
        <p:nvSpPr>
          <p:cNvPr id="26" name="25 Llamada de flecha hacia abajo"/>
          <p:cNvSpPr/>
          <p:nvPr/>
        </p:nvSpPr>
        <p:spPr>
          <a:xfrm>
            <a:off x="1925706" y="5013176"/>
            <a:ext cx="2070230" cy="16561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La informática sirve en servicios para la elaboración de sistemas.</a:t>
            </a:r>
            <a:endParaRPr lang="es-MX" sz="1100" dirty="0"/>
          </a:p>
        </p:txBody>
      </p:sp>
      <p:sp>
        <p:nvSpPr>
          <p:cNvPr id="27" name="26 Acorde"/>
          <p:cNvSpPr/>
          <p:nvPr/>
        </p:nvSpPr>
        <p:spPr>
          <a:xfrm>
            <a:off x="5652120" y="5373216"/>
            <a:ext cx="2952328" cy="1296144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La elaboración de sistemas como estos facilitan nuestra vida y nos dan un desarrollo sustentable. </a:t>
            </a:r>
            <a:endParaRPr lang="es-MX" sz="1100" dirty="0"/>
          </a:p>
        </p:txBody>
      </p:sp>
      <p:sp>
        <p:nvSpPr>
          <p:cNvPr id="28" name="27 Decágono"/>
          <p:cNvSpPr/>
          <p:nvPr/>
        </p:nvSpPr>
        <p:spPr>
          <a:xfrm>
            <a:off x="6732240" y="2852936"/>
            <a:ext cx="2160240" cy="190821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Mediante procesos de tecnología también 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291126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Al examinar el anterior mapa conceptual se da a entender el desarrollo de la informática en distintas áreas de servicios en la vida cotidiana y además se da a entender la Técnica y la Informática.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06875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Nube"/>
          <p:cNvSpPr/>
          <p:nvPr/>
        </p:nvSpPr>
        <p:spPr>
          <a:xfrm>
            <a:off x="3275856" y="2708920"/>
            <a:ext cx="2664296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El desarrollo de los sistemas ocupados en distintos ámbitos de trabajo.</a:t>
            </a:r>
            <a:endParaRPr lang="es-MX" sz="1400" dirty="0"/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4653009" y="1772816"/>
            <a:ext cx="1" cy="1039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940152" y="335699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4" idx="1"/>
          </p:cNvCxnSpPr>
          <p:nvPr/>
        </p:nvCxnSpPr>
        <p:spPr>
          <a:xfrm>
            <a:off x="4608004" y="4507203"/>
            <a:ext cx="0" cy="866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4" idx="2"/>
          </p:cNvCxnSpPr>
          <p:nvPr/>
        </p:nvCxnSpPr>
        <p:spPr>
          <a:xfrm flipH="1">
            <a:off x="2195736" y="3609020"/>
            <a:ext cx="10883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Decágono"/>
          <p:cNvSpPr/>
          <p:nvPr/>
        </p:nvSpPr>
        <p:spPr>
          <a:xfrm>
            <a:off x="3635896" y="260648"/>
            <a:ext cx="2304256" cy="1512168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Ámbitos en que se desarrolla:</a:t>
            </a:r>
          </a:p>
          <a:p>
            <a:pPr algn="ctr"/>
            <a:r>
              <a:rPr lang="es-MX" sz="1100" dirty="0" smtClean="0"/>
              <a:t>Imprentas</a:t>
            </a:r>
          </a:p>
          <a:p>
            <a:pPr algn="ctr"/>
            <a:r>
              <a:rPr lang="es-MX" sz="1100" dirty="0" smtClean="0"/>
              <a:t>Serigrafías</a:t>
            </a:r>
          </a:p>
          <a:p>
            <a:pPr algn="ctr"/>
            <a:r>
              <a:rPr lang="es-MX" sz="1100" dirty="0" smtClean="0"/>
              <a:t>Cristalería fina</a:t>
            </a:r>
          </a:p>
          <a:p>
            <a:pPr algn="ctr"/>
            <a:r>
              <a:rPr lang="es-MX" sz="1100" dirty="0" smtClean="0"/>
              <a:t>Apartamentos de autoservicio, etc.</a:t>
            </a:r>
            <a:endParaRPr lang="es-MX" sz="11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6444208" y="2708919"/>
            <a:ext cx="2520280" cy="1798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Gracias a estos servicios sociales la sociedad obtiene benéficos en su vida cotidiana.</a:t>
            </a:r>
            <a:endParaRPr lang="es-MX" dirty="0"/>
          </a:p>
        </p:txBody>
      </p:sp>
      <p:sp>
        <p:nvSpPr>
          <p:cNvPr id="18" name="17 Elipse"/>
          <p:cNvSpPr/>
          <p:nvPr/>
        </p:nvSpPr>
        <p:spPr>
          <a:xfrm>
            <a:off x="2852810" y="5373216"/>
            <a:ext cx="36004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El uso de estos productos son útiles y benéficos de ámbitos cotidianos desde el simple uso de una computadora hasta el uso de programas informáticos.</a:t>
            </a:r>
            <a:endParaRPr lang="es-MX" sz="1100" dirty="0"/>
          </a:p>
        </p:txBody>
      </p:sp>
      <p:sp>
        <p:nvSpPr>
          <p:cNvPr id="19" name="18 Placa"/>
          <p:cNvSpPr/>
          <p:nvPr/>
        </p:nvSpPr>
        <p:spPr>
          <a:xfrm>
            <a:off x="251520" y="2996952"/>
            <a:ext cx="1944216" cy="15121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La tecnología en estos sistemas son útiles y buscan que la vida sea mas fácil.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75733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Aquí se muestra el uso y desarrollo de las tecnologías en las distintas áreas de la vida cotidiana además se busca exponer el uso de las mismas y sus ámbitos en los cuales se desarrollan.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276089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ol"/>
          <p:cNvSpPr/>
          <p:nvPr/>
        </p:nvSpPr>
        <p:spPr>
          <a:xfrm>
            <a:off x="2843808" y="1988840"/>
            <a:ext cx="3024336" cy="266429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Informática y tecnología</a:t>
            </a:r>
            <a:endParaRPr lang="es-MX" sz="1200" dirty="0"/>
          </a:p>
        </p:txBody>
      </p:sp>
      <p:cxnSp>
        <p:nvCxnSpPr>
          <p:cNvPr id="7" name="6 Conector curvado"/>
          <p:cNvCxnSpPr/>
          <p:nvPr/>
        </p:nvCxnSpPr>
        <p:spPr>
          <a:xfrm flipV="1">
            <a:off x="5184068" y="1988840"/>
            <a:ext cx="1944216" cy="936104"/>
          </a:xfrm>
          <a:prstGeom prst="curvedConnector3">
            <a:avLst>
              <a:gd name="adj1" fmla="val 656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curvado"/>
          <p:cNvCxnSpPr/>
          <p:nvPr/>
        </p:nvCxnSpPr>
        <p:spPr>
          <a:xfrm rot="5400000">
            <a:off x="1799692" y="3681028"/>
            <a:ext cx="1656184" cy="1584176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 rot="16200000" flipV="1">
            <a:off x="1655676" y="1628800"/>
            <a:ext cx="1512168" cy="144016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/>
          <p:nvPr/>
        </p:nvCxnSpPr>
        <p:spPr>
          <a:xfrm>
            <a:off x="4788024" y="4221088"/>
            <a:ext cx="1368152" cy="129614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Nube"/>
          <p:cNvSpPr/>
          <p:nvPr/>
        </p:nvSpPr>
        <p:spPr>
          <a:xfrm>
            <a:off x="395536" y="260648"/>
            <a:ext cx="2664296" cy="133214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La informática es una rama de la tecnología que busca crear nuevas tecnologías.</a:t>
            </a:r>
            <a:endParaRPr lang="es-MX" sz="1200" dirty="0"/>
          </a:p>
        </p:txBody>
      </p:sp>
      <p:sp>
        <p:nvSpPr>
          <p:cNvPr id="15" name="14 Pergamino vertical"/>
          <p:cNvSpPr/>
          <p:nvPr/>
        </p:nvSpPr>
        <p:spPr>
          <a:xfrm>
            <a:off x="6732240" y="3645024"/>
            <a:ext cx="2088232" cy="280831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El uso de la tecnología es la creación de productos y procesos de la vida cotidiana. </a:t>
            </a:r>
            <a:endParaRPr lang="es-MX" dirty="0"/>
          </a:p>
        </p:txBody>
      </p:sp>
      <p:sp>
        <p:nvSpPr>
          <p:cNvPr id="16" name="15 Doble onda"/>
          <p:cNvSpPr/>
          <p:nvPr/>
        </p:nvSpPr>
        <p:spPr>
          <a:xfrm>
            <a:off x="395536" y="5301208"/>
            <a:ext cx="4608512" cy="129614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El desarrollo de estas es un paso enorme del hombre y busca que a todos nosotros sean mas fáciles las actividades.</a:t>
            </a:r>
            <a:endParaRPr lang="es-MX" sz="1400" dirty="0"/>
          </a:p>
        </p:txBody>
      </p:sp>
      <p:sp>
        <p:nvSpPr>
          <p:cNvPr id="17" name="16 Cinta curvada hacia abajo"/>
          <p:cNvSpPr/>
          <p:nvPr/>
        </p:nvSpPr>
        <p:spPr>
          <a:xfrm>
            <a:off x="5004048" y="476672"/>
            <a:ext cx="3600400" cy="140415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Maquinas, nanotecnologías, técnicas.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21495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Aquí se demuestran los términos de la tecnología y las técnicas empleadas en las distintas áreas de la vida cotidiana para la creación de nuestros productos.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67734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TC102455610[[fn=Otoño]]</Template>
  <TotalTime>93</TotalTime>
  <Words>368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Autumn</vt:lpstr>
      <vt:lpstr>El uso y evolución de los sistemas informáticos técnicos…!! </vt:lpstr>
      <vt:lpstr>Presentación de PowerPoint</vt:lpstr>
      <vt:lpstr>Conclusiones </vt:lpstr>
      <vt:lpstr>Presentación de PowerPoint</vt:lpstr>
      <vt:lpstr>CONCLUSIONES</vt:lpstr>
      <vt:lpstr>Presentación de PowerPoint</vt:lpstr>
      <vt:lpstr>CONCLUSIONES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uso y evolución de los sistemas informáticos técnicos…!!</dc:title>
  <dc:creator>Equipo014</dc:creator>
  <cp:lastModifiedBy>Equipo014</cp:lastModifiedBy>
  <cp:revision>8</cp:revision>
  <dcterms:created xsi:type="dcterms:W3CDTF">2013-10-14T21:17:29Z</dcterms:created>
  <dcterms:modified xsi:type="dcterms:W3CDTF">2013-10-14T22:50:54Z</dcterms:modified>
</cp:coreProperties>
</file>