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667" r:id="rId2"/>
    <p:sldMasterId id="2147483840" r:id="rId3"/>
  </p:sldMasterIdLst>
  <p:notesMasterIdLst>
    <p:notesMasterId r:id="rId22"/>
  </p:notesMasterIdLst>
  <p:handoutMasterIdLst>
    <p:handoutMasterId r:id="rId23"/>
  </p:handoutMasterIdLst>
  <p:sldIdLst>
    <p:sldId id="440" r:id="rId4"/>
    <p:sldId id="456" r:id="rId5"/>
    <p:sldId id="491" r:id="rId6"/>
    <p:sldId id="468" r:id="rId7"/>
    <p:sldId id="474" r:id="rId8"/>
    <p:sldId id="490" r:id="rId9"/>
    <p:sldId id="475" r:id="rId10"/>
    <p:sldId id="484" r:id="rId11"/>
    <p:sldId id="486" r:id="rId12"/>
    <p:sldId id="487" r:id="rId13"/>
    <p:sldId id="493" r:id="rId14"/>
    <p:sldId id="495" r:id="rId15"/>
    <p:sldId id="477" r:id="rId16"/>
    <p:sldId id="494" r:id="rId17"/>
    <p:sldId id="497" r:id="rId18"/>
    <p:sldId id="467" r:id="rId19"/>
    <p:sldId id="499" r:id="rId20"/>
    <p:sldId id="496" r:id="rId21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D15CBD7-CDD9-4C65-8E27-60108C5DF7F0}">
          <p14:sldIdLst>
            <p14:sldId id="440"/>
            <p14:sldId id="456"/>
            <p14:sldId id="491"/>
            <p14:sldId id="468"/>
            <p14:sldId id="474"/>
            <p14:sldId id="490"/>
            <p14:sldId id="475"/>
            <p14:sldId id="484"/>
            <p14:sldId id="486"/>
            <p14:sldId id="487"/>
            <p14:sldId id="493"/>
            <p14:sldId id="495"/>
            <p14:sldId id="477"/>
            <p14:sldId id="494"/>
            <p14:sldId id="497"/>
            <p14:sldId id="467"/>
            <p14:sldId id="499"/>
            <p14:sldId id="4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709">
          <p15:clr>
            <a:srgbClr val="A4A3A4"/>
          </p15:clr>
        </p15:guide>
        <p15:guide id="2" orient="horz" pos="282">
          <p15:clr>
            <a:srgbClr val="A4A3A4"/>
          </p15:clr>
        </p15:guide>
        <p15:guide id="3" orient="horz" pos="112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orient="horz" pos="113">
          <p15:clr>
            <a:srgbClr val="A4A3A4"/>
          </p15:clr>
        </p15:guide>
        <p15:guide id="8" orient="horz" pos="2336">
          <p15:clr>
            <a:srgbClr val="A4A3A4"/>
          </p15:clr>
        </p15:guide>
        <p15:guide id="9" orient="horz" pos="804">
          <p15:clr>
            <a:srgbClr val="A4A3A4"/>
          </p15:clr>
        </p15:guide>
        <p15:guide id="10" orient="horz" pos="1098">
          <p15:clr>
            <a:srgbClr val="A4A3A4"/>
          </p15:clr>
        </p15:guide>
        <p15:guide id="11" orient="horz" pos="2675">
          <p15:clr>
            <a:srgbClr val="A4A3A4"/>
          </p15:clr>
        </p15:guide>
        <p15:guide id="12" orient="horz" pos="327">
          <p15:clr>
            <a:srgbClr val="A4A3A4"/>
          </p15:clr>
        </p15:guide>
        <p15:guide id="13" orient="horz" pos="2754">
          <p15:clr>
            <a:srgbClr val="A4A3A4"/>
          </p15:clr>
        </p15:guide>
        <p15:guide id="14" pos="2880">
          <p15:clr>
            <a:srgbClr val="A4A3A4"/>
          </p15:clr>
        </p15:guide>
        <p15:guide id="15" pos="340">
          <p15:clr>
            <a:srgbClr val="A4A3A4"/>
          </p15:clr>
        </p15:guide>
        <p15:guide id="16" pos="5420">
          <p15:clr>
            <a:srgbClr val="A4A3A4"/>
          </p15:clr>
        </p15:guide>
        <p15:guide id="17" pos="113">
          <p15:clr>
            <a:srgbClr val="A4A3A4"/>
          </p15:clr>
        </p15:guide>
        <p15:guide id="18" pos="5171">
          <p15:clr>
            <a:srgbClr val="A4A3A4"/>
          </p15:clr>
        </p15:guide>
        <p15:guide id="19" pos="5647">
          <p15:clr>
            <a:srgbClr val="A4A3A4"/>
          </p15:clr>
        </p15:guide>
        <p15:guide id="20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6600"/>
    <a:srgbClr val="675C53"/>
    <a:srgbClr val="747678"/>
    <a:srgbClr val="4D4F53"/>
    <a:srgbClr val="A0A0A0"/>
    <a:srgbClr val="B9B9B9"/>
    <a:srgbClr val="D7D7D7"/>
    <a:srgbClr val="E1E1E1"/>
    <a:srgbClr val="82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4660"/>
  </p:normalViewPr>
  <p:slideViewPr>
    <p:cSldViewPr showGuides="1">
      <p:cViewPr varScale="1">
        <p:scale>
          <a:sx n="98" d="100"/>
          <a:sy n="98" d="100"/>
        </p:scale>
        <p:origin x="-342" y="-102"/>
      </p:cViewPr>
      <p:guideLst>
        <p:guide orient="horz" pos="2709"/>
        <p:guide orient="horz" pos="282"/>
        <p:guide orient="horz" pos="1121"/>
        <p:guide orient="horz" pos="622"/>
        <p:guide orient="horz" pos="2935"/>
        <p:guide orient="horz" pos="2822"/>
        <p:guide orient="horz" pos="113"/>
        <p:guide orient="horz" pos="2336"/>
        <p:guide orient="horz" pos="804"/>
        <p:guide orient="horz" pos="1098"/>
        <p:guide orient="horz" pos="2675"/>
        <p:guide orient="horz" pos="327"/>
        <p:guide orient="horz" pos="2754"/>
        <p:guide pos="2880"/>
        <p:guide pos="340"/>
        <p:guide pos="5420"/>
        <p:guide pos="113"/>
        <p:guide pos="5171"/>
        <p:guide pos="5647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29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perspectiveRight"/>
          <a:lightRig rig="threePt" dir="t"/>
        </a:scene3d>
      </dgm:spPr>
      <dgm:t>
        <a:bodyPr/>
        <a:lstStyle/>
        <a:p>
          <a:pPr algn="r"/>
          <a:r>
            <a:rPr lang="fr-FR" sz="1200" b="1" i="1" u="sng" dirty="0" smtClean="0">
              <a:solidFill>
                <a:schemeClr val="bg1"/>
              </a:solidFill>
            </a:rPr>
            <a:t>Création</a:t>
          </a:r>
          <a:r>
            <a:rPr lang="fr-FR" sz="1200" b="1" i="1" u="none" dirty="0" smtClean="0">
              <a:solidFill>
                <a:schemeClr val="bg1"/>
              </a:solidFill>
            </a:rPr>
            <a:t> : </a:t>
          </a:r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01/2013</a:t>
          </a:r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pPr algn="r"/>
          <a:endParaRPr lang="fr-FR"/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pPr algn="r"/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X="100000" custScaleY="24050" custLinFactNeighborY="-86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A4DF3F-6FF5-410C-B2DC-4A8E8D98A503}" type="presOf" srcId="{DD44FD41-DC21-4595-9789-987C538F210E}" destId="{BF183538-A69C-4000-89BE-9C400BD8E83C}" srcOrd="0" destOrd="0" presId="urn:microsoft.com/office/officeart/2005/8/layout/vList2"/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D8C36828-1757-4856-9D05-9AFA96E2E6A4}" type="presOf" srcId="{E904AA0B-1E62-4974-ADCE-0A91719E6479}" destId="{C583FB17-9E0C-4B46-9391-DABFD98C42FC}" srcOrd="0" destOrd="0" presId="urn:microsoft.com/office/officeart/2005/8/layout/vList2"/>
    <dgm:cxn modelId="{53C75F9F-F726-477C-A152-FD888CB1930F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gm:spPr>
      <dgm:t>
        <a:bodyPr/>
        <a:lstStyle/>
        <a:p>
          <a:pPr algn="r">
            <a:spcAft>
              <a:spcPct val="35000"/>
            </a:spcAft>
          </a:pPr>
          <a:r>
            <a:rPr lang="fr-FR" sz="1200" b="1" i="1" u="sng" dirty="0" smtClean="0"/>
            <a:t>Expertise</a:t>
          </a:r>
          <a:r>
            <a:rPr lang="fr-FR" sz="1200" b="1" i="1" u="none" dirty="0" smtClean="0"/>
            <a:t> :</a:t>
          </a:r>
        </a:p>
        <a:p>
          <a:pPr algn="r">
            <a:spcAft>
              <a:spcPct val="35000"/>
            </a:spcAft>
          </a:pPr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 Gestion de l’effort »</a:t>
          </a:r>
          <a:endParaRPr lang="fr-FR" sz="1200" b="1" i="1" u="none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endParaRPr lang="fr-FR"/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X="49663" custScaleY="41910" custLinFactNeighborX="-10353" custLinFactNeighborY="271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753960DD-F670-4641-AC77-02F17E325200}" type="presOf" srcId="{E904AA0B-1E62-4974-ADCE-0A91719E6479}" destId="{C583FB17-9E0C-4B46-9391-DABFD98C42FC}" srcOrd="0" destOrd="0" presId="urn:microsoft.com/office/officeart/2005/8/layout/vList2"/>
    <dgm:cxn modelId="{7C02BF57-93B0-4709-8526-0E5F62CC4A6F}" type="presOf" srcId="{DD44FD41-DC21-4595-9789-987C538F210E}" destId="{BF183538-A69C-4000-89BE-9C400BD8E83C}" srcOrd="0" destOrd="0" presId="urn:microsoft.com/office/officeart/2005/8/layout/vList2"/>
    <dgm:cxn modelId="{2D9D2C37-0129-4B51-9233-55087F22C413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446291-1B64-4E73-BD87-58ACFA99F8E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flood" dir="t">
            <a:rot lat="0" lon="0" rev="3000000"/>
          </a:lightRig>
        </a:scene3d>
      </dgm:spPr>
      <dgm:t>
        <a:bodyPr/>
        <a:lstStyle/>
        <a:p>
          <a:endParaRPr lang="fr-FR"/>
        </a:p>
      </dgm:t>
    </dgm:pt>
    <dgm:pt modelId="{8608F3FB-76AA-4354-B359-CC427E4F0749}">
      <dgm:prSet phldrT="[Texte]" custT="1"/>
      <dgm:spPr>
        <a:solidFill>
          <a:schemeClr val="accent1"/>
        </a:solidFill>
        <a:sp3d prstMaterial="translucentPowder"/>
      </dgm:spPr>
      <dgm:t>
        <a:bodyPr/>
        <a:lstStyle/>
        <a:p>
          <a:r>
            <a:rPr lang="fr-FR" sz="700" b="1" i="0" dirty="0" smtClean="0"/>
            <a:t>Londres-Edimbourg-Londres</a:t>
          </a:r>
        </a:p>
        <a:p>
          <a:r>
            <a:rPr lang="fr-FR" sz="7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2013</a:t>
          </a:r>
          <a:endParaRPr lang="fr-FR" sz="700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19A3CBD-7E2D-4359-ADAF-B977A795AA1D}" type="parTrans" cxnId="{85FE4F94-981B-4B9F-A1D4-700E57546773}">
      <dgm:prSet/>
      <dgm:spPr/>
      <dgm:t>
        <a:bodyPr/>
        <a:lstStyle/>
        <a:p>
          <a:endParaRPr lang="fr-FR"/>
        </a:p>
      </dgm:t>
    </dgm:pt>
    <dgm:pt modelId="{D730B064-E941-4357-B91E-250FB1A6178F}" type="sibTrans" cxnId="{85FE4F94-981B-4B9F-A1D4-700E57546773}">
      <dgm:prSet/>
      <dgm:spPr>
        <a:solidFill>
          <a:schemeClr val="accent5">
            <a:lumMod val="75000"/>
          </a:schemeClr>
        </a:solidFill>
        <a:sp3d prstMaterial="translucentPowder"/>
      </dgm:spPr>
      <dgm:t>
        <a:bodyPr/>
        <a:lstStyle/>
        <a:p>
          <a:r>
            <a:rPr lang="fr-FR" b="1" i="0" dirty="0" smtClean="0"/>
            <a:t>Paris –Brest – Paris</a:t>
          </a:r>
        </a:p>
        <a:p>
          <a:r>
            <a:rPr lang="fr-FR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2011 et 2015</a:t>
          </a:r>
          <a:endParaRPr lang="fr-FR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0F4B907-4765-4657-94F4-F502EDC33275}">
      <dgm:prSet phldrT="[Texte]" custT="1"/>
      <dgm:spPr>
        <a:solidFill>
          <a:schemeClr val="accent4">
            <a:lumMod val="60000"/>
            <a:lumOff val="40000"/>
          </a:schemeClr>
        </a:solidFill>
        <a:sp3d prstMaterial="translucentPowder"/>
      </dgm:spPr>
      <dgm:t>
        <a:bodyPr/>
        <a:lstStyle/>
        <a:p>
          <a:r>
            <a:rPr lang="fr-FR" sz="700" b="1" i="0" dirty="0" smtClean="0"/>
            <a:t>Route des Grandes Alpes</a:t>
          </a:r>
        </a:p>
        <a:p>
          <a:r>
            <a:rPr lang="fr-FR" sz="7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2017 et 2021 </a:t>
          </a:r>
          <a:endParaRPr lang="fr-FR" sz="700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E62EA5-46C2-4925-B7B5-745C1BFEC847}" type="parTrans" cxnId="{108C27D1-EFA0-458E-BA34-48AEBA10DF25}">
      <dgm:prSet/>
      <dgm:spPr/>
      <dgm:t>
        <a:bodyPr/>
        <a:lstStyle/>
        <a:p>
          <a:endParaRPr lang="fr-FR"/>
        </a:p>
      </dgm:t>
    </dgm:pt>
    <dgm:pt modelId="{8701731F-E2D5-4AAB-8D09-C8A9257160BB}" type="sibTrans" cxnId="{108C27D1-EFA0-458E-BA34-48AEBA10DF25}">
      <dgm:prSet custT="1"/>
      <dgm:spPr>
        <a:solidFill>
          <a:schemeClr val="accent2">
            <a:lumMod val="60000"/>
            <a:lumOff val="40000"/>
          </a:schemeClr>
        </a:solidFill>
        <a:sp3d prstMaterial="translucentPowder"/>
      </dgm:spPr>
      <dgm:t>
        <a:bodyPr/>
        <a:lstStyle/>
        <a:p>
          <a:r>
            <a:rPr lang="fr-FR" sz="700" b="1" i="0" dirty="0" smtClean="0"/>
            <a:t>Ardéchoise </a:t>
          </a:r>
          <a:r>
            <a:rPr lang="fr-FR" sz="7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2016</a:t>
          </a:r>
          <a:endParaRPr lang="fr-FR" sz="700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D0F4861-A264-4E0F-AFE6-E9C0CBD7615A}">
      <dgm:prSet phldrT="[Texte]" custT="1"/>
      <dgm:spPr>
        <a:solidFill>
          <a:schemeClr val="tx2">
            <a:lumMod val="75000"/>
          </a:schemeClr>
        </a:solidFill>
        <a:sp3d prstMaterial="translucentPowder"/>
      </dgm:spPr>
      <dgm:t>
        <a:bodyPr/>
        <a:lstStyle/>
        <a:p>
          <a:r>
            <a:rPr lang="fr-FR" sz="700" b="1" i="0" dirty="0" smtClean="0"/>
            <a:t>Dolomites</a:t>
          </a:r>
        </a:p>
        <a:p>
          <a:r>
            <a:rPr lang="fr-FR" sz="7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2019</a:t>
          </a:r>
          <a:endParaRPr lang="fr-FR" sz="700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268D68A-66F0-4873-98DD-AF568B1AF868}" type="parTrans" cxnId="{65E143C5-7823-4DFD-BF33-D64E6FE34DAB}">
      <dgm:prSet/>
      <dgm:spPr/>
      <dgm:t>
        <a:bodyPr/>
        <a:lstStyle/>
        <a:p>
          <a:endParaRPr lang="fr-FR"/>
        </a:p>
      </dgm:t>
    </dgm:pt>
    <dgm:pt modelId="{BC0F0579-7AEA-4955-99D4-487C9D7F0DDF}" type="sibTrans" cxnId="{65E143C5-7823-4DFD-BF33-D64E6FE34DAB}">
      <dgm:prSet/>
      <dgm:spPr>
        <a:solidFill>
          <a:schemeClr val="accent4"/>
        </a:solidFill>
        <a:sp3d prstMaterial="translucentPowder"/>
      </dgm:spPr>
      <dgm:t>
        <a:bodyPr/>
        <a:lstStyle/>
        <a:p>
          <a:r>
            <a:rPr lang="fr-FR" b="1" i="0" dirty="0" smtClean="0"/>
            <a:t>Traversée des Pyrénées</a:t>
          </a:r>
        </a:p>
        <a:p>
          <a:r>
            <a:rPr lang="fr-FR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2018</a:t>
          </a:r>
          <a:endParaRPr lang="fr-FR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1D7B212-6A17-4185-B26A-C3D94E85479A}" type="pres">
      <dgm:prSet presAssocID="{55446291-1B64-4E73-BD87-58ACFA99F8E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0814E5C-2915-400E-9F1D-50EC35601A6C}" type="pres">
      <dgm:prSet presAssocID="{8608F3FB-76AA-4354-B359-CC427E4F0749}" presName="composite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9FD77FCD-D872-43F3-93E7-A2DE90A45070}" type="pres">
      <dgm:prSet presAssocID="{8608F3FB-76AA-4354-B359-CC427E4F0749}" presName="Parent1" presStyleLbl="node1" presStyleIdx="0" presStyleCnt="6" custScaleX="144554" custScaleY="125073" custLinFactNeighborX="23371" custLinFactNeighborY="243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C825DC-72B9-4EE6-9F0A-C0F1DFF41899}" type="pres">
      <dgm:prSet presAssocID="{8608F3FB-76AA-4354-B359-CC427E4F0749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sp3d prstMaterial="translucentPowder"/>
      </dgm:spPr>
      <dgm:t>
        <a:bodyPr/>
        <a:lstStyle/>
        <a:p>
          <a:endParaRPr lang="fr-FR"/>
        </a:p>
      </dgm:t>
    </dgm:pt>
    <dgm:pt modelId="{94436F4B-A844-48A1-9118-75A1C6E4854F}" type="pres">
      <dgm:prSet presAssocID="{8608F3FB-76AA-4354-B359-CC427E4F0749}" presName="BalanceSpacing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CA83EC69-6302-4831-A890-E8644DD450F5}" type="pres">
      <dgm:prSet presAssocID="{8608F3FB-76AA-4354-B359-CC427E4F0749}" presName="BalanceSpacing1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2D0159BB-DEC8-4696-86D9-D450235B0A7E}" type="pres">
      <dgm:prSet presAssocID="{D730B064-E941-4357-B91E-250FB1A6178F}" presName="Accent1Text" presStyleLbl="node1" presStyleIdx="1" presStyleCnt="6" custScaleX="138215" custScaleY="125073" custLinFactNeighborX="-6529" custLinFactNeighborY="11394"/>
      <dgm:spPr/>
      <dgm:t>
        <a:bodyPr/>
        <a:lstStyle/>
        <a:p>
          <a:endParaRPr lang="fr-FR"/>
        </a:p>
      </dgm:t>
    </dgm:pt>
    <dgm:pt modelId="{250181E7-FA22-4107-A309-401E2A228893}" type="pres">
      <dgm:prSet presAssocID="{D730B064-E941-4357-B91E-250FB1A6178F}" presName="spaceBetweenRectangles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6B6522EF-87BF-4C6E-9795-FCA2DB5F3480}" type="pres">
      <dgm:prSet presAssocID="{60F4B907-4765-4657-94F4-F502EDC33275}" presName="composite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30459498-10AE-4F01-87C4-E9A0A7D1B180}" type="pres">
      <dgm:prSet presAssocID="{60F4B907-4765-4657-94F4-F502EDC33275}" presName="Parent1" presStyleLbl="node1" presStyleIdx="2" presStyleCnt="6" custScaleX="175164" custScaleY="115569" custLinFactNeighborX="-54989" custLinFactNeighborY="-65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A8D5DA-D554-489F-93E2-3B1D3C4D490F}" type="pres">
      <dgm:prSet presAssocID="{60F4B907-4765-4657-94F4-F502EDC33275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sp3d prstMaterial="translucentPowder"/>
      </dgm:spPr>
      <dgm:t>
        <a:bodyPr/>
        <a:lstStyle/>
        <a:p>
          <a:endParaRPr lang="fr-FR"/>
        </a:p>
      </dgm:t>
    </dgm:pt>
    <dgm:pt modelId="{2C45DEA1-096C-4171-ADCD-47F86A0236FA}" type="pres">
      <dgm:prSet presAssocID="{60F4B907-4765-4657-94F4-F502EDC33275}" presName="BalanceSpacing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B2509E70-2195-4DA1-8E5E-C5AE88F490B5}" type="pres">
      <dgm:prSet presAssocID="{60F4B907-4765-4657-94F4-F502EDC33275}" presName="BalanceSpacing1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558DF46F-807D-473A-B670-B1830C05BA26}" type="pres">
      <dgm:prSet presAssocID="{8701731F-E2D5-4AAB-8D09-C8A9257160BB}" presName="Accent1Text" presStyleLbl="node1" presStyleIdx="3" presStyleCnt="6" custScaleX="164786" custScaleY="82089" custLinFactNeighborX="-17085"/>
      <dgm:spPr/>
      <dgm:t>
        <a:bodyPr/>
        <a:lstStyle/>
        <a:p>
          <a:endParaRPr lang="fr-FR"/>
        </a:p>
      </dgm:t>
    </dgm:pt>
    <dgm:pt modelId="{25B3BA41-2868-4273-9E94-CE05D0B4BA1D}" type="pres">
      <dgm:prSet presAssocID="{8701731F-E2D5-4AAB-8D09-C8A9257160BB}" presName="spaceBetweenRectangles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3B76FFB6-131C-49DB-AE04-61199A6FE120}" type="pres">
      <dgm:prSet presAssocID="{DD0F4861-A264-4E0F-AFE6-E9C0CBD7615A}" presName="composite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DDA4AE1E-899C-487F-BEA9-5497BEF5B7A6}" type="pres">
      <dgm:prSet presAssocID="{DD0F4861-A264-4E0F-AFE6-E9C0CBD7615A}" presName="Parent1" presStyleLbl="node1" presStyleIdx="4" presStyleCnt="6" custScaleX="155036" custLinFactNeighborX="29857" custLinFactNeighborY="-149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BB1655-26A3-4DEF-B649-CE24341D255B}" type="pres">
      <dgm:prSet presAssocID="{DD0F4861-A264-4E0F-AFE6-E9C0CBD7615A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sp3d prstMaterial="translucentPowder"/>
      </dgm:spPr>
      <dgm:t>
        <a:bodyPr/>
        <a:lstStyle/>
        <a:p>
          <a:endParaRPr lang="fr-FR"/>
        </a:p>
      </dgm:t>
    </dgm:pt>
    <dgm:pt modelId="{D7B74509-6D39-4415-A72B-9291C9E77B67}" type="pres">
      <dgm:prSet presAssocID="{DD0F4861-A264-4E0F-AFE6-E9C0CBD7615A}" presName="BalanceSpacing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23E51C76-D1E8-4B82-AA48-1D8732BF544D}" type="pres">
      <dgm:prSet presAssocID="{DD0F4861-A264-4E0F-AFE6-E9C0CBD7615A}" presName="BalanceSpacing1" presStyleCnt="0"/>
      <dgm:spPr>
        <a:sp3d prstMaterial="translucentPowder"/>
      </dgm:spPr>
      <dgm:t>
        <a:bodyPr/>
        <a:lstStyle/>
        <a:p>
          <a:endParaRPr lang="fr-FR"/>
        </a:p>
      </dgm:t>
    </dgm:pt>
    <dgm:pt modelId="{CF1F49E9-C7BF-4214-8A1D-631561F703A0}" type="pres">
      <dgm:prSet presAssocID="{BC0F0579-7AEA-4955-99D4-487C9D7F0DDF}" presName="Accent1Text" presStyleLbl="node1" presStyleIdx="5" presStyleCnt="6" custScaleX="154443" custScaleY="98529" custLinFactNeighborX="-2561" custLinFactNeighborY="-15671"/>
      <dgm:spPr/>
      <dgm:t>
        <a:bodyPr/>
        <a:lstStyle/>
        <a:p>
          <a:endParaRPr lang="fr-FR"/>
        </a:p>
      </dgm:t>
    </dgm:pt>
  </dgm:ptLst>
  <dgm:cxnLst>
    <dgm:cxn modelId="{108C27D1-EFA0-458E-BA34-48AEBA10DF25}" srcId="{55446291-1B64-4E73-BD87-58ACFA99F8EE}" destId="{60F4B907-4765-4657-94F4-F502EDC33275}" srcOrd="1" destOrd="0" parTransId="{17E62EA5-46C2-4925-B7B5-745C1BFEC847}" sibTransId="{8701731F-E2D5-4AAB-8D09-C8A9257160BB}"/>
    <dgm:cxn modelId="{20648C39-5A80-4CD4-B03B-887BDA07A7F4}" type="presOf" srcId="{8701731F-E2D5-4AAB-8D09-C8A9257160BB}" destId="{558DF46F-807D-473A-B670-B1830C05BA26}" srcOrd="0" destOrd="0" presId="urn:microsoft.com/office/officeart/2008/layout/AlternatingHexagons"/>
    <dgm:cxn modelId="{FC82A6F9-8BC6-47CB-9174-BB9BD1705A1A}" type="presOf" srcId="{60F4B907-4765-4657-94F4-F502EDC33275}" destId="{30459498-10AE-4F01-87C4-E9A0A7D1B180}" srcOrd="0" destOrd="0" presId="urn:microsoft.com/office/officeart/2008/layout/AlternatingHexagons"/>
    <dgm:cxn modelId="{5BA6CA89-A91B-4878-BEAC-E9C666204230}" type="presOf" srcId="{55446291-1B64-4E73-BD87-58ACFA99F8EE}" destId="{71D7B212-6A17-4185-B26A-C3D94E85479A}" srcOrd="0" destOrd="0" presId="urn:microsoft.com/office/officeart/2008/layout/AlternatingHexagons"/>
    <dgm:cxn modelId="{0FEB14B5-7EC6-496C-A2A2-46107284EAA1}" type="presOf" srcId="{BC0F0579-7AEA-4955-99D4-487C9D7F0DDF}" destId="{CF1F49E9-C7BF-4214-8A1D-631561F703A0}" srcOrd="0" destOrd="0" presId="urn:microsoft.com/office/officeart/2008/layout/AlternatingHexagons"/>
    <dgm:cxn modelId="{443739C8-8FDB-4F46-A476-EB9AAF20994C}" type="presOf" srcId="{D730B064-E941-4357-B91E-250FB1A6178F}" destId="{2D0159BB-DEC8-4696-86D9-D450235B0A7E}" srcOrd="0" destOrd="0" presId="urn:microsoft.com/office/officeart/2008/layout/AlternatingHexagons"/>
    <dgm:cxn modelId="{4F8776B5-2204-4D03-9853-3BBE36FC8EB3}" type="presOf" srcId="{DD0F4861-A264-4E0F-AFE6-E9C0CBD7615A}" destId="{DDA4AE1E-899C-487F-BEA9-5497BEF5B7A6}" srcOrd="0" destOrd="0" presId="urn:microsoft.com/office/officeart/2008/layout/AlternatingHexagons"/>
    <dgm:cxn modelId="{65E143C5-7823-4DFD-BF33-D64E6FE34DAB}" srcId="{55446291-1B64-4E73-BD87-58ACFA99F8EE}" destId="{DD0F4861-A264-4E0F-AFE6-E9C0CBD7615A}" srcOrd="2" destOrd="0" parTransId="{2268D68A-66F0-4873-98DD-AF568B1AF868}" sibTransId="{BC0F0579-7AEA-4955-99D4-487C9D7F0DDF}"/>
    <dgm:cxn modelId="{85FE4F94-981B-4B9F-A1D4-700E57546773}" srcId="{55446291-1B64-4E73-BD87-58ACFA99F8EE}" destId="{8608F3FB-76AA-4354-B359-CC427E4F0749}" srcOrd="0" destOrd="0" parTransId="{819A3CBD-7E2D-4359-ADAF-B977A795AA1D}" sibTransId="{D730B064-E941-4357-B91E-250FB1A6178F}"/>
    <dgm:cxn modelId="{6584672B-F721-4DD4-BE95-C8C3F124371D}" type="presOf" srcId="{8608F3FB-76AA-4354-B359-CC427E4F0749}" destId="{9FD77FCD-D872-43F3-93E7-A2DE90A45070}" srcOrd="0" destOrd="0" presId="urn:microsoft.com/office/officeart/2008/layout/AlternatingHexagons"/>
    <dgm:cxn modelId="{3ADF0B87-885B-4B04-BA88-81B0F76B7788}" type="presParOf" srcId="{71D7B212-6A17-4185-B26A-C3D94E85479A}" destId="{B0814E5C-2915-400E-9F1D-50EC35601A6C}" srcOrd="0" destOrd="0" presId="urn:microsoft.com/office/officeart/2008/layout/AlternatingHexagons"/>
    <dgm:cxn modelId="{E28062D7-836B-4070-A37B-668FB8C74268}" type="presParOf" srcId="{B0814E5C-2915-400E-9F1D-50EC35601A6C}" destId="{9FD77FCD-D872-43F3-93E7-A2DE90A45070}" srcOrd="0" destOrd="0" presId="urn:microsoft.com/office/officeart/2008/layout/AlternatingHexagons"/>
    <dgm:cxn modelId="{4A93DBB2-6966-4EAB-AD86-9D23664A4D22}" type="presParOf" srcId="{B0814E5C-2915-400E-9F1D-50EC35601A6C}" destId="{CDC825DC-72B9-4EE6-9F0A-C0F1DFF41899}" srcOrd="1" destOrd="0" presId="urn:microsoft.com/office/officeart/2008/layout/AlternatingHexagons"/>
    <dgm:cxn modelId="{B9C0B8F2-DF63-41C7-96C1-20C5830E2F1A}" type="presParOf" srcId="{B0814E5C-2915-400E-9F1D-50EC35601A6C}" destId="{94436F4B-A844-48A1-9118-75A1C6E4854F}" srcOrd="2" destOrd="0" presId="urn:microsoft.com/office/officeart/2008/layout/AlternatingHexagons"/>
    <dgm:cxn modelId="{7C617C44-40D0-4F43-9B4C-CCC247948CD8}" type="presParOf" srcId="{B0814E5C-2915-400E-9F1D-50EC35601A6C}" destId="{CA83EC69-6302-4831-A890-E8644DD450F5}" srcOrd="3" destOrd="0" presId="urn:microsoft.com/office/officeart/2008/layout/AlternatingHexagons"/>
    <dgm:cxn modelId="{42A12713-9417-4569-8000-E6AFE830B892}" type="presParOf" srcId="{B0814E5C-2915-400E-9F1D-50EC35601A6C}" destId="{2D0159BB-DEC8-4696-86D9-D450235B0A7E}" srcOrd="4" destOrd="0" presId="urn:microsoft.com/office/officeart/2008/layout/AlternatingHexagons"/>
    <dgm:cxn modelId="{444AC92F-926B-4F78-AB9E-2BCC7F290255}" type="presParOf" srcId="{71D7B212-6A17-4185-B26A-C3D94E85479A}" destId="{250181E7-FA22-4107-A309-401E2A228893}" srcOrd="1" destOrd="0" presId="urn:microsoft.com/office/officeart/2008/layout/AlternatingHexagons"/>
    <dgm:cxn modelId="{439A7FB9-16A9-48B6-B268-658254ED0EA5}" type="presParOf" srcId="{71D7B212-6A17-4185-B26A-C3D94E85479A}" destId="{6B6522EF-87BF-4C6E-9795-FCA2DB5F3480}" srcOrd="2" destOrd="0" presId="urn:microsoft.com/office/officeart/2008/layout/AlternatingHexagons"/>
    <dgm:cxn modelId="{CD36C1F7-BB34-4FB1-8DE3-D0F827564559}" type="presParOf" srcId="{6B6522EF-87BF-4C6E-9795-FCA2DB5F3480}" destId="{30459498-10AE-4F01-87C4-E9A0A7D1B180}" srcOrd="0" destOrd="0" presId="urn:microsoft.com/office/officeart/2008/layout/AlternatingHexagons"/>
    <dgm:cxn modelId="{EB073EC1-3B54-4285-94B8-6FEF65C9D0D0}" type="presParOf" srcId="{6B6522EF-87BF-4C6E-9795-FCA2DB5F3480}" destId="{83A8D5DA-D554-489F-93E2-3B1D3C4D490F}" srcOrd="1" destOrd="0" presId="urn:microsoft.com/office/officeart/2008/layout/AlternatingHexagons"/>
    <dgm:cxn modelId="{9F209EF8-8CB2-46DA-8E49-32864C4F7D45}" type="presParOf" srcId="{6B6522EF-87BF-4C6E-9795-FCA2DB5F3480}" destId="{2C45DEA1-096C-4171-ADCD-47F86A0236FA}" srcOrd="2" destOrd="0" presId="urn:microsoft.com/office/officeart/2008/layout/AlternatingHexagons"/>
    <dgm:cxn modelId="{40CB1168-2C2D-4468-B709-68C115F9A0FC}" type="presParOf" srcId="{6B6522EF-87BF-4C6E-9795-FCA2DB5F3480}" destId="{B2509E70-2195-4DA1-8E5E-C5AE88F490B5}" srcOrd="3" destOrd="0" presId="urn:microsoft.com/office/officeart/2008/layout/AlternatingHexagons"/>
    <dgm:cxn modelId="{AA80AF50-9721-4492-B3F3-54DDA537316D}" type="presParOf" srcId="{6B6522EF-87BF-4C6E-9795-FCA2DB5F3480}" destId="{558DF46F-807D-473A-B670-B1830C05BA26}" srcOrd="4" destOrd="0" presId="urn:microsoft.com/office/officeart/2008/layout/AlternatingHexagons"/>
    <dgm:cxn modelId="{1DB46442-B387-4997-9BEC-BB151DEC65F3}" type="presParOf" srcId="{71D7B212-6A17-4185-B26A-C3D94E85479A}" destId="{25B3BA41-2868-4273-9E94-CE05D0B4BA1D}" srcOrd="3" destOrd="0" presId="urn:microsoft.com/office/officeart/2008/layout/AlternatingHexagons"/>
    <dgm:cxn modelId="{8EC3E330-0BF3-4B44-B606-1C94ABD242A9}" type="presParOf" srcId="{71D7B212-6A17-4185-B26A-C3D94E85479A}" destId="{3B76FFB6-131C-49DB-AE04-61199A6FE120}" srcOrd="4" destOrd="0" presId="urn:microsoft.com/office/officeart/2008/layout/AlternatingHexagons"/>
    <dgm:cxn modelId="{18F679FC-D132-4337-99F6-C6DAF64D9B1F}" type="presParOf" srcId="{3B76FFB6-131C-49DB-AE04-61199A6FE120}" destId="{DDA4AE1E-899C-487F-BEA9-5497BEF5B7A6}" srcOrd="0" destOrd="0" presId="urn:microsoft.com/office/officeart/2008/layout/AlternatingHexagons"/>
    <dgm:cxn modelId="{D0EE5223-87E4-4DE7-8A1C-A2C072E51F44}" type="presParOf" srcId="{3B76FFB6-131C-49DB-AE04-61199A6FE120}" destId="{F5BB1655-26A3-4DEF-B649-CE24341D255B}" srcOrd="1" destOrd="0" presId="urn:microsoft.com/office/officeart/2008/layout/AlternatingHexagons"/>
    <dgm:cxn modelId="{11396C68-4850-410B-86C6-71DC32141FB3}" type="presParOf" srcId="{3B76FFB6-131C-49DB-AE04-61199A6FE120}" destId="{D7B74509-6D39-4415-A72B-9291C9E77B67}" srcOrd="2" destOrd="0" presId="urn:microsoft.com/office/officeart/2008/layout/AlternatingHexagons"/>
    <dgm:cxn modelId="{4FB021B9-5107-4E11-A98E-733342DA8D3F}" type="presParOf" srcId="{3B76FFB6-131C-49DB-AE04-61199A6FE120}" destId="{23E51C76-D1E8-4B82-AA48-1D8732BF544D}" srcOrd="3" destOrd="0" presId="urn:microsoft.com/office/officeart/2008/layout/AlternatingHexagons"/>
    <dgm:cxn modelId="{2542D176-38B3-4BE9-A31B-3AC994DAB89E}" type="presParOf" srcId="{3B76FFB6-131C-49DB-AE04-61199A6FE120}" destId="{CF1F49E9-C7BF-4214-8A1D-631561F703A0}" srcOrd="4" destOrd="0" presId="urn:microsoft.com/office/officeart/2008/layout/AlternatingHexagons"/>
  </dgm:cxnLst>
  <dgm:bg>
    <a:effectLst>
      <a:glow rad="228600">
        <a:schemeClr val="accent5">
          <a:satMod val="175000"/>
          <a:alpha val="40000"/>
        </a:schemeClr>
      </a:glow>
      <a:outerShdw blurRad="50800" dist="38100" dir="8100000" algn="tr" rotWithShape="0">
        <a:prstClr val="black">
          <a:alpha val="40000"/>
        </a:prstClr>
      </a:outerShdw>
    </a:effectLst>
  </dgm:bg>
  <dgm:whole>
    <a:effectLst/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 custT="1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2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Séjour itinérant                                     </a:t>
          </a:r>
          <a:r>
            <a:rPr lang="fr-FR" sz="1200" b="1" i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5 JOURS – 4 NUITS</a:t>
          </a:r>
          <a:endParaRPr lang="fr-FR" sz="1200" b="1" i="1" u="sng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ETAPES</a:t>
          </a:r>
          <a:r>
            <a:rPr lang="fr-FR" sz="13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</a:t>
          </a:r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                          430 kilomètres 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 custT="1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2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Arrivées d’exception                      </a:t>
          </a:r>
          <a:r>
            <a:rPr lang="fr-FR" sz="1200" b="1" i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PASS VIP « 4 CHATEAUX »</a:t>
          </a:r>
          <a:endParaRPr lang="fr-FR" sz="1200" b="1" i="1" u="sng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50D258D-7F0B-4DFA-A1BB-C79CE3E67CAC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2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sz="1200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E734534-A652-47E0-9790-95544D36F570}" type="par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0C9FD9-FA6A-4CDF-AC61-58D07FF6B8FA}" type="sib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4C12A3-3965-4D2D-BEE6-691D28746818}">
      <dgm:prSet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u="sng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HOTELLERIE 3/4*                    </a:t>
          </a:r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Demi-pension + Ravitaillements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1BB2CC6-9E57-413B-B9A5-D88B0539D055}" type="par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EEA710-9EE3-4B63-B323-3077B40EAEE3}" type="sib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C999DD7-ECAA-40E1-B40F-19CE5971FF75}">
      <dgm:prSet custT="1"/>
      <dgm:spPr>
        <a:solidFill>
          <a:schemeClr val="accent2">
            <a:lumMod val="20000"/>
            <a:lumOff val="8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1C195F-17F5-4456-A3B9-7BE71A713BB9}" type="par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27D60D-B741-461B-BDA3-BAD9D16BDA61}" type="sib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0C3D22-A6A0-44E8-99E3-67C2A437FE5B}">
      <dgm:prSet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u="none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Rencontres associatives                  </a:t>
          </a:r>
          <a:r>
            <a:rPr lang="fr-FR" sz="1300" b="1" i="1" u="sng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 CONFERENCES</a:t>
          </a:r>
          <a:endParaRPr lang="fr-FR" sz="1300" b="1" i="1" u="sng" cap="none" spc="0" baseline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E08B86-9660-41D2-8496-66C7601BC61E}" type="par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F979AB-8B48-45B7-BAA2-DB92F3EEC7FB}" type="sib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75EE6-4D5A-4FA3-AB3C-C47277D26232}" type="pres">
      <dgm:prSet presAssocID="{68D74A3A-CCCD-4035-9FF6-52EC15DA9BAD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67B8CEDB-8046-4E27-B78F-1D5C8F88B60A}" type="pres">
      <dgm:prSet presAssocID="{E50D258D-7F0B-4DFA-A1BB-C79CE3E67CAC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4527FA80-FE95-4364-9B65-39CA9D6AB981}" type="pres">
      <dgm:prSet presAssocID="{E50D258D-7F0B-4DFA-A1BB-C79CE3E67CA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BA388D-A9A6-4803-AA38-430014114227}" type="pres">
      <dgm:prSet presAssocID="{E50D258D-7F0B-4DFA-A1BB-C79CE3E67CA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DC9C1-E8BE-450C-A5EF-A8B841508BEB}" type="pres">
      <dgm:prSet presAssocID="{B60C9FD9-FA6A-4CDF-AC61-58D07FF6B8FA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37ED0FF-CA9A-4099-B912-6C5171706262}" type="pres">
      <dgm:prSet presAssocID="{0C999DD7-ECAA-40E1-B40F-19CE5971FF75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C72C949-BB85-468E-BCFF-8454385A8884}" type="pres">
      <dgm:prSet presAssocID="{0C999DD7-ECAA-40E1-B40F-19CE5971FF7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CD9EBF-B04D-4739-92D8-C8F547F4C8E9}" type="pres">
      <dgm:prSet presAssocID="{0C999DD7-ECAA-40E1-B40F-19CE5971FF7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681B970-2BD9-402D-998D-5CA19397251F}" type="presOf" srcId="{0C999DD7-ECAA-40E1-B40F-19CE5971FF75}" destId="{8C72C949-BB85-468E-BCFF-8454385A8884}" srcOrd="0" destOrd="0" presId="urn:microsoft.com/office/officeart/2005/8/layout/chevron2"/>
    <dgm:cxn modelId="{C5F682A5-6F4E-4723-9F4A-63B17D8BD8D6}" type="presOf" srcId="{B52AEEE9-10A7-40F1-9478-A55FAB12CA76}" destId="{2067280A-05C8-46A2-8CF2-8A012F6A1845}" srcOrd="0" destOrd="0" presId="urn:microsoft.com/office/officeart/2005/8/layout/chevron2"/>
    <dgm:cxn modelId="{1DA7FEF5-4B4D-4E68-ADAB-871CDD23E6C6}" type="presOf" srcId="{880C3D22-A6A0-44E8-99E3-67C2A437FE5B}" destId="{AACD9EBF-B04D-4739-92D8-C8F547F4C8E9}" srcOrd="0" destOrd="0" presId="urn:microsoft.com/office/officeart/2005/8/layout/chevron2"/>
    <dgm:cxn modelId="{9C50200A-ED55-4236-8B5D-A58A0F926018}" type="presOf" srcId="{E7BAD928-C3D0-4863-ADA9-FF8D5F954E44}" destId="{0719B462-74B1-48FA-85DF-DBB3A0F37696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B0E1B6C4-745B-466A-A6AA-938F0D4FDCEB}" type="presOf" srcId="{FC4C12A3-3965-4D2D-BEE6-691D28746818}" destId="{E7BA388D-A9A6-4803-AA38-430014114227}" srcOrd="0" destOrd="0" presId="urn:microsoft.com/office/officeart/2005/8/layout/chevron2"/>
    <dgm:cxn modelId="{9AE8E352-03EB-481E-AA30-44DEF348E0E2}" type="presOf" srcId="{085C05D0-6F40-416C-A639-90FEE34A59D2}" destId="{7FB97857-B393-4AE3-80A5-81C0D1654EE2}" srcOrd="0" destOrd="0" presId="urn:microsoft.com/office/officeart/2005/8/layout/chevron2"/>
    <dgm:cxn modelId="{3949552E-381B-41A2-85A1-BA886EE3AE28}" type="presOf" srcId="{346F2522-F571-4F55-A7E6-0F72916E66B7}" destId="{89EE9EDB-7388-4426-A01F-19B9AD72DA52}" srcOrd="0" destOrd="0" presId="urn:microsoft.com/office/officeart/2005/8/layout/chevron2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9DFF3F7D-41C6-47F6-80A1-106BE5ADFBC8}" type="presOf" srcId="{4E08B042-466B-4B9E-A308-CE749EB4E14A}" destId="{A12626EA-14C2-400B-A907-0E5E80D5CBC8}" srcOrd="0" destOrd="0" presId="urn:microsoft.com/office/officeart/2005/8/layout/chevron2"/>
    <dgm:cxn modelId="{2434DFA3-641A-4650-9A53-C803AA49B0AC}" type="presOf" srcId="{F655A69A-71CF-490A-BABE-0989C203A12F}" destId="{02782B13-EC38-4081-9F22-03A2531DD335}" srcOrd="0" destOrd="0" presId="urn:microsoft.com/office/officeart/2005/8/layout/chevron2"/>
    <dgm:cxn modelId="{CE87538C-C5E0-44E2-9E83-DEB2A2F5FEBA}" srcId="{3B867A2C-D7D3-4141-A6D8-A0F5C38D2E20}" destId="{0C999DD7-ECAA-40E1-B40F-19CE5971FF75}" srcOrd="4" destOrd="0" parTransId="{BB1C195F-17F5-4456-A3B9-7BE71A713BB9}" sibTransId="{3627D60D-B741-461B-BDA3-BAD9D16BDA61}"/>
    <dgm:cxn modelId="{049327C3-F7E5-4F4E-892A-7083BC74E2CC}" srcId="{E50D258D-7F0B-4DFA-A1BB-C79CE3E67CAC}" destId="{FC4C12A3-3965-4D2D-BEE6-691D28746818}" srcOrd="0" destOrd="0" parTransId="{31BB2CC6-9E57-413B-B9A5-D88B0539D055}" sibTransId="{88EEA710-9EE3-4B63-B323-3077B40EAEE3}"/>
    <dgm:cxn modelId="{7890238A-561D-4B7B-9590-9D0E749C9352}" type="presOf" srcId="{3B867A2C-D7D3-4141-A6D8-A0F5C38D2E20}" destId="{1B6D161E-223D-46F3-AA9A-11620785F480}" srcOrd="0" destOrd="0" presId="urn:microsoft.com/office/officeart/2005/8/layout/chevron2"/>
    <dgm:cxn modelId="{8D968609-1DA1-40FD-81A9-90A09882A855}" srcId="{3B867A2C-D7D3-4141-A6D8-A0F5C38D2E20}" destId="{E50D258D-7F0B-4DFA-A1BB-C79CE3E67CAC}" srcOrd="3" destOrd="0" parTransId="{2E734534-A652-47E0-9790-95544D36F570}" sibTransId="{B60C9FD9-FA6A-4CDF-AC61-58D07FF6B8FA}"/>
    <dgm:cxn modelId="{4B97E4B9-4F26-40BC-97C2-E1F1E3F878C5}" srcId="{0C999DD7-ECAA-40E1-B40F-19CE5971FF75}" destId="{880C3D22-A6A0-44E8-99E3-67C2A437FE5B}" srcOrd="0" destOrd="0" parTransId="{B9E08B86-9660-41D2-8496-66C7601BC61E}" sibTransId="{BBF979AB-8B48-45B7-BAA2-DB92F3EEC7FB}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B8968668-C126-4BD3-953C-174606EE6E73}" type="presOf" srcId="{E50D258D-7F0B-4DFA-A1BB-C79CE3E67CAC}" destId="{4527FA80-FE95-4364-9B65-39CA9D6AB981}" srcOrd="0" destOrd="0" presId="urn:microsoft.com/office/officeart/2005/8/layout/chevron2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176D9C0C-4A16-4837-AADB-B8B54E63929C}" type="presParOf" srcId="{1B6D161E-223D-46F3-AA9A-11620785F480}" destId="{D0A72AB6-4260-49DF-9D8F-36FD535E7C0C}" srcOrd="0" destOrd="0" presId="urn:microsoft.com/office/officeart/2005/8/layout/chevron2"/>
    <dgm:cxn modelId="{0BF7F27C-6300-4917-A312-DECDDD9032F6}" type="presParOf" srcId="{D0A72AB6-4260-49DF-9D8F-36FD535E7C0C}" destId="{89EE9EDB-7388-4426-A01F-19B9AD72DA52}" srcOrd="0" destOrd="0" presId="urn:microsoft.com/office/officeart/2005/8/layout/chevron2"/>
    <dgm:cxn modelId="{262666A5-94A3-45C6-992B-1A237E3F6B08}" type="presParOf" srcId="{D0A72AB6-4260-49DF-9D8F-36FD535E7C0C}" destId="{02782B13-EC38-4081-9F22-03A2531DD335}" srcOrd="1" destOrd="0" presId="urn:microsoft.com/office/officeart/2005/8/layout/chevron2"/>
    <dgm:cxn modelId="{4DCFF561-4A77-4937-AAD3-9BD6754F55F1}" type="presParOf" srcId="{1B6D161E-223D-46F3-AA9A-11620785F480}" destId="{5A78D3AB-EED2-47CE-B1B0-6521342C2F4E}" srcOrd="1" destOrd="0" presId="urn:microsoft.com/office/officeart/2005/8/layout/chevron2"/>
    <dgm:cxn modelId="{0DF5F15A-D03C-492C-9780-6318D3276249}" type="presParOf" srcId="{1B6D161E-223D-46F3-AA9A-11620785F480}" destId="{D0785A95-729A-41E5-B075-722EA55E596A}" srcOrd="2" destOrd="0" presId="urn:microsoft.com/office/officeart/2005/8/layout/chevron2"/>
    <dgm:cxn modelId="{01A10010-4D9D-4298-844F-290397C00EFD}" type="presParOf" srcId="{D0785A95-729A-41E5-B075-722EA55E596A}" destId="{7FB97857-B393-4AE3-80A5-81C0D1654EE2}" srcOrd="0" destOrd="0" presId="urn:microsoft.com/office/officeart/2005/8/layout/chevron2"/>
    <dgm:cxn modelId="{F75D0F45-3A36-49D1-B3B8-1C917C4FB83B}" type="presParOf" srcId="{D0785A95-729A-41E5-B075-722EA55E596A}" destId="{0719B462-74B1-48FA-85DF-DBB3A0F37696}" srcOrd="1" destOrd="0" presId="urn:microsoft.com/office/officeart/2005/8/layout/chevron2"/>
    <dgm:cxn modelId="{FD06C112-74AD-45E9-9189-8213EED88FCE}" type="presParOf" srcId="{1B6D161E-223D-46F3-AA9A-11620785F480}" destId="{DB5D701F-E73A-4139-92FA-42CF66B0F347}" srcOrd="3" destOrd="0" presId="urn:microsoft.com/office/officeart/2005/8/layout/chevron2"/>
    <dgm:cxn modelId="{BAE19964-7262-4850-8182-A0A05449D660}" type="presParOf" srcId="{1B6D161E-223D-46F3-AA9A-11620785F480}" destId="{05F05D5D-9DD0-4798-ADD9-775E3F1E1A77}" srcOrd="4" destOrd="0" presId="urn:microsoft.com/office/officeart/2005/8/layout/chevron2"/>
    <dgm:cxn modelId="{D7317092-D783-40FD-9AA8-E97B50A2AED5}" type="presParOf" srcId="{05F05D5D-9DD0-4798-ADD9-775E3F1E1A77}" destId="{A12626EA-14C2-400B-A907-0E5E80D5CBC8}" srcOrd="0" destOrd="0" presId="urn:microsoft.com/office/officeart/2005/8/layout/chevron2"/>
    <dgm:cxn modelId="{22BD29E9-7507-49EE-8106-B71EC03C6809}" type="presParOf" srcId="{05F05D5D-9DD0-4798-ADD9-775E3F1E1A77}" destId="{2067280A-05C8-46A2-8CF2-8A012F6A1845}" srcOrd="1" destOrd="0" presId="urn:microsoft.com/office/officeart/2005/8/layout/chevron2"/>
    <dgm:cxn modelId="{A6290BE9-EABE-49BF-BD2F-4FA085CD05AF}" type="presParOf" srcId="{1B6D161E-223D-46F3-AA9A-11620785F480}" destId="{69675EE6-4D5A-4FA3-AB3C-C47277D26232}" srcOrd="5" destOrd="0" presId="urn:microsoft.com/office/officeart/2005/8/layout/chevron2"/>
    <dgm:cxn modelId="{733ED41A-0035-4CA2-976A-9443BD8045A1}" type="presParOf" srcId="{1B6D161E-223D-46F3-AA9A-11620785F480}" destId="{67B8CEDB-8046-4E27-B78F-1D5C8F88B60A}" srcOrd="6" destOrd="0" presId="urn:microsoft.com/office/officeart/2005/8/layout/chevron2"/>
    <dgm:cxn modelId="{94EFD591-373A-461C-B8F6-03120CEE0910}" type="presParOf" srcId="{67B8CEDB-8046-4E27-B78F-1D5C8F88B60A}" destId="{4527FA80-FE95-4364-9B65-39CA9D6AB981}" srcOrd="0" destOrd="0" presId="urn:microsoft.com/office/officeart/2005/8/layout/chevron2"/>
    <dgm:cxn modelId="{970D5BBD-B90B-4BE5-9666-8797C75F85D7}" type="presParOf" srcId="{67B8CEDB-8046-4E27-B78F-1D5C8F88B60A}" destId="{E7BA388D-A9A6-4803-AA38-430014114227}" srcOrd="1" destOrd="0" presId="urn:microsoft.com/office/officeart/2005/8/layout/chevron2"/>
    <dgm:cxn modelId="{36C2ECBE-6542-49FA-A64A-EE93F7216716}" type="presParOf" srcId="{1B6D161E-223D-46F3-AA9A-11620785F480}" destId="{58ADC9C1-E8BE-450C-A5EF-A8B841508BEB}" srcOrd="7" destOrd="0" presId="urn:microsoft.com/office/officeart/2005/8/layout/chevron2"/>
    <dgm:cxn modelId="{E1378C62-0824-4411-9793-5CD2F6B2366F}" type="presParOf" srcId="{1B6D161E-223D-46F3-AA9A-11620785F480}" destId="{037ED0FF-CA9A-4099-B912-6C5171706262}" srcOrd="8" destOrd="0" presId="urn:microsoft.com/office/officeart/2005/8/layout/chevron2"/>
    <dgm:cxn modelId="{3A592BFF-F087-4990-8707-37FE7521C8E5}" type="presParOf" srcId="{037ED0FF-CA9A-4099-B912-6C5171706262}" destId="{8C72C949-BB85-468E-BCFF-8454385A8884}" srcOrd="0" destOrd="0" presId="urn:microsoft.com/office/officeart/2005/8/layout/chevron2"/>
    <dgm:cxn modelId="{D8C32045-A10B-4F9E-9C4F-7499F5D391B2}" type="presParOf" srcId="{037ED0FF-CA9A-4099-B912-6C5171706262}" destId="{AACD9EBF-B04D-4739-92D8-C8F547F4C8E9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VERIFICATION DU MATERIEL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BRIEFING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DINER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4C12A3-3965-4D2D-BEE6-691D28746818}">
      <dgm:prSet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NUIT </a:t>
          </a:r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A L’HOTEL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1BB2CC6-9E57-413B-B9A5-D88B0539D055}" type="par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EEA710-9EE3-4B63-B323-3077B40EAEE3}" type="sib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50D258D-7F0B-4DFA-A1BB-C79CE3E67CAC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0C9FD9-FA6A-4CDF-AC61-58D07FF6B8FA}" type="sib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E734534-A652-47E0-9790-95544D36F570}" type="par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75EE6-4D5A-4FA3-AB3C-C47277D26232}" type="pres">
      <dgm:prSet presAssocID="{68D74A3A-CCCD-4035-9FF6-52EC15DA9BAD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67B8CEDB-8046-4E27-B78F-1D5C8F88B60A}" type="pres">
      <dgm:prSet presAssocID="{E50D258D-7F0B-4DFA-A1BB-C79CE3E67CAC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4527FA80-FE95-4364-9B65-39CA9D6AB981}" type="pres">
      <dgm:prSet presAssocID="{E50D258D-7F0B-4DFA-A1BB-C79CE3E67C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BA388D-A9A6-4803-AA38-430014114227}" type="pres">
      <dgm:prSet presAssocID="{E50D258D-7F0B-4DFA-A1BB-C79CE3E67CA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97879D7-7179-430E-87FC-D411F2FD94A1}" type="presOf" srcId="{E7BAD928-C3D0-4863-ADA9-FF8D5F954E44}" destId="{0719B462-74B1-48FA-85DF-DBB3A0F37696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EF7BABE6-91F3-4ECC-8170-3DE105560570}" type="presOf" srcId="{4E08B042-466B-4B9E-A308-CE749EB4E14A}" destId="{A12626EA-14C2-400B-A907-0E5E80D5CBC8}" srcOrd="0" destOrd="0" presId="urn:microsoft.com/office/officeart/2005/8/layout/chevron2"/>
    <dgm:cxn modelId="{603BCC0C-B0AD-4D89-BF70-3C870D10434D}" type="presOf" srcId="{085C05D0-6F40-416C-A639-90FEE34A59D2}" destId="{7FB97857-B393-4AE3-80A5-81C0D1654EE2}" srcOrd="0" destOrd="0" presId="urn:microsoft.com/office/officeart/2005/8/layout/chevron2"/>
    <dgm:cxn modelId="{252D848C-9B48-40AB-80A5-4F3A00F01F3F}" type="presOf" srcId="{F655A69A-71CF-490A-BABE-0989C203A12F}" destId="{02782B13-EC38-4081-9F22-03A2531DD335}" srcOrd="0" destOrd="0" presId="urn:microsoft.com/office/officeart/2005/8/layout/chevron2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D255EBC7-459B-47CE-B6E9-0DFF23AABFDB}" type="presOf" srcId="{FC4C12A3-3965-4D2D-BEE6-691D28746818}" destId="{E7BA388D-A9A6-4803-AA38-430014114227}" srcOrd="0" destOrd="0" presId="urn:microsoft.com/office/officeart/2005/8/layout/chevron2"/>
    <dgm:cxn modelId="{6F36E958-5D24-4646-B10B-F3D731976041}" type="presOf" srcId="{3B867A2C-D7D3-4141-A6D8-A0F5C38D2E20}" destId="{1B6D161E-223D-46F3-AA9A-11620785F480}" srcOrd="0" destOrd="0" presId="urn:microsoft.com/office/officeart/2005/8/layout/chevron2"/>
    <dgm:cxn modelId="{0F5233DD-A5B4-4C09-BB62-AAC932626AF0}" type="presOf" srcId="{E50D258D-7F0B-4DFA-A1BB-C79CE3E67CAC}" destId="{4527FA80-FE95-4364-9B65-39CA9D6AB981}" srcOrd="0" destOrd="0" presId="urn:microsoft.com/office/officeart/2005/8/layout/chevron2"/>
    <dgm:cxn modelId="{049327C3-F7E5-4F4E-892A-7083BC74E2CC}" srcId="{E50D258D-7F0B-4DFA-A1BB-C79CE3E67CAC}" destId="{FC4C12A3-3965-4D2D-BEE6-691D28746818}" srcOrd="0" destOrd="0" parTransId="{31BB2CC6-9E57-413B-B9A5-D88B0539D055}" sibTransId="{88EEA710-9EE3-4B63-B323-3077B40EAEE3}"/>
    <dgm:cxn modelId="{CE273249-4E4D-4643-8713-3FF75BE65986}" type="presOf" srcId="{346F2522-F571-4F55-A7E6-0F72916E66B7}" destId="{89EE9EDB-7388-4426-A01F-19B9AD72DA52}" srcOrd="0" destOrd="0" presId="urn:microsoft.com/office/officeart/2005/8/layout/chevron2"/>
    <dgm:cxn modelId="{8D968609-1DA1-40FD-81A9-90A09882A855}" srcId="{3B867A2C-D7D3-4141-A6D8-A0F5C38D2E20}" destId="{E50D258D-7F0B-4DFA-A1BB-C79CE3E67CAC}" srcOrd="3" destOrd="0" parTransId="{2E734534-A652-47E0-9790-95544D36F570}" sibTransId="{B60C9FD9-FA6A-4CDF-AC61-58D07FF6B8FA}"/>
    <dgm:cxn modelId="{711B8696-EEAA-48CE-96F7-452EC6721636}" type="presOf" srcId="{B52AEEE9-10A7-40F1-9478-A55FAB12CA76}" destId="{2067280A-05C8-46A2-8CF2-8A012F6A1845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08D3ECCE-38F1-4E9D-9206-9825EF50926F}" type="presParOf" srcId="{1B6D161E-223D-46F3-AA9A-11620785F480}" destId="{D0A72AB6-4260-49DF-9D8F-36FD535E7C0C}" srcOrd="0" destOrd="0" presId="urn:microsoft.com/office/officeart/2005/8/layout/chevron2"/>
    <dgm:cxn modelId="{348608A1-C339-4417-98F4-E98E4DE63A0E}" type="presParOf" srcId="{D0A72AB6-4260-49DF-9D8F-36FD535E7C0C}" destId="{89EE9EDB-7388-4426-A01F-19B9AD72DA52}" srcOrd="0" destOrd="0" presId="urn:microsoft.com/office/officeart/2005/8/layout/chevron2"/>
    <dgm:cxn modelId="{DC3E6ADE-F72E-4DFC-A6AA-430500B09127}" type="presParOf" srcId="{D0A72AB6-4260-49DF-9D8F-36FD535E7C0C}" destId="{02782B13-EC38-4081-9F22-03A2531DD335}" srcOrd="1" destOrd="0" presId="urn:microsoft.com/office/officeart/2005/8/layout/chevron2"/>
    <dgm:cxn modelId="{538597CD-D005-4313-A13E-79B06608DD4D}" type="presParOf" srcId="{1B6D161E-223D-46F3-AA9A-11620785F480}" destId="{5A78D3AB-EED2-47CE-B1B0-6521342C2F4E}" srcOrd="1" destOrd="0" presId="urn:microsoft.com/office/officeart/2005/8/layout/chevron2"/>
    <dgm:cxn modelId="{07420437-ACB4-4E67-90D0-0A20E6633BC4}" type="presParOf" srcId="{1B6D161E-223D-46F3-AA9A-11620785F480}" destId="{D0785A95-729A-41E5-B075-722EA55E596A}" srcOrd="2" destOrd="0" presId="urn:microsoft.com/office/officeart/2005/8/layout/chevron2"/>
    <dgm:cxn modelId="{63D0EA4F-7282-4017-B139-97BEA6FA271A}" type="presParOf" srcId="{D0785A95-729A-41E5-B075-722EA55E596A}" destId="{7FB97857-B393-4AE3-80A5-81C0D1654EE2}" srcOrd="0" destOrd="0" presId="urn:microsoft.com/office/officeart/2005/8/layout/chevron2"/>
    <dgm:cxn modelId="{30E3EE3A-82DC-4AC6-8A27-0FFECA6076BF}" type="presParOf" srcId="{D0785A95-729A-41E5-B075-722EA55E596A}" destId="{0719B462-74B1-48FA-85DF-DBB3A0F37696}" srcOrd="1" destOrd="0" presId="urn:microsoft.com/office/officeart/2005/8/layout/chevron2"/>
    <dgm:cxn modelId="{5F8C65C6-D4DB-48A0-ACCE-01476F6AB8B9}" type="presParOf" srcId="{1B6D161E-223D-46F3-AA9A-11620785F480}" destId="{DB5D701F-E73A-4139-92FA-42CF66B0F347}" srcOrd="3" destOrd="0" presId="urn:microsoft.com/office/officeart/2005/8/layout/chevron2"/>
    <dgm:cxn modelId="{103BB187-08F9-4ACA-A90D-46AF6F487C69}" type="presParOf" srcId="{1B6D161E-223D-46F3-AA9A-11620785F480}" destId="{05F05D5D-9DD0-4798-ADD9-775E3F1E1A77}" srcOrd="4" destOrd="0" presId="urn:microsoft.com/office/officeart/2005/8/layout/chevron2"/>
    <dgm:cxn modelId="{4E5F5AAB-E335-445E-802B-DDAF37C236D9}" type="presParOf" srcId="{05F05D5D-9DD0-4798-ADD9-775E3F1E1A77}" destId="{A12626EA-14C2-400B-A907-0E5E80D5CBC8}" srcOrd="0" destOrd="0" presId="urn:microsoft.com/office/officeart/2005/8/layout/chevron2"/>
    <dgm:cxn modelId="{A9B1BB4D-24BA-4AF6-94C4-F1C0EF3050D8}" type="presParOf" srcId="{05F05D5D-9DD0-4798-ADD9-775E3F1E1A77}" destId="{2067280A-05C8-46A2-8CF2-8A012F6A1845}" srcOrd="1" destOrd="0" presId="urn:microsoft.com/office/officeart/2005/8/layout/chevron2"/>
    <dgm:cxn modelId="{B11AF75D-6A12-4DFC-B6A0-0DA8D4A8427D}" type="presParOf" srcId="{1B6D161E-223D-46F3-AA9A-11620785F480}" destId="{69675EE6-4D5A-4FA3-AB3C-C47277D26232}" srcOrd="5" destOrd="0" presId="urn:microsoft.com/office/officeart/2005/8/layout/chevron2"/>
    <dgm:cxn modelId="{A9E14A84-FD1D-4DCB-A0C9-F057902F13F4}" type="presParOf" srcId="{1B6D161E-223D-46F3-AA9A-11620785F480}" destId="{67B8CEDB-8046-4E27-B78F-1D5C8F88B60A}" srcOrd="6" destOrd="0" presId="urn:microsoft.com/office/officeart/2005/8/layout/chevron2"/>
    <dgm:cxn modelId="{1F09F953-C88D-4E48-AFA4-AC2CBA3F0C03}" type="presParOf" srcId="{67B8CEDB-8046-4E27-B78F-1D5C8F88B60A}" destId="{4527FA80-FE95-4364-9B65-39CA9D6AB981}" srcOrd="0" destOrd="0" presId="urn:microsoft.com/office/officeart/2005/8/layout/chevron2"/>
    <dgm:cxn modelId="{79173A62-2AD1-4655-A0DD-66AC21A26BF0}" type="presParOf" srcId="{67B8CEDB-8046-4E27-B78F-1D5C8F88B60A}" destId="{E7BA388D-A9A6-4803-AA38-430014114227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brightRoom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CHANTILLY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SAINT-GERMAIN-EN-LAYE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50D258D-7F0B-4DFA-A1BB-C79CE3E67CAC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E734534-A652-47E0-9790-95544D36F570}" type="par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0C9FD9-FA6A-4CDF-AC61-58D07FF6B8FA}" type="sib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4C12A3-3965-4D2D-BEE6-691D28746818}">
      <dgm:prSet custT="1"/>
      <dgm:spPr>
        <a:solidFill>
          <a:srgbClr val="009999">
            <a:alpha val="50000"/>
          </a:srgb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VERSAILLES                Installation à </a:t>
          </a:r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l’hôtel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1BB2CC6-9E57-413B-B9A5-D88B0539D055}" type="par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EEA710-9EE3-4B63-B323-3077B40EAEE3}" type="sib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MARINES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4" custLinFactNeighborX="2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75EE6-4D5A-4FA3-AB3C-C47277D26232}" type="pres">
      <dgm:prSet presAssocID="{68D74A3A-CCCD-4035-9FF6-52EC15DA9BAD}" presName="sp" presStyleCnt="0"/>
      <dgm:spPr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67B8CEDB-8046-4E27-B78F-1D5C8F88B60A}" type="pres">
      <dgm:prSet presAssocID="{E50D258D-7F0B-4DFA-A1BB-C79CE3E67CAC}" presName="composite" presStyleCnt="0"/>
      <dgm:spPr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4527FA80-FE95-4364-9B65-39CA9D6AB981}" type="pres">
      <dgm:prSet presAssocID="{E50D258D-7F0B-4DFA-A1BB-C79CE3E67C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BA388D-A9A6-4803-AA38-430014114227}" type="pres">
      <dgm:prSet presAssocID="{E50D258D-7F0B-4DFA-A1BB-C79CE3E67CA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1AA84EB-1A6C-45EB-BC7A-1F59B631730B}" type="presOf" srcId="{346F2522-F571-4F55-A7E6-0F72916E66B7}" destId="{89EE9EDB-7388-4426-A01F-19B9AD72DA52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2FE4B28B-EB75-434A-8B90-1C1AB090C524}" type="presOf" srcId="{085C05D0-6F40-416C-A639-90FEE34A59D2}" destId="{7FB97857-B393-4AE3-80A5-81C0D1654EE2}" srcOrd="0" destOrd="0" presId="urn:microsoft.com/office/officeart/2005/8/layout/chevron2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5A7E803D-6E43-4B3C-84DA-DF4EBD4A360D}" type="presOf" srcId="{E7BAD928-C3D0-4863-ADA9-FF8D5F954E44}" destId="{0719B462-74B1-48FA-85DF-DBB3A0F37696}" srcOrd="0" destOrd="0" presId="urn:microsoft.com/office/officeart/2005/8/layout/chevron2"/>
    <dgm:cxn modelId="{FA435199-28C1-44D9-9BF2-0AB691CE0D23}" type="presOf" srcId="{FC4C12A3-3965-4D2D-BEE6-691D28746818}" destId="{E7BA388D-A9A6-4803-AA38-430014114227}" srcOrd="0" destOrd="0" presId="urn:microsoft.com/office/officeart/2005/8/layout/chevron2"/>
    <dgm:cxn modelId="{461F30D8-4907-45C9-BDD8-D84F57380577}" type="presOf" srcId="{B52AEEE9-10A7-40F1-9478-A55FAB12CA76}" destId="{2067280A-05C8-46A2-8CF2-8A012F6A1845}" srcOrd="0" destOrd="0" presId="urn:microsoft.com/office/officeart/2005/8/layout/chevron2"/>
    <dgm:cxn modelId="{049327C3-F7E5-4F4E-892A-7083BC74E2CC}" srcId="{E50D258D-7F0B-4DFA-A1BB-C79CE3E67CAC}" destId="{FC4C12A3-3965-4D2D-BEE6-691D28746818}" srcOrd="0" destOrd="0" parTransId="{31BB2CC6-9E57-413B-B9A5-D88B0539D055}" sibTransId="{88EEA710-9EE3-4B63-B323-3077B40EAEE3}"/>
    <dgm:cxn modelId="{8D968609-1DA1-40FD-81A9-90A09882A855}" srcId="{3B867A2C-D7D3-4141-A6D8-A0F5C38D2E20}" destId="{E50D258D-7F0B-4DFA-A1BB-C79CE3E67CAC}" srcOrd="3" destOrd="0" parTransId="{2E734534-A652-47E0-9790-95544D36F570}" sibTransId="{B60C9FD9-FA6A-4CDF-AC61-58D07FF6B8FA}"/>
    <dgm:cxn modelId="{AA16BA29-3127-4244-B483-6418AF411C90}" type="presOf" srcId="{F655A69A-71CF-490A-BABE-0989C203A12F}" destId="{02782B13-EC38-4081-9F22-03A2531DD335}" srcOrd="0" destOrd="0" presId="urn:microsoft.com/office/officeart/2005/8/layout/chevron2"/>
    <dgm:cxn modelId="{9873B1F2-2730-408D-98B9-5D852A2EFE29}" type="presOf" srcId="{E50D258D-7F0B-4DFA-A1BB-C79CE3E67CAC}" destId="{4527FA80-FE95-4364-9B65-39CA9D6AB981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22F4528E-FD41-4EBA-A7DC-B7BAF61BBAF4}" type="presOf" srcId="{4E08B042-466B-4B9E-A308-CE749EB4E14A}" destId="{A12626EA-14C2-400B-A907-0E5E80D5CBC8}" srcOrd="0" destOrd="0" presId="urn:microsoft.com/office/officeart/2005/8/layout/chevron2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852531C3-E027-4837-B193-FA933D4C2CBE}" type="presOf" srcId="{3B867A2C-D7D3-4141-A6D8-A0F5C38D2E20}" destId="{1B6D161E-223D-46F3-AA9A-11620785F480}" srcOrd="0" destOrd="0" presId="urn:microsoft.com/office/officeart/2005/8/layout/chevron2"/>
    <dgm:cxn modelId="{AEBACA48-7C15-413B-B988-2EEC9524615F}" type="presParOf" srcId="{1B6D161E-223D-46F3-AA9A-11620785F480}" destId="{D0A72AB6-4260-49DF-9D8F-36FD535E7C0C}" srcOrd="0" destOrd="0" presId="urn:microsoft.com/office/officeart/2005/8/layout/chevron2"/>
    <dgm:cxn modelId="{BD43B0AA-D404-4CAB-8C9A-ABEB4601CDE2}" type="presParOf" srcId="{D0A72AB6-4260-49DF-9D8F-36FD535E7C0C}" destId="{89EE9EDB-7388-4426-A01F-19B9AD72DA52}" srcOrd="0" destOrd="0" presId="urn:microsoft.com/office/officeart/2005/8/layout/chevron2"/>
    <dgm:cxn modelId="{179ED764-077D-45A2-8AA0-E5CB6DE61094}" type="presParOf" srcId="{D0A72AB6-4260-49DF-9D8F-36FD535E7C0C}" destId="{02782B13-EC38-4081-9F22-03A2531DD335}" srcOrd="1" destOrd="0" presId="urn:microsoft.com/office/officeart/2005/8/layout/chevron2"/>
    <dgm:cxn modelId="{57CFFF2A-B9A0-4F03-B196-E0D7CC77322C}" type="presParOf" srcId="{1B6D161E-223D-46F3-AA9A-11620785F480}" destId="{5A78D3AB-EED2-47CE-B1B0-6521342C2F4E}" srcOrd="1" destOrd="0" presId="urn:microsoft.com/office/officeart/2005/8/layout/chevron2"/>
    <dgm:cxn modelId="{6B3077D9-36A4-4B65-B982-16D3A7A37C2E}" type="presParOf" srcId="{1B6D161E-223D-46F3-AA9A-11620785F480}" destId="{D0785A95-729A-41E5-B075-722EA55E596A}" srcOrd="2" destOrd="0" presId="urn:microsoft.com/office/officeart/2005/8/layout/chevron2"/>
    <dgm:cxn modelId="{7888B98A-5188-4B69-AFE8-3B9075BC799B}" type="presParOf" srcId="{D0785A95-729A-41E5-B075-722EA55E596A}" destId="{7FB97857-B393-4AE3-80A5-81C0D1654EE2}" srcOrd="0" destOrd="0" presId="urn:microsoft.com/office/officeart/2005/8/layout/chevron2"/>
    <dgm:cxn modelId="{F55C5B92-ECAF-48B0-9E0E-AE2FA16F15F4}" type="presParOf" srcId="{D0785A95-729A-41E5-B075-722EA55E596A}" destId="{0719B462-74B1-48FA-85DF-DBB3A0F37696}" srcOrd="1" destOrd="0" presId="urn:microsoft.com/office/officeart/2005/8/layout/chevron2"/>
    <dgm:cxn modelId="{EB84D74E-CB2B-42C9-AA09-A7A2DF6D1259}" type="presParOf" srcId="{1B6D161E-223D-46F3-AA9A-11620785F480}" destId="{DB5D701F-E73A-4139-92FA-42CF66B0F347}" srcOrd="3" destOrd="0" presId="urn:microsoft.com/office/officeart/2005/8/layout/chevron2"/>
    <dgm:cxn modelId="{A9424396-048E-4800-8B8C-F5D2AF8E8CBA}" type="presParOf" srcId="{1B6D161E-223D-46F3-AA9A-11620785F480}" destId="{05F05D5D-9DD0-4798-ADD9-775E3F1E1A77}" srcOrd="4" destOrd="0" presId="urn:microsoft.com/office/officeart/2005/8/layout/chevron2"/>
    <dgm:cxn modelId="{EA85C009-3219-4729-86CE-E5085461A349}" type="presParOf" srcId="{05F05D5D-9DD0-4798-ADD9-775E3F1E1A77}" destId="{A12626EA-14C2-400B-A907-0E5E80D5CBC8}" srcOrd="0" destOrd="0" presId="urn:microsoft.com/office/officeart/2005/8/layout/chevron2"/>
    <dgm:cxn modelId="{8161D1F6-DF5E-4BA2-B89B-0DD5602FA1C5}" type="presParOf" srcId="{05F05D5D-9DD0-4798-ADD9-775E3F1E1A77}" destId="{2067280A-05C8-46A2-8CF2-8A012F6A1845}" srcOrd="1" destOrd="0" presId="urn:microsoft.com/office/officeart/2005/8/layout/chevron2"/>
    <dgm:cxn modelId="{A05313C1-030E-4B46-9FA3-31E04569284F}" type="presParOf" srcId="{1B6D161E-223D-46F3-AA9A-11620785F480}" destId="{69675EE6-4D5A-4FA3-AB3C-C47277D26232}" srcOrd="5" destOrd="0" presId="urn:microsoft.com/office/officeart/2005/8/layout/chevron2"/>
    <dgm:cxn modelId="{130B27B3-6DE8-447D-8097-6B3315503817}" type="presParOf" srcId="{1B6D161E-223D-46F3-AA9A-11620785F480}" destId="{67B8CEDB-8046-4E27-B78F-1D5C8F88B60A}" srcOrd="6" destOrd="0" presId="urn:microsoft.com/office/officeart/2005/8/layout/chevron2"/>
    <dgm:cxn modelId="{3B55BF42-ABBB-4D7F-BFD8-3A2BA91A1EC0}" type="presParOf" srcId="{67B8CEDB-8046-4E27-B78F-1D5C8F88B60A}" destId="{4527FA80-FE95-4364-9B65-39CA9D6AB981}" srcOrd="0" destOrd="0" presId="urn:microsoft.com/office/officeart/2005/8/layout/chevron2"/>
    <dgm:cxn modelId="{E0F4EA73-EF2E-4003-A8A7-2C0ED4F7086C}" type="presParOf" srcId="{67B8CEDB-8046-4E27-B78F-1D5C8F88B60A}" destId="{E7BA388D-A9A6-4803-AA38-430014114227}" srcOrd="1" destOrd="0" presId="urn:microsoft.com/office/officeart/2005/8/layout/chevron2"/>
  </dgm:cxnLst>
  <dgm:bg>
    <a:noFill/>
    <a:effectLst>
      <a:glow rad="546100">
        <a:schemeClr val="accent5">
          <a:satMod val="175000"/>
          <a:alpha val="40000"/>
        </a:schemeClr>
      </a:glow>
      <a:outerShdw blurRad="50800" dist="38100" dir="8100000" algn="tr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 custT="1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VERSAILLES</a:t>
          </a:r>
          <a:endParaRPr lang="fr-FR" sz="8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RAMBOUILLET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 custT="1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CHAMARANDE</a:t>
          </a:r>
          <a:endParaRPr lang="fr-FR" sz="18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50D258D-7F0B-4DFA-A1BB-C79CE3E67CAC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200" b="1" i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sz="1200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E734534-A652-47E0-9790-95544D36F570}" type="par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0C9FD9-FA6A-4CDF-AC61-58D07FF6B8FA}" type="sib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4C12A3-3965-4D2D-BEE6-691D28746818}">
      <dgm:prSet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MILLY-LA-FORET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1BB2CC6-9E57-413B-B9A5-D88B0539D055}" type="par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EEA710-9EE3-4B63-B323-3077B40EAEE3}" type="sib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C999DD7-ECAA-40E1-B40F-19CE5971FF75}">
      <dgm:prSet custT="1"/>
      <dgm:spPr>
        <a:solidFill>
          <a:schemeClr val="accent2">
            <a:lumMod val="20000"/>
            <a:lumOff val="8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sz="12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1C195F-17F5-4456-A3B9-7BE71A713BB9}" type="par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27D60D-B741-461B-BDA3-BAD9D16BDA61}" type="sib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0C3D22-A6A0-44E8-99E3-67C2A437FE5B}">
      <dgm:prSet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FONTAINEBLEAU            Installation à </a:t>
          </a:r>
          <a:r>
            <a:rPr lang="fr-FR" sz="1300" b="1" i="1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l’hôtel</a:t>
          </a:r>
          <a:endParaRPr lang="fr-FR" sz="1300" b="1" i="1" cap="none" spc="0" baseline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E08B86-9660-41D2-8496-66C7601BC61E}" type="par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F979AB-8B48-45B7-BAA2-DB92F3EEC7FB}" type="sib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75EE6-4D5A-4FA3-AB3C-C47277D26232}" type="pres">
      <dgm:prSet presAssocID="{68D74A3A-CCCD-4035-9FF6-52EC15DA9BAD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67B8CEDB-8046-4E27-B78F-1D5C8F88B60A}" type="pres">
      <dgm:prSet presAssocID="{E50D258D-7F0B-4DFA-A1BB-C79CE3E67CAC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4527FA80-FE95-4364-9B65-39CA9D6AB981}" type="pres">
      <dgm:prSet presAssocID="{E50D258D-7F0B-4DFA-A1BB-C79CE3E67CA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BA388D-A9A6-4803-AA38-430014114227}" type="pres">
      <dgm:prSet presAssocID="{E50D258D-7F0B-4DFA-A1BB-C79CE3E67CA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DC9C1-E8BE-450C-A5EF-A8B841508BEB}" type="pres">
      <dgm:prSet presAssocID="{B60C9FD9-FA6A-4CDF-AC61-58D07FF6B8FA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37ED0FF-CA9A-4099-B912-6C5171706262}" type="pres">
      <dgm:prSet presAssocID="{0C999DD7-ECAA-40E1-B40F-19CE5971FF75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C72C949-BB85-468E-BCFF-8454385A8884}" type="pres">
      <dgm:prSet presAssocID="{0C999DD7-ECAA-40E1-B40F-19CE5971FF7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CD9EBF-B04D-4739-92D8-C8F547F4C8E9}" type="pres">
      <dgm:prSet presAssocID="{0C999DD7-ECAA-40E1-B40F-19CE5971FF7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80F0EA-65D2-4445-B343-AAF793B460AE}" type="presOf" srcId="{085C05D0-6F40-416C-A639-90FEE34A59D2}" destId="{7FB97857-B393-4AE3-80A5-81C0D1654EE2}" srcOrd="0" destOrd="0" presId="urn:microsoft.com/office/officeart/2005/8/layout/chevron2"/>
    <dgm:cxn modelId="{4B16F796-532E-4F93-B005-00C55E94A13C}" type="presOf" srcId="{F655A69A-71CF-490A-BABE-0989C203A12F}" destId="{02782B13-EC38-4081-9F22-03A2531DD335}" srcOrd="0" destOrd="0" presId="urn:microsoft.com/office/officeart/2005/8/layout/chevron2"/>
    <dgm:cxn modelId="{B315ED6D-E09A-4317-8A09-D6397155E7A2}" type="presOf" srcId="{3B867A2C-D7D3-4141-A6D8-A0F5C38D2E20}" destId="{1B6D161E-223D-46F3-AA9A-11620785F480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2A3CA894-2A85-4131-B989-1749CF8B4D2B}" type="presOf" srcId="{880C3D22-A6A0-44E8-99E3-67C2A437FE5B}" destId="{AACD9EBF-B04D-4739-92D8-C8F547F4C8E9}" srcOrd="0" destOrd="0" presId="urn:microsoft.com/office/officeart/2005/8/layout/chevron2"/>
    <dgm:cxn modelId="{0DD20415-B80C-4E55-8ACE-6DB90379C089}" type="presOf" srcId="{0C999DD7-ECAA-40E1-B40F-19CE5971FF75}" destId="{8C72C949-BB85-468E-BCFF-8454385A8884}" srcOrd="0" destOrd="0" presId="urn:microsoft.com/office/officeart/2005/8/layout/chevron2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EC2C9EF1-F6E6-4107-B519-7D48FCACFF78}" type="presOf" srcId="{B52AEEE9-10A7-40F1-9478-A55FAB12CA76}" destId="{2067280A-05C8-46A2-8CF2-8A012F6A1845}" srcOrd="0" destOrd="0" presId="urn:microsoft.com/office/officeart/2005/8/layout/chevron2"/>
    <dgm:cxn modelId="{1BD0CCF3-CF8C-457A-A7EE-2C52FE02151B}" type="presOf" srcId="{FC4C12A3-3965-4D2D-BEE6-691D28746818}" destId="{E7BA388D-A9A6-4803-AA38-430014114227}" srcOrd="0" destOrd="0" presId="urn:microsoft.com/office/officeart/2005/8/layout/chevron2"/>
    <dgm:cxn modelId="{817A3DD7-A6C4-48BA-9B5F-0E3CAF3117C0}" type="presOf" srcId="{E50D258D-7F0B-4DFA-A1BB-C79CE3E67CAC}" destId="{4527FA80-FE95-4364-9B65-39CA9D6AB981}" srcOrd="0" destOrd="0" presId="urn:microsoft.com/office/officeart/2005/8/layout/chevron2"/>
    <dgm:cxn modelId="{42298385-741B-49A6-BA99-6EFC388A53AC}" type="presOf" srcId="{346F2522-F571-4F55-A7E6-0F72916E66B7}" destId="{89EE9EDB-7388-4426-A01F-19B9AD72DA52}" srcOrd="0" destOrd="0" presId="urn:microsoft.com/office/officeart/2005/8/layout/chevron2"/>
    <dgm:cxn modelId="{CE87538C-C5E0-44E2-9E83-DEB2A2F5FEBA}" srcId="{3B867A2C-D7D3-4141-A6D8-A0F5C38D2E20}" destId="{0C999DD7-ECAA-40E1-B40F-19CE5971FF75}" srcOrd="4" destOrd="0" parTransId="{BB1C195F-17F5-4456-A3B9-7BE71A713BB9}" sibTransId="{3627D60D-B741-461B-BDA3-BAD9D16BDA61}"/>
    <dgm:cxn modelId="{049327C3-F7E5-4F4E-892A-7083BC74E2CC}" srcId="{E50D258D-7F0B-4DFA-A1BB-C79CE3E67CAC}" destId="{FC4C12A3-3965-4D2D-BEE6-691D28746818}" srcOrd="0" destOrd="0" parTransId="{31BB2CC6-9E57-413B-B9A5-D88B0539D055}" sibTransId="{88EEA710-9EE3-4B63-B323-3077B40EAEE3}"/>
    <dgm:cxn modelId="{8D968609-1DA1-40FD-81A9-90A09882A855}" srcId="{3B867A2C-D7D3-4141-A6D8-A0F5C38D2E20}" destId="{E50D258D-7F0B-4DFA-A1BB-C79CE3E67CAC}" srcOrd="3" destOrd="0" parTransId="{2E734534-A652-47E0-9790-95544D36F570}" sibTransId="{B60C9FD9-FA6A-4CDF-AC61-58D07FF6B8FA}"/>
    <dgm:cxn modelId="{8A4C68B6-75FD-492D-87D3-FB16CA67077D}" type="presOf" srcId="{4E08B042-466B-4B9E-A308-CE749EB4E14A}" destId="{A12626EA-14C2-400B-A907-0E5E80D5CBC8}" srcOrd="0" destOrd="0" presId="urn:microsoft.com/office/officeart/2005/8/layout/chevron2"/>
    <dgm:cxn modelId="{4B97E4B9-4F26-40BC-97C2-E1F1E3F878C5}" srcId="{0C999DD7-ECAA-40E1-B40F-19CE5971FF75}" destId="{880C3D22-A6A0-44E8-99E3-67C2A437FE5B}" srcOrd="0" destOrd="0" parTransId="{B9E08B86-9660-41D2-8496-66C7601BC61E}" sibTransId="{BBF979AB-8B48-45B7-BAA2-DB92F3EEC7FB}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5837B111-F096-42E3-8C9D-C6FACDA06A64}" type="presOf" srcId="{E7BAD928-C3D0-4863-ADA9-FF8D5F954E44}" destId="{0719B462-74B1-48FA-85DF-DBB3A0F37696}" srcOrd="0" destOrd="0" presId="urn:microsoft.com/office/officeart/2005/8/layout/chevron2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4C7E4E82-0735-49D8-8333-A69648EBA5C0}" type="presParOf" srcId="{1B6D161E-223D-46F3-AA9A-11620785F480}" destId="{D0A72AB6-4260-49DF-9D8F-36FD535E7C0C}" srcOrd="0" destOrd="0" presId="urn:microsoft.com/office/officeart/2005/8/layout/chevron2"/>
    <dgm:cxn modelId="{B90F2B9F-D9F7-4889-AD7E-86BC35D6D07C}" type="presParOf" srcId="{D0A72AB6-4260-49DF-9D8F-36FD535E7C0C}" destId="{89EE9EDB-7388-4426-A01F-19B9AD72DA52}" srcOrd="0" destOrd="0" presId="urn:microsoft.com/office/officeart/2005/8/layout/chevron2"/>
    <dgm:cxn modelId="{81D3E621-1B91-470C-9381-388D6FCFC003}" type="presParOf" srcId="{D0A72AB6-4260-49DF-9D8F-36FD535E7C0C}" destId="{02782B13-EC38-4081-9F22-03A2531DD335}" srcOrd="1" destOrd="0" presId="urn:microsoft.com/office/officeart/2005/8/layout/chevron2"/>
    <dgm:cxn modelId="{ADFFFE0B-57BC-4FA3-A64E-2AE66550D42C}" type="presParOf" srcId="{1B6D161E-223D-46F3-AA9A-11620785F480}" destId="{5A78D3AB-EED2-47CE-B1B0-6521342C2F4E}" srcOrd="1" destOrd="0" presId="urn:microsoft.com/office/officeart/2005/8/layout/chevron2"/>
    <dgm:cxn modelId="{42A33C19-D010-4356-A13C-C615EF4DCC3C}" type="presParOf" srcId="{1B6D161E-223D-46F3-AA9A-11620785F480}" destId="{D0785A95-729A-41E5-B075-722EA55E596A}" srcOrd="2" destOrd="0" presId="urn:microsoft.com/office/officeart/2005/8/layout/chevron2"/>
    <dgm:cxn modelId="{4187782A-A3C9-4209-B4F2-800EDB945474}" type="presParOf" srcId="{D0785A95-729A-41E5-B075-722EA55E596A}" destId="{7FB97857-B393-4AE3-80A5-81C0D1654EE2}" srcOrd="0" destOrd="0" presId="urn:microsoft.com/office/officeart/2005/8/layout/chevron2"/>
    <dgm:cxn modelId="{E699EAEE-187C-4523-A3D4-8A11CA68EF91}" type="presParOf" srcId="{D0785A95-729A-41E5-B075-722EA55E596A}" destId="{0719B462-74B1-48FA-85DF-DBB3A0F37696}" srcOrd="1" destOrd="0" presId="urn:microsoft.com/office/officeart/2005/8/layout/chevron2"/>
    <dgm:cxn modelId="{63DB3AEA-D426-4922-ACC1-B6575A666E1B}" type="presParOf" srcId="{1B6D161E-223D-46F3-AA9A-11620785F480}" destId="{DB5D701F-E73A-4139-92FA-42CF66B0F347}" srcOrd="3" destOrd="0" presId="urn:microsoft.com/office/officeart/2005/8/layout/chevron2"/>
    <dgm:cxn modelId="{55CB57D6-5D43-4FC9-A391-831F90BEF70E}" type="presParOf" srcId="{1B6D161E-223D-46F3-AA9A-11620785F480}" destId="{05F05D5D-9DD0-4798-ADD9-775E3F1E1A77}" srcOrd="4" destOrd="0" presId="urn:microsoft.com/office/officeart/2005/8/layout/chevron2"/>
    <dgm:cxn modelId="{CA539784-656E-4133-BC5F-E426CA59974F}" type="presParOf" srcId="{05F05D5D-9DD0-4798-ADD9-775E3F1E1A77}" destId="{A12626EA-14C2-400B-A907-0E5E80D5CBC8}" srcOrd="0" destOrd="0" presId="urn:microsoft.com/office/officeart/2005/8/layout/chevron2"/>
    <dgm:cxn modelId="{04837220-4681-44B9-9585-7FFFF82311D5}" type="presParOf" srcId="{05F05D5D-9DD0-4798-ADD9-775E3F1E1A77}" destId="{2067280A-05C8-46A2-8CF2-8A012F6A1845}" srcOrd="1" destOrd="0" presId="urn:microsoft.com/office/officeart/2005/8/layout/chevron2"/>
    <dgm:cxn modelId="{3DF9BDDE-6D82-4E59-9EEC-5FA37AD64244}" type="presParOf" srcId="{1B6D161E-223D-46F3-AA9A-11620785F480}" destId="{69675EE6-4D5A-4FA3-AB3C-C47277D26232}" srcOrd="5" destOrd="0" presId="urn:microsoft.com/office/officeart/2005/8/layout/chevron2"/>
    <dgm:cxn modelId="{B094EF1F-6C9A-4887-9351-0A3AA7B6317B}" type="presParOf" srcId="{1B6D161E-223D-46F3-AA9A-11620785F480}" destId="{67B8CEDB-8046-4E27-B78F-1D5C8F88B60A}" srcOrd="6" destOrd="0" presId="urn:microsoft.com/office/officeart/2005/8/layout/chevron2"/>
    <dgm:cxn modelId="{C466D678-572F-4831-8F18-DFD6573433E3}" type="presParOf" srcId="{67B8CEDB-8046-4E27-B78F-1D5C8F88B60A}" destId="{4527FA80-FE95-4364-9B65-39CA9D6AB981}" srcOrd="0" destOrd="0" presId="urn:microsoft.com/office/officeart/2005/8/layout/chevron2"/>
    <dgm:cxn modelId="{34CB31C0-A3C6-47E8-BDE4-3C4C91A293DC}" type="presParOf" srcId="{67B8CEDB-8046-4E27-B78F-1D5C8F88B60A}" destId="{E7BA388D-A9A6-4803-AA38-430014114227}" srcOrd="1" destOrd="0" presId="urn:microsoft.com/office/officeart/2005/8/layout/chevron2"/>
    <dgm:cxn modelId="{4579E417-F64C-403C-BD01-3DF86CB68538}" type="presParOf" srcId="{1B6D161E-223D-46F3-AA9A-11620785F480}" destId="{58ADC9C1-E8BE-450C-A5EF-A8B841508BEB}" srcOrd="7" destOrd="0" presId="urn:microsoft.com/office/officeart/2005/8/layout/chevron2"/>
    <dgm:cxn modelId="{F43AC620-C59C-44CB-9A49-E8E57BEBA0AF}" type="presParOf" srcId="{1B6D161E-223D-46F3-AA9A-11620785F480}" destId="{037ED0FF-CA9A-4099-B912-6C5171706262}" srcOrd="8" destOrd="0" presId="urn:microsoft.com/office/officeart/2005/8/layout/chevron2"/>
    <dgm:cxn modelId="{324E78D2-24CA-4EF4-A99C-AD51E0DDDCD8}" type="presParOf" srcId="{037ED0FF-CA9A-4099-B912-6C5171706262}" destId="{8C72C949-BB85-468E-BCFF-8454385A8884}" srcOrd="0" destOrd="0" presId="urn:microsoft.com/office/officeart/2005/8/layout/chevron2"/>
    <dgm:cxn modelId="{6FA5934B-59B9-40BB-933F-81072B8E8499}" type="presParOf" srcId="{037ED0FF-CA9A-4099-B912-6C5171706262}" destId="{AACD9EBF-B04D-4739-92D8-C8F547F4C8E9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FONTAINBLEAU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PROVINS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SAINT-HILLIERS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50D258D-7F0B-4DFA-A1BB-C79CE3E67CAC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E734534-A652-47E0-9790-95544D36F570}" type="par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0C9FD9-FA6A-4CDF-AC61-58D07FF6B8FA}" type="sib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4C12A3-3965-4D2D-BEE6-691D28746818}">
      <dgm:prSet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MORMANT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1BB2CC6-9E57-413B-B9A5-D88B0539D055}" type="par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EEA710-9EE3-4B63-B323-3077B40EAEE3}" type="sib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C999DD7-ECAA-40E1-B40F-19CE5971FF75}">
      <dgm:prSet/>
      <dgm:spPr>
        <a:solidFill>
          <a:schemeClr val="accent6">
            <a:lumMod val="20000"/>
            <a:lumOff val="8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1C195F-17F5-4456-A3B9-7BE71A713BB9}" type="par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27D60D-B741-461B-BDA3-BAD9D16BDA61}" type="sib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0C3D22-A6A0-44E8-99E3-67C2A437FE5B}">
      <dgm:prSet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VAUX-LE-VICOMTE        Installation </a:t>
          </a:r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l’hôtel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E08B86-9660-41D2-8496-66C7601BC61E}" type="par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F979AB-8B48-45B7-BAA2-DB92F3EEC7FB}" type="sib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75EE6-4D5A-4FA3-AB3C-C47277D26232}" type="pres">
      <dgm:prSet presAssocID="{68D74A3A-CCCD-4035-9FF6-52EC15DA9BAD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67B8CEDB-8046-4E27-B78F-1D5C8F88B60A}" type="pres">
      <dgm:prSet presAssocID="{E50D258D-7F0B-4DFA-A1BB-C79CE3E67CAC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4527FA80-FE95-4364-9B65-39CA9D6AB981}" type="pres">
      <dgm:prSet presAssocID="{E50D258D-7F0B-4DFA-A1BB-C79CE3E67CA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BA388D-A9A6-4803-AA38-430014114227}" type="pres">
      <dgm:prSet presAssocID="{E50D258D-7F0B-4DFA-A1BB-C79CE3E67CA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DC9C1-E8BE-450C-A5EF-A8B841508BEB}" type="pres">
      <dgm:prSet presAssocID="{B60C9FD9-FA6A-4CDF-AC61-58D07FF6B8FA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37ED0FF-CA9A-4099-B912-6C5171706262}" type="pres">
      <dgm:prSet presAssocID="{0C999DD7-ECAA-40E1-B40F-19CE5971FF75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C72C949-BB85-468E-BCFF-8454385A8884}" type="pres">
      <dgm:prSet presAssocID="{0C999DD7-ECAA-40E1-B40F-19CE5971FF7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CD9EBF-B04D-4739-92D8-C8F547F4C8E9}" type="pres">
      <dgm:prSet presAssocID="{0C999DD7-ECAA-40E1-B40F-19CE5971FF7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2926FCE-E279-410A-9F9D-C0B8A1CE0775}" type="presOf" srcId="{FC4C12A3-3965-4D2D-BEE6-691D28746818}" destId="{E7BA388D-A9A6-4803-AA38-430014114227}" srcOrd="0" destOrd="0" presId="urn:microsoft.com/office/officeart/2005/8/layout/chevron2"/>
    <dgm:cxn modelId="{35F5180B-3755-4E0F-AC81-4BEFF71C14ED}" type="presOf" srcId="{4E08B042-466B-4B9E-A308-CE749EB4E14A}" destId="{A12626EA-14C2-400B-A907-0E5E80D5CBC8}" srcOrd="0" destOrd="0" presId="urn:microsoft.com/office/officeart/2005/8/layout/chevron2"/>
    <dgm:cxn modelId="{7E409D51-FCE4-4983-B746-4C2CEEEEC1D4}" type="presOf" srcId="{3B867A2C-D7D3-4141-A6D8-A0F5C38D2E20}" destId="{1B6D161E-223D-46F3-AA9A-11620785F480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14689A11-503D-49AF-9C5A-CFE61A724EF8}" type="presOf" srcId="{346F2522-F571-4F55-A7E6-0F72916E66B7}" destId="{89EE9EDB-7388-4426-A01F-19B9AD72DA52}" srcOrd="0" destOrd="0" presId="urn:microsoft.com/office/officeart/2005/8/layout/chevron2"/>
    <dgm:cxn modelId="{119E2364-69E9-431C-A3AC-D5EAE5DAA9C3}" type="presOf" srcId="{F655A69A-71CF-490A-BABE-0989C203A12F}" destId="{02782B13-EC38-4081-9F22-03A2531DD335}" srcOrd="0" destOrd="0" presId="urn:microsoft.com/office/officeart/2005/8/layout/chevron2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0EE0CA71-C473-4F22-BEB1-9D4214175E13}" type="presOf" srcId="{E7BAD928-C3D0-4863-ADA9-FF8D5F954E44}" destId="{0719B462-74B1-48FA-85DF-DBB3A0F37696}" srcOrd="0" destOrd="0" presId="urn:microsoft.com/office/officeart/2005/8/layout/chevron2"/>
    <dgm:cxn modelId="{CE87538C-C5E0-44E2-9E83-DEB2A2F5FEBA}" srcId="{3B867A2C-D7D3-4141-A6D8-A0F5C38D2E20}" destId="{0C999DD7-ECAA-40E1-B40F-19CE5971FF75}" srcOrd="4" destOrd="0" parTransId="{BB1C195F-17F5-4456-A3B9-7BE71A713BB9}" sibTransId="{3627D60D-B741-461B-BDA3-BAD9D16BDA61}"/>
    <dgm:cxn modelId="{049327C3-F7E5-4F4E-892A-7083BC74E2CC}" srcId="{E50D258D-7F0B-4DFA-A1BB-C79CE3E67CAC}" destId="{FC4C12A3-3965-4D2D-BEE6-691D28746818}" srcOrd="0" destOrd="0" parTransId="{31BB2CC6-9E57-413B-B9A5-D88B0539D055}" sibTransId="{88EEA710-9EE3-4B63-B323-3077B40EAEE3}"/>
    <dgm:cxn modelId="{96AF0BFB-9D75-4966-A27F-809A9028C038}" type="presOf" srcId="{085C05D0-6F40-416C-A639-90FEE34A59D2}" destId="{7FB97857-B393-4AE3-80A5-81C0D1654EE2}" srcOrd="0" destOrd="0" presId="urn:microsoft.com/office/officeart/2005/8/layout/chevron2"/>
    <dgm:cxn modelId="{8D968609-1DA1-40FD-81A9-90A09882A855}" srcId="{3B867A2C-D7D3-4141-A6D8-A0F5C38D2E20}" destId="{E50D258D-7F0B-4DFA-A1BB-C79CE3E67CAC}" srcOrd="3" destOrd="0" parTransId="{2E734534-A652-47E0-9790-95544D36F570}" sibTransId="{B60C9FD9-FA6A-4CDF-AC61-58D07FF6B8FA}"/>
    <dgm:cxn modelId="{AFEEBBA4-D9D6-4CB9-B484-5123418AAEFB}" type="presOf" srcId="{B52AEEE9-10A7-40F1-9478-A55FAB12CA76}" destId="{2067280A-05C8-46A2-8CF2-8A012F6A1845}" srcOrd="0" destOrd="0" presId="urn:microsoft.com/office/officeart/2005/8/layout/chevron2"/>
    <dgm:cxn modelId="{4B97E4B9-4F26-40BC-97C2-E1F1E3F878C5}" srcId="{0C999DD7-ECAA-40E1-B40F-19CE5971FF75}" destId="{880C3D22-A6A0-44E8-99E3-67C2A437FE5B}" srcOrd="0" destOrd="0" parTransId="{B9E08B86-9660-41D2-8496-66C7601BC61E}" sibTransId="{BBF979AB-8B48-45B7-BAA2-DB92F3EEC7FB}"/>
    <dgm:cxn modelId="{31AA336B-3160-4A29-890E-AC3BE425E639}" type="presOf" srcId="{880C3D22-A6A0-44E8-99E3-67C2A437FE5B}" destId="{AACD9EBF-B04D-4739-92D8-C8F547F4C8E9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E02B87A6-B35A-4A02-93BC-7A4910335FE3}" type="presOf" srcId="{0C999DD7-ECAA-40E1-B40F-19CE5971FF75}" destId="{8C72C949-BB85-468E-BCFF-8454385A8884}" srcOrd="0" destOrd="0" presId="urn:microsoft.com/office/officeart/2005/8/layout/chevron2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8AC491B3-53D8-4D5F-8B17-F3A67D723FC3}" type="presOf" srcId="{E50D258D-7F0B-4DFA-A1BB-C79CE3E67CAC}" destId="{4527FA80-FE95-4364-9B65-39CA9D6AB981}" srcOrd="0" destOrd="0" presId="urn:microsoft.com/office/officeart/2005/8/layout/chevron2"/>
    <dgm:cxn modelId="{D3E13496-AD26-4DE9-BA34-7025804D2C20}" type="presParOf" srcId="{1B6D161E-223D-46F3-AA9A-11620785F480}" destId="{D0A72AB6-4260-49DF-9D8F-36FD535E7C0C}" srcOrd="0" destOrd="0" presId="urn:microsoft.com/office/officeart/2005/8/layout/chevron2"/>
    <dgm:cxn modelId="{CEBC0407-76AF-4A00-B476-EB7621D8B1DB}" type="presParOf" srcId="{D0A72AB6-4260-49DF-9D8F-36FD535E7C0C}" destId="{89EE9EDB-7388-4426-A01F-19B9AD72DA52}" srcOrd="0" destOrd="0" presId="urn:microsoft.com/office/officeart/2005/8/layout/chevron2"/>
    <dgm:cxn modelId="{462E148E-C644-40A3-8663-93DDDDEB4D65}" type="presParOf" srcId="{D0A72AB6-4260-49DF-9D8F-36FD535E7C0C}" destId="{02782B13-EC38-4081-9F22-03A2531DD335}" srcOrd="1" destOrd="0" presId="urn:microsoft.com/office/officeart/2005/8/layout/chevron2"/>
    <dgm:cxn modelId="{E7047444-2FFC-483B-A7D3-046F2F0A8D4F}" type="presParOf" srcId="{1B6D161E-223D-46F3-AA9A-11620785F480}" destId="{5A78D3AB-EED2-47CE-B1B0-6521342C2F4E}" srcOrd="1" destOrd="0" presId="urn:microsoft.com/office/officeart/2005/8/layout/chevron2"/>
    <dgm:cxn modelId="{D988B6C2-02B9-4720-9C6B-A7AB02DF8572}" type="presParOf" srcId="{1B6D161E-223D-46F3-AA9A-11620785F480}" destId="{D0785A95-729A-41E5-B075-722EA55E596A}" srcOrd="2" destOrd="0" presId="urn:microsoft.com/office/officeart/2005/8/layout/chevron2"/>
    <dgm:cxn modelId="{4491416C-0B3D-4BAE-AA0D-0B776D912B56}" type="presParOf" srcId="{D0785A95-729A-41E5-B075-722EA55E596A}" destId="{7FB97857-B393-4AE3-80A5-81C0D1654EE2}" srcOrd="0" destOrd="0" presId="urn:microsoft.com/office/officeart/2005/8/layout/chevron2"/>
    <dgm:cxn modelId="{4C7DC9B6-2C1A-4927-AE28-FF68105CF169}" type="presParOf" srcId="{D0785A95-729A-41E5-B075-722EA55E596A}" destId="{0719B462-74B1-48FA-85DF-DBB3A0F37696}" srcOrd="1" destOrd="0" presId="urn:microsoft.com/office/officeart/2005/8/layout/chevron2"/>
    <dgm:cxn modelId="{661C91E2-FD6F-4EEF-AB4E-A5D7F2BE3AA0}" type="presParOf" srcId="{1B6D161E-223D-46F3-AA9A-11620785F480}" destId="{DB5D701F-E73A-4139-92FA-42CF66B0F347}" srcOrd="3" destOrd="0" presId="urn:microsoft.com/office/officeart/2005/8/layout/chevron2"/>
    <dgm:cxn modelId="{643EB431-611F-45AC-8C10-FBE1C6ECC1F5}" type="presParOf" srcId="{1B6D161E-223D-46F3-AA9A-11620785F480}" destId="{05F05D5D-9DD0-4798-ADD9-775E3F1E1A77}" srcOrd="4" destOrd="0" presId="urn:microsoft.com/office/officeart/2005/8/layout/chevron2"/>
    <dgm:cxn modelId="{8ACCD7E5-8EB1-4790-8953-01D9C8F0D6E4}" type="presParOf" srcId="{05F05D5D-9DD0-4798-ADD9-775E3F1E1A77}" destId="{A12626EA-14C2-400B-A907-0E5E80D5CBC8}" srcOrd="0" destOrd="0" presId="urn:microsoft.com/office/officeart/2005/8/layout/chevron2"/>
    <dgm:cxn modelId="{DA612FB9-A804-4598-A33F-3D823DD23919}" type="presParOf" srcId="{05F05D5D-9DD0-4798-ADD9-775E3F1E1A77}" destId="{2067280A-05C8-46A2-8CF2-8A012F6A1845}" srcOrd="1" destOrd="0" presId="urn:microsoft.com/office/officeart/2005/8/layout/chevron2"/>
    <dgm:cxn modelId="{EA4FA996-7816-4680-B742-F7B29083071C}" type="presParOf" srcId="{1B6D161E-223D-46F3-AA9A-11620785F480}" destId="{69675EE6-4D5A-4FA3-AB3C-C47277D26232}" srcOrd="5" destOrd="0" presId="urn:microsoft.com/office/officeart/2005/8/layout/chevron2"/>
    <dgm:cxn modelId="{28A312E6-112F-4F17-84C3-7846090B3708}" type="presParOf" srcId="{1B6D161E-223D-46F3-AA9A-11620785F480}" destId="{67B8CEDB-8046-4E27-B78F-1D5C8F88B60A}" srcOrd="6" destOrd="0" presId="urn:microsoft.com/office/officeart/2005/8/layout/chevron2"/>
    <dgm:cxn modelId="{5CE7079F-152F-4725-BAE4-6F39D2904FBD}" type="presParOf" srcId="{67B8CEDB-8046-4E27-B78F-1D5C8F88B60A}" destId="{4527FA80-FE95-4364-9B65-39CA9D6AB981}" srcOrd="0" destOrd="0" presId="urn:microsoft.com/office/officeart/2005/8/layout/chevron2"/>
    <dgm:cxn modelId="{7CC7A6D2-39FD-4525-94A4-0F8030E0008D}" type="presParOf" srcId="{67B8CEDB-8046-4E27-B78F-1D5C8F88B60A}" destId="{E7BA388D-A9A6-4803-AA38-430014114227}" srcOrd="1" destOrd="0" presId="urn:microsoft.com/office/officeart/2005/8/layout/chevron2"/>
    <dgm:cxn modelId="{3457BCD1-47F7-4CD1-8B79-0CDF9FC4BA31}" type="presParOf" srcId="{1B6D161E-223D-46F3-AA9A-11620785F480}" destId="{58ADC9C1-E8BE-450C-A5EF-A8B841508BEB}" srcOrd="7" destOrd="0" presId="urn:microsoft.com/office/officeart/2005/8/layout/chevron2"/>
    <dgm:cxn modelId="{CCC26B74-DB53-4ADF-948F-BEA77FD1AECE}" type="presParOf" srcId="{1B6D161E-223D-46F3-AA9A-11620785F480}" destId="{037ED0FF-CA9A-4099-B912-6C5171706262}" srcOrd="8" destOrd="0" presId="urn:microsoft.com/office/officeart/2005/8/layout/chevron2"/>
    <dgm:cxn modelId="{8A100425-D88D-4A1F-BF5B-B8697EAFA868}" type="presParOf" srcId="{037ED0FF-CA9A-4099-B912-6C5171706262}" destId="{8C72C949-BB85-468E-BCFF-8454385A8884}" srcOrd="0" destOrd="0" presId="urn:microsoft.com/office/officeart/2005/8/layout/chevron2"/>
    <dgm:cxn modelId="{BB456D54-02B5-416C-B117-452A7FBA164E}" type="presParOf" srcId="{037ED0FF-CA9A-4099-B912-6C5171706262}" destId="{AACD9EBF-B04D-4739-92D8-C8F547F4C8E9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MELUN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SERRIS - DISNEYLAND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7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</a:t>
          </a:r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ISLES-LES-VILNOY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50D258D-7F0B-4DFA-A1BB-C79CE3E67CAC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E734534-A652-47E0-9790-95544D36F570}" type="par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60C9FD9-FA6A-4CDF-AC61-58D07FF6B8FA}" type="sibTrans" cxnId="{8D968609-1DA1-40FD-81A9-90A09882A85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C4C12A3-3965-4D2D-BEE6-691D28746818}">
      <dgm:prSet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ERMENONVILLE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1BB2CC6-9E57-413B-B9A5-D88B0539D055}" type="par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EEA710-9EE3-4B63-B323-3077B40EAEE3}" type="sibTrans" cxnId="{049327C3-F7E5-4F4E-892A-7083BC74E2CC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C999DD7-ECAA-40E1-B40F-19CE5971FF75}">
      <dgm:prSet/>
      <dgm:spPr>
        <a:solidFill>
          <a:schemeClr val="accent6">
            <a:lumMod val="20000"/>
            <a:lumOff val="8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i="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1C195F-17F5-4456-A3B9-7BE71A713BB9}" type="par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27D60D-B741-461B-BDA3-BAD9D16BDA61}" type="sibTrans" cxnId="{CE87538C-C5E0-44E2-9E83-DEB2A2F5FEBA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0C3D22-A6A0-44E8-99E3-67C2A437FE5B}">
      <dgm:prSet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3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CHANTILLY</a:t>
          </a:r>
          <a:endParaRPr lang="fr-FR" sz="13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E08B86-9660-41D2-8496-66C7601BC61E}" type="par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BF979AB-8B48-45B7-BAA2-DB92F3EEC7FB}" type="sibTrans" cxnId="{4B97E4B9-4F26-40BC-97C2-E1F1E3F878C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75EE6-4D5A-4FA3-AB3C-C47277D26232}" type="pres">
      <dgm:prSet presAssocID="{68D74A3A-CCCD-4035-9FF6-52EC15DA9BAD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67B8CEDB-8046-4E27-B78F-1D5C8F88B60A}" type="pres">
      <dgm:prSet presAssocID="{E50D258D-7F0B-4DFA-A1BB-C79CE3E67CAC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4527FA80-FE95-4364-9B65-39CA9D6AB981}" type="pres">
      <dgm:prSet presAssocID="{E50D258D-7F0B-4DFA-A1BB-C79CE3E67CA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BA388D-A9A6-4803-AA38-430014114227}" type="pres">
      <dgm:prSet presAssocID="{E50D258D-7F0B-4DFA-A1BB-C79CE3E67CA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ADC9C1-E8BE-450C-A5EF-A8B841508BEB}" type="pres">
      <dgm:prSet presAssocID="{B60C9FD9-FA6A-4CDF-AC61-58D07FF6B8FA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37ED0FF-CA9A-4099-B912-6C5171706262}" type="pres">
      <dgm:prSet presAssocID="{0C999DD7-ECAA-40E1-B40F-19CE5971FF75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C72C949-BB85-468E-BCFF-8454385A8884}" type="pres">
      <dgm:prSet presAssocID="{0C999DD7-ECAA-40E1-B40F-19CE5971FF7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CD9EBF-B04D-4739-92D8-C8F547F4C8E9}" type="pres">
      <dgm:prSet presAssocID="{0C999DD7-ECAA-40E1-B40F-19CE5971FF7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06DD4F-78C9-4F17-8A24-981D6FC9BCAE}" type="presOf" srcId="{B52AEEE9-10A7-40F1-9478-A55FAB12CA76}" destId="{2067280A-05C8-46A2-8CF2-8A012F6A1845}" srcOrd="0" destOrd="0" presId="urn:microsoft.com/office/officeart/2005/8/layout/chevron2"/>
    <dgm:cxn modelId="{D1156298-5E4A-475F-858C-8B6462271505}" type="presOf" srcId="{4E08B042-466B-4B9E-A308-CE749EB4E14A}" destId="{A12626EA-14C2-400B-A907-0E5E80D5CBC8}" srcOrd="0" destOrd="0" presId="urn:microsoft.com/office/officeart/2005/8/layout/chevron2"/>
    <dgm:cxn modelId="{FBDCEDE6-F953-4CD2-8A20-35AA02FBF3C7}" type="presOf" srcId="{E50D258D-7F0B-4DFA-A1BB-C79CE3E67CAC}" destId="{4527FA80-FE95-4364-9B65-39CA9D6AB981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651108FB-977A-4B85-9B5B-799624CF8F4B}" type="presOf" srcId="{FC4C12A3-3965-4D2D-BEE6-691D28746818}" destId="{E7BA388D-A9A6-4803-AA38-430014114227}" srcOrd="0" destOrd="0" presId="urn:microsoft.com/office/officeart/2005/8/layout/chevron2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0D5A4722-9940-47B5-9664-6BF223A5E4BF}" type="presOf" srcId="{E7BAD928-C3D0-4863-ADA9-FF8D5F954E44}" destId="{0719B462-74B1-48FA-85DF-DBB3A0F37696}" srcOrd="0" destOrd="0" presId="urn:microsoft.com/office/officeart/2005/8/layout/chevron2"/>
    <dgm:cxn modelId="{C70DBCB3-8DDB-4D00-BBCA-EE4BB2A873B8}" type="presOf" srcId="{346F2522-F571-4F55-A7E6-0F72916E66B7}" destId="{89EE9EDB-7388-4426-A01F-19B9AD72DA52}" srcOrd="0" destOrd="0" presId="urn:microsoft.com/office/officeart/2005/8/layout/chevron2"/>
    <dgm:cxn modelId="{CE87538C-C5E0-44E2-9E83-DEB2A2F5FEBA}" srcId="{3B867A2C-D7D3-4141-A6D8-A0F5C38D2E20}" destId="{0C999DD7-ECAA-40E1-B40F-19CE5971FF75}" srcOrd="4" destOrd="0" parTransId="{BB1C195F-17F5-4456-A3B9-7BE71A713BB9}" sibTransId="{3627D60D-B741-461B-BDA3-BAD9D16BDA61}"/>
    <dgm:cxn modelId="{049327C3-F7E5-4F4E-892A-7083BC74E2CC}" srcId="{E50D258D-7F0B-4DFA-A1BB-C79CE3E67CAC}" destId="{FC4C12A3-3965-4D2D-BEE6-691D28746818}" srcOrd="0" destOrd="0" parTransId="{31BB2CC6-9E57-413B-B9A5-D88B0539D055}" sibTransId="{88EEA710-9EE3-4B63-B323-3077B40EAEE3}"/>
    <dgm:cxn modelId="{7870A12E-2E7B-4779-9734-5F929579B608}" type="presOf" srcId="{F655A69A-71CF-490A-BABE-0989C203A12F}" destId="{02782B13-EC38-4081-9F22-03A2531DD335}" srcOrd="0" destOrd="0" presId="urn:microsoft.com/office/officeart/2005/8/layout/chevron2"/>
    <dgm:cxn modelId="{8D968609-1DA1-40FD-81A9-90A09882A855}" srcId="{3B867A2C-D7D3-4141-A6D8-A0F5C38D2E20}" destId="{E50D258D-7F0B-4DFA-A1BB-C79CE3E67CAC}" srcOrd="3" destOrd="0" parTransId="{2E734534-A652-47E0-9790-95544D36F570}" sibTransId="{B60C9FD9-FA6A-4CDF-AC61-58D07FF6B8FA}"/>
    <dgm:cxn modelId="{0E6329DA-3CCC-4435-8D59-832C01041770}" type="presOf" srcId="{3B867A2C-D7D3-4141-A6D8-A0F5C38D2E20}" destId="{1B6D161E-223D-46F3-AA9A-11620785F480}" srcOrd="0" destOrd="0" presId="urn:microsoft.com/office/officeart/2005/8/layout/chevron2"/>
    <dgm:cxn modelId="{4B97E4B9-4F26-40BC-97C2-E1F1E3F878C5}" srcId="{0C999DD7-ECAA-40E1-B40F-19CE5971FF75}" destId="{880C3D22-A6A0-44E8-99E3-67C2A437FE5B}" srcOrd="0" destOrd="0" parTransId="{B9E08B86-9660-41D2-8496-66C7601BC61E}" sibTransId="{BBF979AB-8B48-45B7-BAA2-DB92F3EEC7FB}"/>
    <dgm:cxn modelId="{9DEA7B55-2D11-4B9D-85D7-4080AEB504DD}" type="presOf" srcId="{880C3D22-A6A0-44E8-99E3-67C2A437FE5B}" destId="{AACD9EBF-B04D-4739-92D8-C8F547F4C8E9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FDF13BB6-BFAE-4FAC-A41F-864F2C7BB585}" type="presOf" srcId="{085C05D0-6F40-416C-A639-90FEE34A59D2}" destId="{7FB97857-B393-4AE3-80A5-81C0D1654EE2}" srcOrd="0" destOrd="0" presId="urn:microsoft.com/office/officeart/2005/8/layout/chevron2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336882D0-1E7D-42E8-90C1-A8AB1B40F057}" type="presOf" srcId="{0C999DD7-ECAA-40E1-B40F-19CE5971FF75}" destId="{8C72C949-BB85-468E-BCFF-8454385A8884}" srcOrd="0" destOrd="0" presId="urn:microsoft.com/office/officeart/2005/8/layout/chevron2"/>
    <dgm:cxn modelId="{A2CB1E17-CB1E-4D99-982E-227AB79DA31C}" type="presParOf" srcId="{1B6D161E-223D-46F3-AA9A-11620785F480}" destId="{D0A72AB6-4260-49DF-9D8F-36FD535E7C0C}" srcOrd="0" destOrd="0" presId="urn:microsoft.com/office/officeart/2005/8/layout/chevron2"/>
    <dgm:cxn modelId="{3024E9FA-3470-44C4-86B7-4D37717D3037}" type="presParOf" srcId="{D0A72AB6-4260-49DF-9D8F-36FD535E7C0C}" destId="{89EE9EDB-7388-4426-A01F-19B9AD72DA52}" srcOrd="0" destOrd="0" presId="urn:microsoft.com/office/officeart/2005/8/layout/chevron2"/>
    <dgm:cxn modelId="{80547C6C-B6A0-44DB-9E15-FB8DA5594247}" type="presParOf" srcId="{D0A72AB6-4260-49DF-9D8F-36FD535E7C0C}" destId="{02782B13-EC38-4081-9F22-03A2531DD335}" srcOrd="1" destOrd="0" presId="urn:microsoft.com/office/officeart/2005/8/layout/chevron2"/>
    <dgm:cxn modelId="{4E82AC23-21F5-4F94-A0FC-0ECCF44ADEBD}" type="presParOf" srcId="{1B6D161E-223D-46F3-AA9A-11620785F480}" destId="{5A78D3AB-EED2-47CE-B1B0-6521342C2F4E}" srcOrd="1" destOrd="0" presId="urn:microsoft.com/office/officeart/2005/8/layout/chevron2"/>
    <dgm:cxn modelId="{16A7A159-EBAD-48D4-A5A6-8635E692ED47}" type="presParOf" srcId="{1B6D161E-223D-46F3-AA9A-11620785F480}" destId="{D0785A95-729A-41E5-B075-722EA55E596A}" srcOrd="2" destOrd="0" presId="urn:microsoft.com/office/officeart/2005/8/layout/chevron2"/>
    <dgm:cxn modelId="{8A27BC46-E6EA-45D1-B18E-2857476D09DA}" type="presParOf" srcId="{D0785A95-729A-41E5-B075-722EA55E596A}" destId="{7FB97857-B393-4AE3-80A5-81C0D1654EE2}" srcOrd="0" destOrd="0" presId="urn:microsoft.com/office/officeart/2005/8/layout/chevron2"/>
    <dgm:cxn modelId="{FB9AC08A-4F76-4588-912E-9344B248056A}" type="presParOf" srcId="{D0785A95-729A-41E5-B075-722EA55E596A}" destId="{0719B462-74B1-48FA-85DF-DBB3A0F37696}" srcOrd="1" destOrd="0" presId="urn:microsoft.com/office/officeart/2005/8/layout/chevron2"/>
    <dgm:cxn modelId="{A670B28B-E476-4535-AC1D-F0F68D443651}" type="presParOf" srcId="{1B6D161E-223D-46F3-AA9A-11620785F480}" destId="{DB5D701F-E73A-4139-92FA-42CF66B0F347}" srcOrd="3" destOrd="0" presId="urn:microsoft.com/office/officeart/2005/8/layout/chevron2"/>
    <dgm:cxn modelId="{E2585F23-2C82-4ABF-B00A-8B7ACD5B4F90}" type="presParOf" srcId="{1B6D161E-223D-46F3-AA9A-11620785F480}" destId="{05F05D5D-9DD0-4798-ADD9-775E3F1E1A77}" srcOrd="4" destOrd="0" presId="urn:microsoft.com/office/officeart/2005/8/layout/chevron2"/>
    <dgm:cxn modelId="{DA31EC37-67BB-4490-B200-060A91A0766C}" type="presParOf" srcId="{05F05D5D-9DD0-4798-ADD9-775E3F1E1A77}" destId="{A12626EA-14C2-400B-A907-0E5E80D5CBC8}" srcOrd="0" destOrd="0" presId="urn:microsoft.com/office/officeart/2005/8/layout/chevron2"/>
    <dgm:cxn modelId="{87B6EAF0-6959-4C43-B7A3-63C691AE5E65}" type="presParOf" srcId="{05F05D5D-9DD0-4798-ADD9-775E3F1E1A77}" destId="{2067280A-05C8-46A2-8CF2-8A012F6A1845}" srcOrd="1" destOrd="0" presId="urn:microsoft.com/office/officeart/2005/8/layout/chevron2"/>
    <dgm:cxn modelId="{34448628-C6D5-47F5-9E5E-91C57E1BEDBD}" type="presParOf" srcId="{1B6D161E-223D-46F3-AA9A-11620785F480}" destId="{69675EE6-4D5A-4FA3-AB3C-C47277D26232}" srcOrd="5" destOrd="0" presId="urn:microsoft.com/office/officeart/2005/8/layout/chevron2"/>
    <dgm:cxn modelId="{5CE63A38-2B7E-416B-8042-C2D50A1C93A1}" type="presParOf" srcId="{1B6D161E-223D-46F3-AA9A-11620785F480}" destId="{67B8CEDB-8046-4E27-B78F-1D5C8F88B60A}" srcOrd="6" destOrd="0" presId="urn:microsoft.com/office/officeart/2005/8/layout/chevron2"/>
    <dgm:cxn modelId="{E4D6D370-6544-4313-9E7B-C9C90D7F4939}" type="presParOf" srcId="{67B8CEDB-8046-4E27-B78F-1D5C8F88B60A}" destId="{4527FA80-FE95-4364-9B65-39CA9D6AB981}" srcOrd="0" destOrd="0" presId="urn:microsoft.com/office/officeart/2005/8/layout/chevron2"/>
    <dgm:cxn modelId="{20C6A291-1EEC-4FD0-96B3-22BF90775199}" type="presParOf" srcId="{67B8CEDB-8046-4E27-B78F-1D5C8F88B60A}" destId="{E7BA388D-A9A6-4803-AA38-430014114227}" srcOrd="1" destOrd="0" presId="urn:microsoft.com/office/officeart/2005/8/layout/chevron2"/>
    <dgm:cxn modelId="{6A6B9F9A-C356-4E06-8C08-7809A9D1CAE2}" type="presParOf" srcId="{1B6D161E-223D-46F3-AA9A-11620785F480}" destId="{58ADC9C1-E8BE-450C-A5EF-A8B841508BEB}" srcOrd="7" destOrd="0" presId="urn:microsoft.com/office/officeart/2005/8/layout/chevron2"/>
    <dgm:cxn modelId="{46631ECB-3153-4E15-970B-41340FF555BC}" type="presParOf" srcId="{1B6D161E-223D-46F3-AA9A-11620785F480}" destId="{037ED0FF-CA9A-4099-B912-6C5171706262}" srcOrd="8" destOrd="0" presId="urn:microsoft.com/office/officeart/2005/8/layout/chevron2"/>
    <dgm:cxn modelId="{2DA5566D-5DD8-47ED-BC6E-D09CCDCED705}" type="presParOf" srcId="{037ED0FF-CA9A-4099-B912-6C5171706262}" destId="{8C72C949-BB85-468E-BCFF-8454385A8884}" srcOrd="0" destOrd="0" presId="urn:microsoft.com/office/officeart/2005/8/layout/chevron2"/>
    <dgm:cxn modelId="{DFE99BF7-16C1-4437-A41A-55E08B58AB1C}" type="presParOf" srcId="{037ED0FF-CA9A-4099-B912-6C5171706262}" destId="{AACD9EBF-B04D-4739-92D8-C8F547F4C8E9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SOUPLESSE : Vous adaptez votre étape, à votre état de forme !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TRANQUILLITE : Vous avez la certitude d’aller au bout de votre challenge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DECOUVERTE : Vous programmez votre road-book selon vos envies  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3" custLinFactNeighborY="-167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1E2D3F3-4ED5-4CF9-8B54-DC7E928029E9}" type="presOf" srcId="{E7BAD928-C3D0-4863-ADA9-FF8D5F954E44}" destId="{0719B462-74B1-48FA-85DF-DBB3A0F37696}" srcOrd="0" destOrd="0" presId="urn:microsoft.com/office/officeart/2005/8/layout/chevron2"/>
    <dgm:cxn modelId="{0B69AA89-C8A3-4927-A679-04F74AD5DA0C}" type="presOf" srcId="{4E08B042-466B-4B9E-A308-CE749EB4E14A}" destId="{A12626EA-14C2-400B-A907-0E5E80D5CBC8}" srcOrd="0" destOrd="0" presId="urn:microsoft.com/office/officeart/2005/8/layout/chevron2"/>
    <dgm:cxn modelId="{5405CD20-4125-49C3-AA8C-9BAFB55E8397}" type="presOf" srcId="{F655A69A-71CF-490A-BABE-0989C203A12F}" destId="{02782B13-EC38-4081-9F22-03A2531DD335}" srcOrd="0" destOrd="0" presId="urn:microsoft.com/office/officeart/2005/8/layout/chevron2"/>
    <dgm:cxn modelId="{947533DA-058A-47F8-A6F0-3549C6693B06}" type="presOf" srcId="{3B867A2C-D7D3-4141-A6D8-A0F5C38D2E20}" destId="{1B6D161E-223D-46F3-AA9A-11620785F480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7F1C3F8A-DDE9-4FDD-9F74-195522DA9AFE}" type="presOf" srcId="{346F2522-F571-4F55-A7E6-0F72916E66B7}" destId="{89EE9EDB-7388-4426-A01F-19B9AD72DA52}" srcOrd="0" destOrd="0" presId="urn:microsoft.com/office/officeart/2005/8/layout/chevron2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D1D342CE-05BF-46DE-BDC3-AE1557C2E0F9}" type="presOf" srcId="{085C05D0-6F40-416C-A639-90FEE34A59D2}" destId="{7FB97857-B393-4AE3-80A5-81C0D1654EE2}" srcOrd="0" destOrd="0" presId="urn:microsoft.com/office/officeart/2005/8/layout/chevron2"/>
    <dgm:cxn modelId="{305A391F-7613-488F-9D9E-185818BEADD6}" type="presOf" srcId="{B52AEEE9-10A7-40F1-9478-A55FAB12CA76}" destId="{2067280A-05C8-46A2-8CF2-8A012F6A1845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CCC01000-77CD-4983-8E2F-9A9DACD61E9A}" type="presParOf" srcId="{1B6D161E-223D-46F3-AA9A-11620785F480}" destId="{D0A72AB6-4260-49DF-9D8F-36FD535E7C0C}" srcOrd="0" destOrd="0" presId="urn:microsoft.com/office/officeart/2005/8/layout/chevron2"/>
    <dgm:cxn modelId="{8E6B4FFD-5702-479E-8F5D-6AD7DE7217AB}" type="presParOf" srcId="{D0A72AB6-4260-49DF-9D8F-36FD535E7C0C}" destId="{89EE9EDB-7388-4426-A01F-19B9AD72DA52}" srcOrd="0" destOrd="0" presId="urn:microsoft.com/office/officeart/2005/8/layout/chevron2"/>
    <dgm:cxn modelId="{085C3449-DFF7-4F0E-8C21-4292FCCB5318}" type="presParOf" srcId="{D0A72AB6-4260-49DF-9D8F-36FD535E7C0C}" destId="{02782B13-EC38-4081-9F22-03A2531DD335}" srcOrd="1" destOrd="0" presId="urn:microsoft.com/office/officeart/2005/8/layout/chevron2"/>
    <dgm:cxn modelId="{7F2A290D-8928-4790-B89D-8D6FF8BDFC38}" type="presParOf" srcId="{1B6D161E-223D-46F3-AA9A-11620785F480}" destId="{5A78D3AB-EED2-47CE-B1B0-6521342C2F4E}" srcOrd="1" destOrd="0" presId="urn:microsoft.com/office/officeart/2005/8/layout/chevron2"/>
    <dgm:cxn modelId="{AFB22BC8-8E41-46C2-873C-233C5C7FB2FB}" type="presParOf" srcId="{1B6D161E-223D-46F3-AA9A-11620785F480}" destId="{D0785A95-729A-41E5-B075-722EA55E596A}" srcOrd="2" destOrd="0" presId="urn:microsoft.com/office/officeart/2005/8/layout/chevron2"/>
    <dgm:cxn modelId="{B8907637-7295-4F63-99A5-57B7B6358171}" type="presParOf" srcId="{D0785A95-729A-41E5-B075-722EA55E596A}" destId="{7FB97857-B393-4AE3-80A5-81C0D1654EE2}" srcOrd="0" destOrd="0" presId="urn:microsoft.com/office/officeart/2005/8/layout/chevron2"/>
    <dgm:cxn modelId="{3540625F-08DF-450C-8859-BF3A98037EFF}" type="presParOf" srcId="{D0785A95-729A-41E5-B075-722EA55E596A}" destId="{0719B462-74B1-48FA-85DF-DBB3A0F37696}" srcOrd="1" destOrd="0" presId="urn:microsoft.com/office/officeart/2005/8/layout/chevron2"/>
    <dgm:cxn modelId="{D61D9799-2714-4A1B-BF0D-1B3C4E51E820}" type="presParOf" srcId="{1B6D161E-223D-46F3-AA9A-11620785F480}" destId="{DB5D701F-E73A-4139-92FA-42CF66B0F347}" srcOrd="3" destOrd="0" presId="urn:microsoft.com/office/officeart/2005/8/layout/chevron2"/>
    <dgm:cxn modelId="{1AF83733-1366-43D3-9013-D4E3E4D049F8}" type="presParOf" srcId="{1B6D161E-223D-46F3-AA9A-11620785F480}" destId="{05F05D5D-9DD0-4798-ADD9-775E3F1E1A77}" srcOrd="4" destOrd="0" presId="urn:microsoft.com/office/officeart/2005/8/layout/chevron2"/>
    <dgm:cxn modelId="{0E5984AC-7557-4AEF-9587-42E96011D1E3}" type="presParOf" srcId="{05F05D5D-9DD0-4798-ADD9-775E3F1E1A77}" destId="{A12626EA-14C2-400B-A907-0E5E80D5CBC8}" srcOrd="0" destOrd="0" presId="urn:microsoft.com/office/officeart/2005/8/layout/chevron2"/>
    <dgm:cxn modelId="{F44ED997-3F9E-43B4-A243-ED3FB5B83409}" type="presParOf" srcId="{05F05D5D-9DD0-4798-ADD9-775E3F1E1A77}" destId="{2067280A-05C8-46A2-8CF2-8A012F6A1845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SOUPLESSE : Vous choisissez la formule qui vous convient !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SECURITE : Vous savez que le risque 0 n’existe pas…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TRANQUILLITE : Vous roulez plus serein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3" custLinFactNeighborY="-167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9DD8E091-32BA-4103-B523-65EAD4E43221}" type="presOf" srcId="{B52AEEE9-10A7-40F1-9478-A55FAB12CA76}" destId="{2067280A-05C8-46A2-8CF2-8A012F6A1845}" srcOrd="0" destOrd="0" presId="urn:microsoft.com/office/officeart/2005/8/layout/chevron2"/>
    <dgm:cxn modelId="{08B51F3D-0AEE-4887-AEC2-1DC95929E6DE}" type="presOf" srcId="{E7BAD928-C3D0-4863-ADA9-FF8D5F954E44}" destId="{0719B462-74B1-48FA-85DF-DBB3A0F37696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0A98EB2A-A7EC-4817-AFC9-50F4EFE364BE}" type="presOf" srcId="{085C05D0-6F40-416C-A639-90FEE34A59D2}" destId="{7FB97857-B393-4AE3-80A5-81C0D1654EE2}" srcOrd="0" destOrd="0" presId="urn:microsoft.com/office/officeart/2005/8/layout/chevron2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02DBB722-EDCC-414E-9858-AE05AAF491AE}" type="presOf" srcId="{F655A69A-71CF-490A-BABE-0989C203A12F}" destId="{02782B13-EC38-4081-9F22-03A2531DD335}" srcOrd="0" destOrd="0" presId="urn:microsoft.com/office/officeart/2005/8/layout/chevron2"/>
    <dgm:cxn modelId="{4AA1C851-2848-43A8-8127-ABF7B1C626B3}" type="presOf" srcId="{3B867A2C-D7D3-4141-A6D8-A0F5C38D2E20}" destId="{1B6D161E-223D-46F3-AA9A-11620785F480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E3A22CD8-2923-4AA4-B17B-49AEEFAF2B58}" type="presOf" srcId="{4E08B042-466B-4B9E-A308-CE749EB4E14A}" destId="{A12626EA-14C2-400B-A907-0E5E80D5CBC8}" srcOrd="0" destOrd="0" presId="urn:microsoft.com/office/officeart/2005/8/layout/chevron2"/>
    <dgm:cxn modelId="{2979B206-59B4-4FE4-A732-62266979CBFC}" type="presOf" srcId="{346F2522-F571-4F55-A7E6-0F72916E66B7}" destId="{89EE9EDB-7388-4426-A01F-19B9AD72DA52}" srcOrd="0" destOrd="0" presId="urn:microsoft.com/office/officeart/2005/8/layout/chevron2"/>
    <dgm:cxn modelId="{D976C919-4C0B-4DCD-8D73-7E31EFBFD027}" type="presParOf" srcId="{1B6D161E-223D-46F3-AA9A-11620785F480}" destId="{D0A72AB6-4260-49DF-9D8F-36FD535E7C0C}" srcOrd="0" destOrd="0" presId="urn:microsoft.com/office/officeart/2005/8/layout/chevron2"/>
    <dgm:cxn modelId="{20C3B468-B512-4892-B207-558B21C4B974}" type="presParOf" srcId="{D0A72AB6-4260-49DF-9D8F-36FD535E7C0C}" destId="{89EE9EDB-7388-4426-A01F-19B9AD72DA52}" srcOrd="0" destOrd="0" presId="urn:microsoft.com/office/officeart/2005/8/layout/chevron2"/>
    <dgm:cxn modelId="{9E21EB60-4C8F-46B7-BF60-194C37C71105}" type="presParOf" srcId="{D0A72AB6-4260-49DF-9D8F-36FD535E7C0C}" destId="{02782B13-EC38-4081-9F22-03A2531DD335}" srcOrd="1" destOrd="0" presId="urn:microsoft.com/office/officeart/2005/8/layout/chevron2"/>
    <dgm:cxn modelId="{EBA98BF7-F8C0-4677-8364-F293578B4627}" type="presParOf" srcId="{1B6D161E-223D-46F3-AA9A-11620785F480}" destId="{5A78D3AB-EED2-47CE-B1B0-6521342C2F4E}" srcOrd="1" destOrd="0" presId="urn:microsoft.com/office/officeart/2005/8/layout/chevron2"/>
    <dgm:cxn modelId="{5CF3C604-B4A5-4B57-89C9-CF4CA1C5E477}" type="presParOf" srcId="{1B6D161E-223D-46F3-AA9A-11620785F480}" destId="{D0785A95-729A-41E5-B075-722EA55E596A}" srcOrd="2" destOrd="0" presId="urn:microsoft.com/office/officeart/2005/8/layout/chevron2"/>
    <dgm:cxn modelId="{A6CAA3A4-F147-4981-B243-8D4A0132C607}" type="presParOf" srcId="{D0785A95-729A-41E5-B075-722EA55E596A}" destId="{7FB97857-B393-4AE3-80A5-81C0D1654EE2}" srcOrd="0" destOrd="0" presId="urn:microsoft.com/office/officeart/2005/8/layout/chevron2"/>
    <dgm:cxn modelId="{29F8D204-0D75-4605-A1EB-B70E24E08DB4}" type="presParOf" srcId="{D0785A95-729A-41E5-B075-722EA55E596A}" destId="{0719B462-74B1-48FA-85DF-DBB3A0F37696}" srcOrd="1" destOrd="0" presId="urn:microsoft.com/office/officeart/2005/8/layout/chevron2"/>
    <dgm:cxn modelId="{95BEB77D-799A-4E50-B222-45829580A27B}" type="presParOf" srcId="{1B6D161E-223D-46F3-AA9A-11620785F480}" destId="{DB5D701F-E73A-4139-92FA-42CF66B0F347}" srcOrd="3" destOrd="0" presId="urn:microsoft.com/office/officeart/2005/8/layout/chevron2"/>
    <dgm:cxn modelId="{0B4A234C-B4FE-4BCA-92EB-8C5820DEC1B6}" type="presParOf" srcId="{1B6D161E-223D-46F3-AA9A-11620785F480}" destId="{05F05D5D-9DD0-4798-ADD9-775E3F1E1A77}" srcOrd="4" destOrd="0" presId="urn:microsoft.com/office/officeart/2005/8/layout/chevron2"/>
    <dgm:cxn modelId="{BFF5FD74-7924-4593-B3CA-B6C82545D581}" type="presParOf" srcId="{05F05D5D-9DD0-4798-ADD9-775E3F1E1A77}" destId="{A12626EA-14C2-400B-A907-0E5E80D5CBC8}" srcOrd="0" destOrd="0" presId="urn:microsoft.com/office/officeart/2005/8/layout/chevron2"/>
    <dgm:cxn modelId="{723F926F-E8A8-4494-9B14-37D9CB79377B}" type="presParOf" srcId="{05F05D5D-9DD0-4798-ADD9-775E3F1E1A77}" destId="{2067280A-05C8-46A2-8CF2-8A012F6A1845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5EB4C-9E96-4FFA-8B49-4AAF1484252F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>
            <a:rot lat="0" lon="0" rev="600000"/>
          </a:lightRig>
        </a:scene3d>
      </dgm:spPr>
      <dgm:t>
        <a:bodyPr/>
        <a:lstStyle/>
        <a:p>
          <a:endParaRPr lang="fr-FR"/>
        </a:p>
      </dgm:t>
    </dgm:pt>
    <dgm:pt modelId="{37526A3C-CDAF-40AE-B3F1-9EA57835F66E}">
      <dgm:prSet phldrT="[Texte]" custT="1"/>
      <dgm:spPr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gm:spPr>
      <dgm:t>
        <a:bodyPr/>
        <a:lstStyle/>
        <a:p>
          <a:r>
            <a:rPr lang="fr-FR" sz="900" b="1" dirty="0" smtClean="0">
              <a:solidFill>
                <a:schemeClr val="tx1"/>
              </a:solidFill>
            </a:rPr>
            <a:t>Réseau de partenaires</a:t>
          </a:r>
        </a:p>
        <a:p>
          <a:r>
            <a:rPr lang="fr-FR" sz="900" b="0" i="1" dirty="0" smtClean="0">
              <a:solidFill>
                <a:schemeClr val="tx1"/>
              </a:solidFill>
            </a:rPr>
            <a:t>(Financement)</a:t>
          </a:r>
          <a:endParaRPr lang="fr-FR" sz="900" b="1" i="1" dirty="0" smtClean="0">
            <a:solidFill>
              <a:schemeClr val="tx1"/>
            </a:solidFill>
          </a:endParaRPr>
        </a:p>
      </dgm:t>
    </dgm:pt>
    <dgm:pt modelId="{384A830C-21FF-4AF3-97DB-DBD6C13EDEF6}" type="parTrans" cxnId="{2E80E2A8-84CE-4C83-9312-D61E43F50EB3}">
      <dgm:prSet/>
      <dgm:spPr/>
      <dgm:t>
        <a:bodyPr/>
        <a:lstStyle/>
        <a:p>
          <a:endParaRPr lang="fr-FR"/>
        </a:p>
      </dgm:t>
    </dgm:pt>
    <dgm:pt modelId="{3044E6D9-E2F1-4312-AE63-DFAC8D4FCD92}" type="sibTrans" cxnId="{2E80E2A8-84CE-4C83-9312-D61E43F50EB3}">
      <dgm:prSet/>
      <dgm:spPr/>
      <dgm:t>
        <a:bodyPr/>
        <a:lstStyle/>
        <a:p>
          <a:endParaRPr lang="fr-FR"/>
        </a:p>
      </dgm:t>
    </dgm:pt>
    <dgm:pt modelId="{CE6CF362-A16B-40D4-B53D-EFB660DEFE93}">
      <dgm:prSet phldrT="[Texte]" custT="1"/>
      <dgm:spPr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gm:spPr>
      <dgm:t>
        <a:bodyPr/>
        <a:lstStyle/>
        <a:p>
          <a:endParaRPr lang="fr-FR" sz="900" b="1" dirty="0" smtClean="0">
            <a:solidFill>
              <a:schemeClr val="tx1"/>
            </a:solidFill>
          </a:endParaRPr>
        </a:p>
        <a:p>
          <a:r>
            <a:rPr lang="fr-FR" sz="900" b="1" dirty="0" smtClean="0">
              <a:solidFill>
                <a:schemeClr val="tx1"/>
              </a:solidFill>
            </a:rPr>
            <a:t>Réseau de partenaires</a:t>
          </a:r>
        </a:p>
        <a:p>
          <a:r>
            <a:rPr lang="fr-FR" sz="900" b="0" i="1" dirty="0" smtClean="0">
              <a:solidFill>
                <a:schemeClr val="tx1"/>
              </a:solidFill>
            </a:rPr>
            <a:t>(Spécialisées « vélo »)</a:t>
          </a:r>
          <a:endParaRPr lang="fr-FR" sz="900" b="0" i="1" dirty="0">
            <a:solidFill>
              <a:schemeClr val="tx1"/>
            </a:solidFill>
          </a:endParaRPr>
        </a:p>
      </dgm:t>
    </dgm:pt>
    <dgm:pt modelId="{4C9E3137-73B2-44C4-BEA4-8B5447DDBE4C}" type="parTrans" cxnId="{5DD909E2-5C20-4099-8D48-BCB22940035A}">
      <dgm:prSet/>
      <dgm:spPr/>
      <dgm:t>
        <a:bodyPr/>
        <a:lstStyle/>
        <a:p>
          <a:endParaRPr lang="fr-FR"/>
        </a:p>
      </dgm:t>
    </dgm:pt>
    <dgm:pt modelId="{36175BD3-BBEA-415D-B385-DA52FC1B7FEA}" type="sibTrans" cxnId="{5DD909E2-5C20-4099-8D48-BCB22940035A}">
      <dgm:prSet/>
      <dgm:spPr/>
      <dgm:t>
        <a:bodyPr/>
        <a:lstStyle/>
        <a:p>
          <a:endParaRPr lang="fr-FR"/>
        </a:p>
      </dgm:t>
    </dgm:pt>
    <dgm:pt modelId="{58B8E63F-0B1E-4380-9D2C-739D188C65DD}">
      <dgm:prSet phldrT="[Texte]" custT="1"/>
      <dgm:spPr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gm:spPr>
      <dgm:t>
        <a:bodyPr/>
        <a:lstStyle/>
        <a:p>
          <a:r>
            <a:rPr lang="fr-FR" sz="900" b="1" dirty="0" smtClean="0">
              <a:solidFill>
                <a:schemeClr val="tx1"/>
              </a:solidFill>
            </a:rPr>
            <a:t>2 associations bénéficiaires</a:t>
          </a:r>
        </a:p>
        <a:p>
          <a:r>
            <a:rPr lang="fr-FR" sz="900" b="1" dirty="0" smtClean="0">
              <a:solidFill>
                <a:schemeClr val="tx1"/>
              </a:solidFill>
            </a:rPr>
            <a:t> </a:t>
          </a:r>
          <a:endParaRPr lang="fr-FR" sz="900" b="0" i="1" dirty="0" smtClean="0">
            <a:solidFill>
              <a:schemeClr val="tx1"/>
            </a:solidFill>
          </a:endParaRPr>
        </a:p>
      </dgm:t>
    </dgm:pt>
    <dgm:pt modelId="{9EA71AB8-D6CA-449B-A3F2-7B439BFB48F6}" type="parTrans" cxnId="{78253667-66FC-418E-B884-2FB6A9F6677B}">
      <dgm:prSet/>
      <dgm:spPr/>
      <dgm:t>
        <a:bodyPr/>
        <a:lstStyle/>
        <a:p>
          <a:endParaRPr lang="fr-FR"/>
        </a:p>
      </dgm:t>
    </dgm:pt>
    <dgm:pt modelId="{F904C0FA-BEBE-43F5-8C80-F9342D90BBFB}" type="sibTrans" cxnId="{78253667-66FC-418E-B884-2FB6A9F6677B}">
      <dgm:prSet/>
      <dgm:spPr/>
      <dgm:t>
        <a:bodyPr/>
        <a:lstStyle/>
        <a:p>
          <a:endParaRPr lang="fr-FR"/>
        </a:p>
      </dgm:t>
    </dgm:pt>
    <dgm:pt modelId="{D86652DB-8635-44CB-84EB-671F7C11A6D6}">
      <dgm:prSet phldrT="[Texte]" custT="1"/>
      <dgm:spPr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gm:spPr>
      <dgm:t>
        <a:bodyPr/>
        <a:lstStyle/>
        <a:p>
          <a:r>
            <a:rPr lang="fr-FR" sz="900" b="1" dirty="0" smtClean="0">
              <a:solidFill>
                <a:schemeClr val="tx1"/>
              </a:solidFill>
            </a:rPr>
            <a:t>Réseau de clients  </a:t>
          </a:r>
        </a:p>
        <a:p>
          <a:r>
            <a:rPr lang="fr-FR" sz="900" b="0" i="1" dirty="0" smtClean="0">
              <a:solidFill>
                <a:schemeClr val="tx1"/>
              </a:solidFill>
            </a:rPr>
            <a:t>(Publics/</a:t>
          </a:r>
        </a:p>
        <a:p>
          <a:r>
            <a:rPr lang="fr-FR" sz="900" b="0" i="1" dirty="0" smtClean="0">
              <a:solidFill>
                <a:schemeClr val="tx1"/>
              </a:solidFill>
            </a:rPr>
            <a:t>Privés)</a:t>
          </a:r>
          <a:endParaRPr lang="fr-FR" sz="900" i="1" dirty="0"/>
        </a:p>
      </dgm:t>
    </dgm:pt>
    <dgm:pt modelId="{F58F0B6F-08B0-43FD-86BA-44A5E7131BE9}" type="parTrans" cxnId="{53A62B39-E69E-44C9-B769-19C978513321}">
      <dgm:prSet/>
      <dgm:spPr/>
      <dgm:t>
        <a:bodyPr/>
        <a:lstStyle/>
        <a:p>
          <a:endParaRPr lang="fr-FR"/>
        </a:p>
      </dgm:t>
    </dgm:pt>
    <dgm:pt modelId="{FF038FB3-90CD-404E-9F9D-B6A8031DD7A3}" type="sibTrans" cxnId="{53A62B39-E69E-44C9-B769-19C978513321}">
      <dgm:prSet/>
      <dgm:spPr/>
      <dgm:t>
        <a:bodyPr/>
        <a:lstStyle/>
        <a:p>
          <a:endParaRPr lang="fr-FR"/>
        </a:p>
      </dgm:t>
    </dgm:pt>
    <dgm:pt modelId="{663DEC38-DD6B-4C1B-B40C-BB9C9A66712F}" type="pres">
      <dgm:prSet presAssocID="{67A5EB4C-9E96-4FFA-8B49-4AAF1484252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2FF507-946B-4A4F-ABE5-7BE51170AD56}" type="pres">
      <dgm:prSet presAssocID="{67A5EB4C-9E96-4FFA-8B49-4AAF1484252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AEE441-9863-44D0-BE32-A392E28E9D8E}" type="pres">
      <dgm:prSet presAssocID="{67A5EB4C-9E96-4FFA-8B49-4AAF1484252F}" presName="triangle2" presStyleLbl="node1" presStyleIdx="1" presStyleCnt="4" custLinFactNeighborY="25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623609-029B-416D-B6AB-B90FF5BF1C69}" type="pres">
      <dgm:prSet presAssocID="{67A5EB4C-9E96-4FFA-8B49-4AAF1484252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C71ED-90F5-4993-A86F-4B97D7E22E30}" type="pres">
      <dgm:prSet presAssocID="{67A5EB4C-9E96-4FFA-8B49-4AAF1484252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9D6905-34A9-4256-B63C-24F31ED40467}" type="presOf" srcId="{58B8E63F-0B1E-4380-9D2C-739D188C65DD}" destId="{03623609-029B-416D-B6AB-B90FF5BF1C69}" srcOrd="0" destOrd="0" presId="urn:microsoft.com/office/officeart/2005/8/layout/pyramid4"/>
    <dgm:cxn modelId="{49897C78-4BEE-4D20-B118-237C9484D0B0}" type="presOf" srcId="{67A5EB4C-9E96-4FFA-8B49-4AAF1484252F}" destId="{663DEC38-DD6B-4C1B-B40C-BB9C9A66712F}" srcOrd="0" destOrd="0" presId="urn:microsoft.com/office/officeart/2005/8/layout/pyramid4"/>
    <dgm:cxn modelId="{ECB7301F-385C-4D83-9706-3F119D6B6971}" type="presOf" srcId="{CE6CF362-A16B-40D4-B53D-EFB660DEFE93}" destId="{C4AEE441-9863-44D0-BE32-A392E28E9D8E}" srcOrd="0" destOrd="0" presId="urn:microsoft.com/office/officeart/2005/8/layout/pyramid4"/>
    <dgm:cxn modelId="{CF986283-6615-4BE6-AC57-73A6432464F7}" type="presOf" srcId="{37526A3C-CDAF-40AE-B3F1-9EA57835F66E}" destId="{EE2FF507-946B-4A4F-ABE5-7BE51170AD56}" srcOrd="0" destOrd="0" presId="urn:microsoft.com/office/officeart/2005/8/layout/pyramid4"/>
    <dgm:cxn modelId="{5DD909E2-5C20-4099-8D48-BCB22940035A}" srcId="{67A5EB4C-9E96-4FFA-8B49-4AAF1484252F}" destId="{CE6CF362-A16B-40D4-B53D-EFB660DEFE93}" srcOrd="1" destOrd="0" parTransId="{4C9E3137-73B2-44C4-BEA4-8B5447DDBE4C}" sibTransId="{36175BD3-BBEA-415D-B385-DA52FC1B7FEA}"/>
    <dgm:cxn modelId="{B6BBC641-068A-4CBA-9ACA-4C6266B85046}" type="presOf" srcId="{D86652DB-8635-44CB-84EB-671F7C11A6D6}" destId="{52BC71ED-90F5-4993-A86F-4B97D7E22E30}" srcOrd="0" destOrd="0" presId="urn:microsoft.com/office/officeart/2005/8/layout/pyramid4"/>
    <dgm:cxn modelId="{53A62B39-E69E-44C9-B769-19C978513321}" srcId="{67A5EB4C-9E96-4FFA-8B49-4AAF1484252F}" destId="{D86652DB-8635-44CB-84EB-671F7C11A6D6}" srcOrd="3" destOrd="0" parTransId="{F58F0B6F-08B0-43FD-86BA-44A5E7131BE9}" sibTransId="{FF038FB3-90CD-404E-9F9D-B6A8031DD7A3}"/>
    <dgm:cxn modelId="{2E80E2A8-84CE-4C83-9312-D61E43F50EB3}" srcId="{67A5EB4C-9E96-4FFA-8B49-4AAF1484252F}" destId="{37526A3C-CDAF-40AE-B3F1-9EA57835F66E}" srcOrd="0" destOrd="0" parTransId="{384A830C-21FF-4AF3-97DB-DBD6C13EDEF6}" sibTransId="{3044E6D9-E2F1-4312-AE63-DFAC8D4FCD92}"/>
    <dgm:cxn modelId="{78253667-66FC-418E-B884-2FB6A9F6677B}" srcId="{67A5EB4C-9E96-4FFA-8B49-4AAF1484252F}" destId="{58B8E63F-0B1E-4380-9D2C-739D188C65DD}" srcOrd="2" destOrd="0" parTransId="{9EA71AB8-D6CA-449B-A3F2-7B439BFB48F6}" sibTransId="{F904C0FA-BEBE-43F5-8C80-F9342D90BBFB}"/>
    <dgm:cxn modelId="{12666892-36AE-4463-9A8F-C83E1E4173B0}" type="presParOf" srcId="{663DEC38-DD6B-4C1B-B40C-BB9C9A66712F}" destId="{EE2FF507-946B-4A4F-ABE5-7BE51170AD56}" srcOrd="0" destOrd="0" presId="urn:microsoft.com/office/officeart/2005/8/layout/pyramid4"/>
    <dgm:cxn modelId="{8CD618A3-E64C-40CA-BA45-F87F8538178F}" type="presParOf" srcId="{663DEC38-DD6B-4C1B-B40C-BB9C9A66712F}" destId="{C4AEE441-9863-44D0-BE32-A392E28E9D8E}" srcOrd="1" destOrd="0" presId="urn:microsoft.com/office/officeart/2005/8/layout/pyramid4"/>
    <dgm:cxn modelId="{2B272BA6-AFA1-4AA4-82D8-6AA399B5A671}" type="presParOf" srcId="{663DEC38-DD6B-4C1B-B40C-BB9C9A66712F}" destId="{03623609-029B-416D-B6AB-B90FF5BF1C69}" srcOrd="2" destOrd="0" presId="urn:microsoft.com/office/officeart/2005/8/layout/pyramid4"/>
    <dgm:cxn modelId="{A4B74029-EC9B-45A6-A29D-98AE67AEDE29}" type="presParOf" srcId="{663DEC38-DD6B-4C1B-B40C-BB9C9A66712F}" destId="{52BC71ED-90F5-4993-A86F-4B97D7E22E3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RIGIDE : Idéal pour parcourir de grandes distances au quotidien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CONFORTABLE : Position assise droite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TOUT-TERRAIN : S'adapte aussi bien aux reliefs plats que vallonnés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3" custLinFactNeighborY="-167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3D7E08-0F2B-42A0-A1B2-B7402CAE0430}" type="presOf" srcId="{E7BAD928-C3D0-4863-ADA9-FF8D5F954E44}" destId="{0719B462-74B1-48FA-85DF-DBB3A0F37696}" srcOrd="0" destOrd="0" presId="urn:microsoft.com/office/officeart/2005/8/layout/chevron2"/>
    <dgm:cxn modelId="{BCFF2DBF-6DAC-4E2C-B8C8-E4D1193B915D}" type="presOf" srcId="{3B867A2C-D7D3-4141-A6D8-A0F5C38D2E20}" destId="{1B6D161E-223D-46F3-AA9A-11620785F480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B024F63A-9236-4C52-B9FA-46709A3D8666}" type="presOf" srcId="{346F2522-F571-4F55-A7E6-0F72916E66B7}" destId="{89EE9EDB-7388-4426-A01F-19B9AD72DA52}" srcOrd="0" destOrd="0" presId="urn:microsoft.com/office/officeart/2005/8/layout/chevron2"/>
    <dgm:cxn modelId="{00E991CC-153A-4416-B7B7-11D4B4339B9A}" type="presOf" srcId="{B52AEEE9-10A7-40F1-9478-A55FAB12CA76}" destId="{2067280A-05C8-46A2-8CF2-8A012F6A1845}" srcOrd="0" destOrd="0" presId="urn:microsoft.com/office/officeart/2005/8/layout/chevron2"/>
    <dgm:cxn modelId="{1E8BAB39-F92E-4EDD-B256-C7F5BE90B854}" type="presOf" srcId="{085C05D0-6F40-416C-A639-90FEE34A59D2}" destId="{7FB97857-B393-4AE3-80A5-81C0D1654EE2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B3EED3D0-771A-4BF2-9D9B-DB7FDDF57CFD}" type="presOf" srcId="{F655A69A-71CF-490A-BABE-0989C203A12F}" destId="{02782B13-EC38-4081-9F22-03A2531DD335}" srcOrd="0" destOrd="0" presId="urn:microsoft.com/office/officeart/2005/8/layout/chevron2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580BC76D-222A-4A56-B9B2-198B7B310E4B}" type="presOf" srcId="{4E08B042-466B-4B9E-A308-CE749EB4E14A}" destId="{A12626EA-14C2-400B-A907-0E5E80D5CBC8}" srcOrd="0" destOrd="0" presId="urn:microsoft.com/office/officeart/2005/8/layout/chevron2"/>
    <dgm:cxn modelId="{264286A7-43E8-439E-91B0-83A4F0C4A49A}" type="presParOf" srcId="{1B6D161E-223D-46F3-AA9A-11620785F480}" destId="{D0A72AB6-4260-49DF-9D8F-36FD535E7C0C}" srcOrd="0" destOrd="0" presId="urn:microsoft.com/office/officeart/2005/8/layout/chevron2"/>
    <dgm:cxn modelId="{D951C13D-9A15-4ADF-8D4C-F00A5A212552}" type="presParOf" srcId="{D0A72AB6-4260-49DF-9D8F-36FD535E7C0C}" destId="{89EE9EDB-7388-4426-A01F-19B9AD72DA52}" srcOrd="0" destOrd="0" presId="urn:microsoft.com/office/officeart/2005/8/layout/chevron2"/>
    <dgm:cxn modelId="{3230AE83-932D-4E88-AE67-ED10F0355738}" type="presParOf" srcId="{D0A72AB6-4260-49DF-9D8F-36FD535E7C0C}" destId="{02782B13-EC38-4081-9F22-03A2531DD335}" srcOrd="1" destOrd="0" presId="urn:microsoft.com/office/officeart/2005/8/layout/chevron2"/>
    <dgm:cxn modelId="{0430CFE7-8485-4B51-9A85-0DFEDF0D971B}" type="presParOf" srcId="{1B6D161E-223D-46F3-AA9A-11620785F480}" destId="{5A78D3AB-EED2-47CE-B1B0-6521342C2F4E}" srcOrd="1" destOrd="0" presId="urn:microsoft.com/office/officeart/2005/8/layout/chevron2"/>
    <dgm:cxn modelId="{DB938460-E40A-4BC1-9BD9-DED5E2C929A2}" type="presParOf" srcId="{1B6D161E-223D-46F3-AA9A-11620785F480}" destId="{D0785A95-729A-41E5-B075-722EA55E596A}" srcOrd="2" destOrd="0" presId="urn:microsoft.com/office/officeart/2005/8/layout/chevron2"/>
    <dgm:cxn modelId="{993F87B0-A553-46F4-A659-088A35D288F4}" type="presParOf" srcId="{D0785A95-729A-41E5-B075-722EA55E596A}" destId="{7FB97857-B393-4AE3-80A5-81C0D1654EE2}" srcOrd="0" destOrd="0" presId="urn:microsoft.com/office/officeart/2005/8/layout/chevron2"/>
    <dgm:cxn modelId="{96B9A2E1-00C5-4435-8674-862CDFBD9AAA}" type="presParOf" srcId="{D0785A95-729A-41E5-B075-722EA55E596A}" destId="{0719B462-74B1-48FA-85DF-DBB3A0F37696}" srcOrd="1" destOrd="0" presId="urn:microsoft.com/office/officeart/2005/8/layout/chevron2"/>
    <dgm:cxn modelId="{1EE4441C-A23E-4B63-8992-1BD9D0082251}" type="presParOf" srcId="{1B6D161E-223D-46F3-AA9A-11620785F480}" destId="{DB5D701F-E73A-4139-92FA-42CF66B0F347}" srcOrd="3" destOrd="0" presId="urn:microsoft.com/office/officeart/2005/8/layout/chevron2"/>
    <dgm:cxn modelId="{B044B763-7151-4EAC-AD8B-874A28307A8F}" type="presParOf" srcId="{1B6D161E-223D-46F3-AA9A-11620785F480}" destId="{05F05D5D-9DD0-4798-ADD9-775E3F1E1A77}" srcOrd="4" destOrd="0" presId="urn:microsoft.com/office/officeart/2005/8/layout/chevron2"/>
    <dgm:cxn modelId="{53C0F871-8C4E-4F5F-BF11-70A9BE78B510}" type="presParOf" srcId="{05F05D5D-9DD0-4798-ADD9-775E3F1E1A77}" destId="{A12626EA-14C2-400B-A907-0E5E80D5CBC8}" srcOrd="0" destOrd="0" presId="urn:microsoft.com/office/officeart/2005/8/layout/chevron2"/>
    <dgm:cxn modelId="{6BE77B13-38B3-4C4E-8C1D-71A78DC3C036}" type="presParOf" srcId="{05F05D5D-9DD0-4798-ADD9-775E3F1E1A77}" destId="{2067280A-05C8-46A2-8CF2-8A012F6A1845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  <a:outerShdw blurRad="50800" dist="38100" dir="10800000" algn="r" rotWithShape="0">
        <a:schemeClr val="bg2">
          <a:lumMod val="60000"/>
          <a:lumOff val="40000"/>
          <a:alpha val="40000"/>
        </a:scheme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SOUPLESSE : Vous étirez votre corps en douceur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RESPIRATION : Vous prenez conscience de votre souffle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RELAXATION : Du corps et de l’esprit…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3" custLinFactNeighborY="-167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907781-626A-4653-8DA0-2F7F1288BE7B}" type="presOf" srcId="{085C05D0-6F40-416C-A639-90FEE34A59D2}" destId="{7FB97857-B393-4AE3-80A5-81C0D1654EE2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11F91D4C-19D3-428E-BCDA-D9EC702B3EDB}" type="presOf" srcId="{3B867A2C-D7D3-4141-A6D8-A0F5C38D2E20}" destId="{1B6D161E-223D-46F3-AA9A-11620785F480}" srcOrd="0" destOrd="0" presId="urn:microsoft.com/office/officeart/2005/8/layout/chevron2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479207C4-AE73-4852-AE34-61BF0B8F8698}" type="presOf" srcId="{F655A69A-71CF-490A-BABE-0989C203A12F}" destId="{02782B13-EC38-4081-9F22-03A2531DD335}" srcOrd="0" destOrd="0" presId="urn:microsoft.com/office/officeart/2005/8/layout/chevron2"/>
    <dgm:cxn modelId="{D11494C3-98D8-4E4B-BDAB-263C3CC00BAD}" type="presOf" srcId="{4E08B042-466B-4B9E-A308-CE749EB4E14A}" destId="{A12626EA-14C2-400B-A907-0E5E80D5CBC8}" srcOrd="0" destOrd="0" presId="urn:microsoft.com/office/officeart/2005/8/layout/chevron2"/>
    <dgm:cxn modelId="{E07C2292-B062-4186-85EF-A48710AA527E}" type="presOf" srcId="{B52AEEE9-10A7-40F1-9478-A55FAB12CA76}" destId="{2067280A-05C8-46A2-8CF2-8A012F6A1845}" srcOrd="0" destOrd="0" presId="urn:microsoft.com/office/officeart/2005/8/layout/chevron2"/>
    <dgm:cxn modelId="{CE5867F5-32C0-4ECB-AF38-EFD7EC6628C2}" type="presOf" srcId="{346F2522-F571-4F55-A7E6-0F72916E66B7}" destId="{89EE9EDB-7388-4426-A01F-19B9AD72DA52}" srcOrd="0" destOrd="0" presId="urn:microsoft.com/office/officeart/2005/8/layout/chevron2"/>
    <dgm:cxn modelId="{93DE9264-8AFF-4D5C-9C35-85D1C021EDD6}" type="presOf" srcId="{E7BAD928-C3D0-4863-ADA9-FF8D5F954E44}" destId="{0719B462-74B1-48FA-85DF-DBB3A0F37696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CFD5B3CF-834C-4C55-A451-13BE99C417D9}" type="presParOf" srcId="{1B6D161E-223D-46F3-AA9A-11620785F480}" destId="{D0A72AB6-4260-49DF-9D8F-36FD535E7C0C}" srcOrd="0" destOrd="0" presId="urn:microsoft.com/office/officeart/2005/8/layout/chevron2"/>
    <dgm:cxn modelId="{EF3496A3-8345-4B72-8EA7-230A0A16ECC1}" type="presParOf" srcId="{D0A72AB6-4260-49DF-9D8F-36FD535E7C0C}" destId="{89EE9EDB-7388-4426-A01F-19B9AD72DA52}" srcOrd="0" destOrd="0" presId="urn:microsoft.com/office/officeart/2005/8/layout/chevron2"/>
    <dgm:cxn modelId="{54C39483-9C70-4A8D-A6D9-CFA7E8510609}" type="presParOf" srcId="{D0A72AB6-4260-49DF-9D8F-36FD535E7C0C}" destId="{02782B13-EC38-4081-9F22-03A2531DD335}" srcOrd="1" destOrd="0" presId="urn:microsoft.com/office/officeart/2005/8/layout/chevron2"/>
    <dgm:cxn modelId="{53317B9B-05A7-4C24-8B3D-66B4FD7881E0}" type="presParOf" srcId="{1B6D161E-223D-46F3-AA9A-11620785F480}" destId="{5A78D3AB-EED2-47CE-B1B0-6521342C2F4E}" srcOrd="1" destOrd="0" presId="urn:microsoft.com/office/officeart/2005/8/layout/chevron2"/>
    <dgm:cxn modelId="{6688AE16-3F6F-47F5-9FE1-0253D90ADF8D}" type="presParOf" srcId="{1B6D161E-223D-46F3-AA9A-11620785F480}" destId="{D0785A95-729A-41E5-B075-722EA55E596A}" srcOrd="2" destOrd="0" presId="urn:microsoft.com/office/officeart/2005/8/layout/chevron2"/>
    <dgm:cxn modelId="{BF8B3B54-6FCE-4A39-9CAC-3E8369997A92}" type="presParOf" srcId="{D0785A95-729A-41E5-B075-722EA55E596A}" destId="{7FB97857-B393-4AE3-80A5-81C0D1654EE2}" srcOrd="0" destOrd="0" presId="urn:microsoft.com/office/officeart/2005/8/layout/chevron2"/>
    <dgm:cxn modelId="{530EFB43-17BC-4CAD-AAB5-B33C2BDFF7E1}" type="presParOf" srcId="{D0785A95-729A-41E5-B075-722EA55E596A}" destId="{0719B462-74B1-48FA-85DF-DBB3A0F37696}" srcOrd="1" destOrd="0" presId="urn:microsoft.com/office/officeart/2005/8/layout/chevron2"/>
    <dgm:cxn modelId="{5E2B4155-6CE7-4542-ACA5-521D43CEF06F}" type="presParOf" srcId="{1B6D161E-223D-46F3-AA9A-11620785F480}" destId="{DB5D701F-E73A-4139-92FA-42CF66B0F347}" srcOrd="3" destOrd="0" presId="urn:microsoft.com/office/officeart/2005/8/layout/chevron2"/>
    <dgm:cxn modelId="{961023C5-0D57-4AEE-82C9-94B2539D49FB}" type="presParOf" srcId="{1B6D161E-223D-46F3-AA9A-11620785F480}" destId="{05F05D5D-9DD0-4798-ADD9-775E3F1E1A77}" srcOrd="4" destOrd="0" presId="urn:microsoft.com/office/officeart/2005/8/layout/chevron2"/>
    <dgm:cxn modelId="{76C75B8E-826A-442E-AA04-F5C6914103B5}" type="presParOf" srcId="{05F05D5D-9DD0-4798-ADD9-775E3F1E1A77}" destId="{A12626EA-14C2-400B-A907-0E5E80D5CBC8}" srcOrd="0" destOrd="0" presId="urn:microsoft.com/office/officeart/2005/8/layout/chevron2"/>
    <dgm:cxn modelId="{4FCE1224-1D2D-45F0-A062-8BCC182DFB4F}" type="presParOf" srcId="{05F05D5D-9DD0-4798-ADD9-775E3F1E1A77}" destId="{2067280A-05C8-46A2-8CF2-8A012F6A1845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867A2C-D7D3-4141-A6D8-A0F5C38D2E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sunset" dir="t"/>
        </a:scene3d>
      </dgm:spPr>
      <dgm:t>
        <a:bodyPr/>
        <a:lstStyle/>
        <a:p>
          <a:endParaRPr lang="fr-FR"/>
        </a:p>
      </dgm:t>
    </dgm:pt>
    <dgm:pt modelId="{346F2522-F571-4F55-A7E6-0F72916E66B7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3EFE9-3321-4FAE-ACBE-4246FAD6C069}" type="par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CAF7F2-8595-4CEA-8C69-B6BEB2E7EE3E}" type="sibTrans" cxnId="{3AB4C133-74D2-4958-A864-90A3248EDE9E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655A69A-71CF-490A-BABE-0989C203A12F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CHOIX : Produits , équipements, accessoires… 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AB41879-996A-4D37-9F71-F512493E12F7}" type="par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7376BB-26B1-4E08-888A-6A015CDFFACF}" type="sibTrans" cxnId="{6BCF65CA-C74D-455E-BB19-BF2BBAF5D53F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85C05D0-6F40-416C-A639-90FEE34A59D2}">
      <dgm:prSet phldrT="[Texte]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84FE4F9-ABC1-4566-8CFF-48D2A7C044CE}" type="par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7A4219-FE72-4183-8905-AD351AB1A454}" type="sibTrans" cxnId="{343365A9-6EB8-4313-82F1-3CA0E9DD3FA7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BAD928-C3D0-4863-ADA9-FF8D5F954E44}">
      <dgm:prSet phldrT="[Texte]" custT="1"/>
      <dgm:spPr>
        <a:solidFill>
          <a:srgbClr val="009999">
            <a:alpha val="50000"/>
          </a:srgb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CONFORT : Le plaisir de rouler bien  équipé !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72450A-7BD9-4FFB-A0FD-B693B1AF9F30}" type="par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AC648D6-49B8-46CF-91A5-0D31402FE833}" type="sibTrans" cxnId="{1C9980CD-5BD2-4E93-8B5B-EEF750A42992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8B042-466B-4B9E-A308-CE749EB4E14A}">
      <dgm:prSet phldrT="[Texte]"/>
      <dgm:spPr>
        <a:solidFill>
          <a:schemeClr val="accent6">
            <a:lumMod val="40000"/>
            <a:lumOff val="60000"/>
            <a:alpha val="5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28046FC-F789-4750-8B0B-04DCAF8CFC2A}" type="par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D74A3A-CCCD-4035-9FF6-52EC15DA9BAD}" type="sibTrans" cxnId="{A562B528-A024-4458-8047-5DFB606B132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52AEEE9-10A7-40F1-9478-A55FAB12CA76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r>
            <a:rPr lang="fr-FR" sz="11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SECURITE : Des produits certifiés </a:t>
          </a:r>
          <a:endParaRPr lang="fr-FR" sz="11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E6E8579-DF10-43F6-8E8E-91FFAAADC3B3}" type="par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0D656FE-C996-45E0-B7EF-769CADC6490F}" type="sibTrans" cxnId="{55C5911D-476A-4711-874C-CB03BCC827A5}">
      <dgm:prSet/>
      <dgm:spPr/>
      <dgm:t>
        <a:bodyPr/>
        <a:lstStyle/>
        <a:p>
          <a:endParaRPr lang="fr-FR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B6D161E-223D-46F3-AA9A-11620785F480}" type="pres">
      <dgm:prSet presAssocID="{3B867A2C-D7D3-4141-A6D8-A0F5C38D2E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0A72AB6-4260-49DF-9D8F-36FD535E7C0C}" type="pres">
      <dgm:prSet presAssocID="{346F2522-F571-4F55-A7E6-0F72916E66B7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89EE9EDB-7388-4426-A01F-19B9AD72DA52}" type="pres">
      <dgm:prSet presAssocID="{346F2522-F571-4F55-A7E6-0F72916E66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82B13-EC38-4081-9F22-03A2531DD335}" type="pres">
      <dgm:prSet presAssocID="{346F2522-F571-4F55-A7E6-0F72916E66B7}" presName="descendantText" presStyleLbl="alignAcc1" presStyleIdx="0" presStyleCnt="3" custLinFactNeighborY="-167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78D3AB-EED2-47CE-B1B0-6521342C2F4E}" type="pres">
      <dgm:prSet presAssocID="{F0CAF7F2-8595-4CEA-8C69-B6BEB2E7EE3E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D0785A95-729A-41E5-B075-722EA55E596A}" type="pres">
      <dgm:prSet presAssocID="{085C05D0-6F40-416C-A639-90FEE34A59D2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7FB97857-B393-4AE3-80A5-81C0D1654EE2}" type="pres">
      <dgm:prSet presAssocID="{085C05D0-6F40-416C-A639-90FEE34A59D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19B462-74B1-48FA-85DF-DBB3A0F37696}" type="pres">
      <dgm:prSet presAssocID="{085C05D0-6F40-416C-A639-90FEE34A59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5D701F-E73A-4139-92FA-42CF66B0F347}" type="pres">
      <dgm:prSet presAssocID="{1B7A4219-FE72-4183-8905-AD351AB1A454}" presName="sp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05F05D5D-9DD0-4798-ADD9-775E3F1E1A77}" type="pres">
      <dgm:prSet presAssocID="{4E08B042-466B-4B9E-A308-CE749EB4E14A}" presName="composite" presStyleCnt="0"/>
      <dgm:spPr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gm:spPr>
      <dgm:t>
        <a:bodyPr/>
        <a:lstStyle/>
        <a:p>
          <a:endParaRPr lang="fr-FR"/>
        </a:p>
      </dgm:t>
    </dgm:pt>
    <dgm:pt modelId="{A12626EA-14C2-400B-A907-0E5E80D5CBC8}" type="pres">
      <dgm:prSet presAssocID="{4E08B042-466B-4B9E-A308-CE749EB4E1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67280A-05C8-46A2-8CF2-8A012F6A1845}" type="pres">
      <dgm:prSet presAssocID="{4E08B042-466B-4B9E-A308-CE749EB4E1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453DAF0-7135-476D-A4E5-F923A26E7E0E}" type="presOf" srcId="{E7BAD928-C3D0-4863-ADA9-FF8D5F954E44}" destId="{0719B462-74B1-48FA-85DF-DBB3A0F37696}" srcOrd="0" destOrd="0" presId="urn:microsoft.com/office/officeart/2005/8/layout/chevron2"/>
    <dgm:cxn modelId="{C3B9F732-5F2F-47FE-8022-531E79329C33}" type="presOf" srcId="{B52AEEE9-10A7-40F1-9478-A55FAB12CA76}" destId="{2067280A-05C8-46A2-8CF2-8A012F6A1845}" srcOrd="0" destOrd="0" presId="urn:microsoft.com/office/officeart/2005/8/layout/chevron2"/>
    <dgm:cxn modelId="{F920AC47-01A5-43B6-92DF-B9664FD38968}" type="presOf" srcId="{3B867A2C-D7D3-4141-A6D8-A0F5C38D2E20}" destId="{1B6D161E-223D-46F3-AA9A-11620785F480}" srcOrd="0" destOrd="0" presId="urn:microsoft.com/office/officeart/2005/8/layout/chevron2"/>
    <dgm:cxn modelId="{77FC964E-F35A-4509-8625-D7100FD8813E}" type="presOf" srcId="{F655A69A-71CF-490A-BABE-0989C203A12F}" destId="{02782B13-EC38-4081-9F22-03A2531DD335}" srcOrd="0" destOrd="0" presId="urn:microsoft.com/office/officeart/2005/8/layout/chevron2"/>
    <dgm:cxn modelId="{B418807F-8884-463D-A4EA-AAD1C9E96EFB}" type="presOf" srcId="{085C05D0-6F40-416C-A639-90FEE34A59D2}" destId="{7FB97857-B393-4AE3-80A5-81C0D1654EE2}" srcOrd="0" destOrd="0" presId="urn:microsoft.com/office/officeart/2005/8/layout/chevron2"/>
    <dgm:cxn modelId="{1C9980CD-5BD2-4E93-8B5B-EEF750A42992}" srcId="{085C05D0-6F40-416C-A639-90FEE34A59D2}" destId="{E7BAD928-C3D0-4863-ADA9-FF8D5F954E44}" srcOrd="0" destOrd="0" parTransId="{F172450A-7BD9-4FFB-A0FD-B693B1AF9F30}" sibTransId="{4AC648D6-49B8-46CF-91A5-0D31402FE833}"/>
    <dgm:cxn modelId="{343365A9-6EB8-4313-82F1-3CA0E9DD3FA7}" srcId="{3B867A2C-D7D3-4141-A6D8-A0F5C38D2E20}" destId="{085C05D0-6F40-416C-A639-90FEE34A59D2}" srcOrd="1" destOrd="0" parTransId="{884FE4F9-ABC1-4566-8CFF-48D2A7C044CE}" sibTransId="{1B7A4219-FE72-4183-8905-AD351AB1A454}"/>
    <dgm:cxn modelId="{55C5911D-476A-4711-874C-CB03BCC827A5}" srcId="{4E08B042-466B-4B9E-A308-CE749EB4E14A}" destId="{B52AEEE9-10A7-40F1-9478-A55FAB12CA76}" srcOrd="0" destOrd="0" parTransId="{DE6E8579-DF10-43F6-8E8E-91FFAAADC3B3}" sibTransId="{F0D656FE-C996-45E0-B7EF-769CADC6490F}"/>
    <dgm:cxn modelId="{A562B528-A024-4458-8047-5DFB606B1325}" srcId="{3B867A2C-D7D3-4141-A6D8-A0F5C38D2E20}" destId="{4E08B042-466B-4B9E-A308-CE749EB4E14A}" srcOrd="2" destOrd="0" parTransId="{B28046FC-F789-4750-8B0B-04DCAF8CFC2A}" sibTransId="{68D74A3A-CCCD-4035-9FF6-52EC15DA9BAD}"/>
    <dgm:cxn modelId="{6CD69186-85C4-40E5-A4C9-BA5989E95284}" type="presOf" srcId="{4E08B042-466B-4B9E-A308-CE749EB4E14A}" destId="{A12626EA-14C2-400B-A907-0E5E80D5CBC8}" srcOrd="0" destOrd="0" presId="urn:microsoft.com/office/officeart/2005/8/layout/chevron2"/>
    <dgm:cxn modelId="{3AB4C133-74D2-4958-A864-90A3248EDE9E}" srcId="{3B867A2C-D7D3-4141-A6D8-A0F5C38D2E20}" destId="{346F2522-F571-4F55-A7E6-0F72916E66B7}" srcOrd="0" destOrd="0" parTransId="{0AA3EFE9-3321-4FAE-ACBE-4246FAD6C069}" sibTransId="{F0CAF7F2-8595-4CEA-8C69-B6BEB2E7EE3E}"/>
    <dgm:cxn modelId="{235F72D4-ECE4-4B23-A6EB-B00D10B9A82D}" type="presOf" srcId="{346F2522-F571-4F55-A7E6-0F72916E66B7}" destId="{89EE9EDB-7388-4426-A01F-19B9AD72DA52}" srcOrd="0" destOrd="0" presId="urn:microsoft.com/office/officeart/2005/8/layout/chevron2"/>
    <dgm:cxn modelId="{6BCF65CA-C74D-455E-BB19-BF2BBAF5D53F}" srcId="{346F2522-F571-4F55-A7E6-0F72916E66B7}" destId="{F655A69A-71CF-490A-BABE-0989C203A12F}" srcOrd="0" destOrd="0" parTransId="{EAB41879-996A-4D37-9F71-F512493E12F7}" sibTransId="{E37376BB-26B1-4E08-888A-6A015CDFFACF}"/>
    <dgm:cxn modelId="{A5754E47-9A03-4172-9AEC-7FEB7CB2E601}" type="presParOf" srcId="{1B6D161E-223D-46F3-AA9A-11620785F480}" destId="{D0A72AB6-4260-49DF-9D8F-36FD535E7C0C}" srcOrd="0" destOrd="0" presId="urn:microsoft.com/office/officeart/2005/8/layout/chevron2"/>
    <dgm:cxn modelId="{8C4C4C14-C891-4F92-9A6C-F4BFE9DF46FF}" type="presParOf" srcId="{D0A72AB6-4260-49DF-9D8F-36FD535E7C0C}" destId="{89EE9EDB-7388-4426-A01F-19B9AD72DA52}" srcOrd="0" destOrd="0" presId="urn:microsoft.com/office/officeart/2005/8/layout/chevron2"/>
    <dgm:cxn modelId="{8BF6B79E-A6CF-4357-8FE0-A0405BAA3779}" type="presParOf" srcId="{D0A72AB6-4260-49DF-9D8F-36FD535E7C0C}" destId="{02782B13-EC38-4081-9F22-03A2531DD335}" srcOrd="1" destOrd="0" presId="urn:microsoft.com/office/officeart/2005/8/layout/chevron2"/>
    <dgm:cxn modelId="{770E690F-13C8-40C6-ABEF-5733DA4F0FD3}" type="presParOf" srcId="{1B6D161E-223D-46F3-AA9A-11620785F480}" destId="{5A78D3AB-EED2-47CE-B1B0-6521342C2F4E}" srcOrd="1" destOrd="0" presId="urn:microsoft.com/office/officeart/2005/8/layout/chevron2"/>
    <dgm:cxn modelId="{4E4731F0-B900-4E8A-A40B-6A63BCB9D96E}" type="presParOf" srcId="{1B6D161E-223D-46F3-AA9A-11620785F480}" destId="{D0785A95-729A-41E5-B075-722EA55E596A}" srcOrd="2" destOrd="0" presId="urn:microsoft.com/office/officeart/2005/8/layout/chevron2"/>
    <dgm:cxn modelId="{6B749939-692A-4DF9-BACC-6B95B2736252}" type="presParOf" srcId="{D0785A95-729A-41E5-B075-722EA55E596A}" destId="{7FB97857-B393-4AE3-80A5-81C0D1654EE2}" srcOrd="0" destOrd="0" presId="urn:microsoft.com/office/officeart/2005/8/layout/chevron2"/>
    <dgm:cxn modelId="{B17D8321-11A3-4BBA-B528-DE44310006BC}" type="presParOf" srcId="{D0785A95-729A-41E5-B075-722EA55E596A}" destId="{0719B462-74B1-48FA-85DF-DBB3A0F37696}" srcOrd="1" destOrd="0" presId="urn:microsoft.com/office/officeart/2005/8/layout/chevron2"/>
    <dgm:cxn modelId="{DB6B2FF2-8918-47B4-B33C-EA3BB253B9F8}" type="presParOf" srcId="{1B6D161E-223D-46F3-AA9A-11620785F480}" destId="{DB5D701F-E73A-4139-92FA-42CF66B0F347}" srcOrd="3" destOrd="0" presId="urn:microsoft.com/office/officeart/2005/8/layout/chevron2"/>
    <dgm:cxn modelId="{515203D4-DD38-498B-AC62-01A449C6D63C}" type="presParOf" srcId="{1B6D161E-223D-46F3-AA9A-11620785F480}" destId="{05F05D5D-9DD0-4798-ADD9-775E3F1E1A77}" srcOrd="4" destOrd="0" presId="urn:microsoft.com/office/officeart/2005/8/layout/chevron2"/>
    <dgm:cxn modelId="{E8F6872B-FCFC-4452-A40B-B709D1CCBF69}" type="presParOf" srcId="{05F05D5D-9DD0-4798-ADD9-775E3F1E1A77}" destId="{A12626EA-14C2-400B-A907-0E5E80D5CBC8}" srcOrd="0" destOrd="0" presId="urn:microsoft.com/office/officeart/2005/8/layout/chevron2"/>
    <dgm:cxn modelId="{FC1C552A-4011-4391-9237-5A0D74ED1C22}" type="presParOf" srcId="{05F05D5D-9DD0-4798-ADD9-775E3F1E1A77}" destId="{2067280A-05C8-46A2-8CF2-8A012F6A1845}" srcOrd="1" destOrd="0" presId="urn:microsoft.com/office/officeart/2005/8/layout/chevron2"/>
  </dgm:cxnLst>
  <dgm:bg>
    <a:effectLst>
      <a:glow rad="5461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perspectiveRight"/>
          <a:lightRig rig="threePt" dir="t"/>
        </a:scene3d>
      </dgm:spPr>
      <dgm:t>
        <a:bodyPr/>
        <a:lstStyle/>
        <a:p>
          <a:pPr algn="r"/>
          <a:r>
            <a:rPr lang="fr-FR" sz="1200" b="1" i="1" u="sng" dirty="0" smtClean="0">
              <a:solidFill>
                <a:schemeClr val="bg1"/>
              </a:solidFill>
            </a:rPr>
            <a:t>Fondateur</a:t>
          </a:r>
          <a:r>
            <a:rPr lang="fr-FR" sz="1200" b="1" i="1" u="none" dirty="0" smtClean="0">
              <a:solidFill>
                <a:schemeClr val="bg1"/>
              </a:solidFill>
            </a:rPr>
            <a:t> : </a:t>
          </a:r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Fabien VEILPEAU</a:t>
          </a:r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endParaRPr lang="fr-FR"/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X="100000" custScaleY="24050" custLinFactNeighborX="1210" custLinFactNeighborY="-413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35763A-D04A-44BC-A18E-F2C95A8A6DF6}" type="presOf" srcId="{E904AA0B-1E62-4974-ADCE-0A91719E6479}" destId="{C583FB17-9E0C-4B46-9391-DABFD98C42FC}" srcOrd="0" destOrd="0" presId="urn:microsoft.com/office/officeart/2005/8/layout/vList2"/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D317A34B-215C-401F-BBE2-B82C5B444C90}" type="presOf" srcId="{DD44FD41-DC21-4595-9789-987C538F210E}" destId="{BF183538-A69C-4000-89BE-9C400BD8E83C}" srcOrd="0" destOrd="0" presId="urn:microsoft.com/office/officeart/2005/8/layout/vList2"/>
    <dgm:cxn modelId="{FE92C538-C2D3-4D98-8049-B5F62A9B50EF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r"/>
          <a:r>
            <a:rPr lang="fr-FR" sz="1200" b="1" i="1" u="sng" dirty="0" smtClean="0">
              <a:solidFill>
                <a:schemeClr val="bg1"/>
              </a:solidFill>
            </a:rPr>
            <a:t>Effectif</a:t>
          </a:r>
          <a:r>
            <a:rPr lang="fr-FR" sz="1200" b="1" i="1" u="none" dirty="0" smtClean="0">
              <a:solidFill>
                <a:schemeClr val="bg1"/>
              </a:solidFill>
            </a:rPr>
            <a:t> :</a:t>
          </a:r>
          <a:r>
            <a:rPr lang="fr-FR" sz="1200" b="1" i="1" u="none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</a:t>
          </a:r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x1 (Fondateur) + Réseau de partenaires et fournisseurs (v. ci-contre)</a:t>
          </a:r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endParaRPr lang="fr-FR"/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X="100000" custScaleY="44338" custLinFactNeighborY="-1033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8BB991-31B3-4A6A-A7F5-120CDFDA3C78}" type="presOf" srcId="{E904AA0B-1E62-4974-ADCE-0A91719E6479}" destId="{C583FB17-9E0C-4B46-9391-DABFD98C42FC}" srcOrd="0" destOrd="0" presId="urn:microsoft.com/office/officeart/2005/8/layout/vList2"/>
    <dgm:cxn modelId="{843AF987-4078-4D44-99B6-A5754815A06E}" type="presOf" srcId="{DD44FD41-DC21-4595-9789-987C538F210E}" destId="{BF183538-A69C-4000-89BE-9C400BD8E83C}" srcOrd="0" destOrd="0" presId="urn:microsoft.com/office/officeart/2005/8/layout/vList2"/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884EEA94-66EB-46EC-909C-286C0DFA406C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r"/>
          <a:r>
            <a:rPr lang="fr-FR" sz="1200" b="1" i="1" u="sng" dirty="0" smtClean="0">
              <a:solidFill>
                <a:schemeClr val="bg1"/>
              </a:solidFill>
            </a:rPr>
            <a:t>Expérience</a:t>
          </a:r>
          <a:r>
            <a:rPr lang="fr-FR" sz="1200" b="1" i="1" u="none" dirty="0" smtClean="0">
              <a:solidFill>
                <a:schemeClr val="bg1"/>
              </a:solidFill>
            </a:rPr>
            <a:t> : </a:t>
          </a:r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&gt; 10 ans (randonnée à vélo) </a:t>
          </a:r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endParaRPr lang="fr-FR"/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X="100000" custScaleY="24050" custLinFactNeighborX="-1229" custLinFactNeighborY="-10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2877120-F390-466B-BBC6-15AEE24BC5AA}" type="presOf" srcId="{E904AA0B-1E62-4974-ADCE-0A91719E6479}" destId="{C583FB17-9E0C-4B46-9391-DABFD98C42FC}" srcOrd="0" destOrd="0" presId="urn:microsoft.com/office/officeart/2005/8/layout/vList2"/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56809C0B-C3E3-4112-8B72-5B7723557338}" type="presOf" srcId="{DD44FD41-DC21-4595-9789-987C538F210E}" destId="{BF183538-A69C-4000-89BE-9C400BD8E83C}" srcOrd="0" destOrd="0" presId="urn:microsoft.com/office/officeart/2005/8/layout/vList2"/>
    <dgm:cxn modelId="{BA4136B9-C076-4424-8BA0-4537FF3EEBED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gm:spPr>
      <dgm:t>
        <a:bodyPr/>
        <a:lstStyle/>
        <a:p>
          <a:pPr algn="r"/>
          <a:r>
            <a:rPr lang="fr-FR" sz="1200" b="1" i="1" u="sng" dirty="0" smtClean="0">
              <a:solidFill>
                <a:schemeClr val="bg1"/>
              </a:solidFill>
            </a:rPr>
            <a:t>Notre énergie</a:t>
          </a:r>
          <a:r>
            <a:rPr lang="fr-FR" sz="1200" b="1" i="1" u="none" dirty="0" smtClean="0">
              <a:solidFill>
                <a:schemeClr val="bg1"/>
              </a:solidFill>
            </a:rPr>
            <a:t> :</a:t>
          </a:r>
        </a:p>
        <a:p>
          <a:pPr algn="r"/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le « Partage »</a:t>
          </a:r>
          <a:endParaRPr lang="fr-FR" sz="1200" b="1" i="1" u="none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endParaRPr lang="fr-FR"/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Y="55250" custLinFactNeighborX="-56963" custLinFactNeighborY="-175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FD0F83D-7FBF-4F07-91C0-7D14B14EB5BE}" type="presOf" srcId="{DD44FD41-DC21-4595-9789-987C538F210E}" destId="{BF183538-A69C-4000-89BE-9C400BD8E83C}" srcOrd="0" destOrd="0" presId="urn:microsoft.com/office/officeart/2005/8/layout/vList2"/>
    <dgm:cxn modelId="{659F35D8-ED53-4183-B951-3947B9C32A69}" type="presOf" srcId="{E904AA0B-1E62-4974-ADCE-0A91719E6479}" destId="{C583FB17-9E0C-4B46-9391-DABFD98C42FC}" srcOrd="0" destOrd="0" presId="urn:microsoft.com/office/officeart/2005/8/layout/vList2"/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CB967CEF-658B-40AD-9FC0-94C87DE17F03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gm:spPr>
      <dgm:t>
        <a:bodyPr/>
        <a:lstStyle/>
        <a:p>
          <a:pPr algn="r">
            <a:spcAft>
              <a:spcPct val="35000"/>
            </a:spcAft>
          </a:pPr>
          <a:r>
            <a:rPr lang="fr-FR" sz="1200" b="1" i="1" u="sng" dirty="0" err="1" smtClean="0"/>
            <a:t>Leit’motiv</a:t>
          </a:r>
          <a:r>
            <a:rPr lang="fr-FR" sz="1200" b="1" i="1" u="sng" dirty="0" smtClean="0"/>
            <a:t> </a:t>
          </a:r>
          <a:r>
            <a:rPr lang="fr-FR" sz="1200" b="1" i="1" u="none" dirty="0" smtClean="0"/>
            <a:t>:</a:t>
          </a:r>
        </a:p>
        <a:p>
          <a:pPr algn="r">
            <a:spcAft>
              <a:spcPct val="35000"/>
            </a:spcAft>
          </a:pPr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 Garantir le droit à la scolarité pour tous »</a:t>
          </a:r>
          <a:endParaRPr lang="fr-FR" sz="1200" b="1" i="1" u="none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endParaRPr lang="fr-FR"/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X="86595" custScaleY="41910" custLinFactNeighborX="-2572" custLinFactNeighborY="271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77D63B-E32F-4F95-B4F5-D36E7E640CEA}" type="presOf" srcId="{E904AA0B-1E62-4974-ADCE-0A91719E6479}" destId="{C583FB17-9E0C-4B46-9391-DABFD98C42FC}" srcOrd="0" destOrd="0" presId="urn:microsoft.com/office/officeart/2005/8/layout/vList2"/>
    <dgm:cxn modelId="{50823C88-DBF3-4648-B99A-63A56456313C}" type="presOf" srcId="{DD44FD41-DC21-4595-9789-987C538F210E}" destId="{BF183538-A69C-4000-89BE-9C400BD8E83C}" srcOrd="0" destOrd="0" presId="urn:microsoft.com/office/officeart/2005/8/layout/vList2"/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8EDD0C49-F42B-4A2F-AC9C-70D41395EF40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1AB099-52FE-4B33-99CE-6FE321FEB12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fr-FR"/>
        </a:p>
      </dgm:t>
    </dgm:pt>
    <dgm:pt modelId="{3EEE8805-64C5-41B7-A6F8-F56D4BF85920}">
      <dgm:prSet phldrT="[Texte]" custT="1"/>
      <dgm:spPr/>
      <dgm:t>
        <a:bodyPr/>
        <a:lstStyle/>
        <a:p>
          <a:r>
            <a:rPr lang="fr-FR" sz="800" b="1" dirty="0" smtClean="0">
              <a:solidFill>
                <a:srgbClr val="FFFF00"/>
              </a:solidFill>
            </a:rPr>
            <a:t>2011-2013</a:t>
          </a:r>
          <a:endParaRPr lang="fr-FR" sz="800" b="1" dirty="0">
            <a:solidFill>
              <a:srgbClr val="FFFF00"/>
            </a:solidFill>
          </a:endParaRPr>
        </a:p>
      </dgm:t>
    </dgm:pt>
    <dgm:pt modelId="{8B89A1CA-23CF-40C4-9F39-C6F9A2CCA772}" type="parTrans" cxnId="{896A0B65-05BB-4EDB-8AE1-23C1EBEA282F}">
      <dgm:prSet/>
      <dgm:spPr/>
      <dgm:t>
        <a:bodyPr/>
        <a:lstStyle/>
        <a:p>
          <a:endParaRPr lang="fr-FR"/>
        </a:p>
      </dgm:t>
    </dgm:pt>
    <dgm:pt modelId="{C3D3496E-93DF-4F45-880C-B175834565E3}" type="sibTrans" cxnId="{896A0B65-05BB-4EDB-8AE1-23C1EBEA282F}">
      <dgm:prSet/>
      <dgm:spPr/>
      <dgm:t>
        <a:bodyPr/>
        <a:lstStyle/>
        <a:p>
          <a:endParaRPr lang="fr-FR"/>
        </a:p>
      </dgm:t>
    </dgm:pt>
    <dgm:pt modelId="{C11A4483-8889-45F1-8CF1-B9E8867C6912}">
      <dgm:prSet phldrT="[Texte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200" b="1" i="1" dirty="0" smtClean="0"/>
            <a:t>A</a:t>
          </a:r>
          <a:r>
            <a:rPr lang="fr-FR" sz="1000" b="1" i="1" dirty="0" smtClean="0"/>
            <a:t>PPRENTISSAGE                                                                                                                 &gt; </a:t>
          </a:r>
          <a:r>
            <a:rPr lang="fr-FR" sz="900" i="1" dirty="0" smtClean="0"/>
            <a:t>Paris-Brest-Paris (1 200 km)                                                                                                </a:t>
          </a:r>
          <a:r>
            <a:rPr lang="fr-FR" sz="900" b="1" i="1" dirty="0" smtClean="0"/>
            <a:t>&gt; </a:t>
          </a:r>
          <a:r>
            <a:rPr lang="fr-FR" sz="900" i="1" dirty="0" smtClean="0"/>
            <a:t>Londres-Edimbourg-Londres (1 400 km)</a:t>
          </a:r>
          <a:endParaRPr lang="fr-FR" sz="900" i="1" dirty="0"/>
        </a:p>
      </dgm:t>
    </dgm:pt>
    <dgm:pt modelId="{6E644152-7A15-42D7-9842-BBF6C0D29408}" type="parTrans" cxnId="{20110073-3134-4E27-AAAA-CBF1835E2A02}">
      <dgm:prSet/>
      <dgm:spPr/>
      <dgm:t>
        <a:bodyPr/>
        <a:lstStyle/>
        <a:p>
          <a:endParaRPr lang="fr-FR"/>
        </a:p>
      </dgm:t>
    </dgm:pt>
    <dgm:pt modelId="{94C60FB0-092A-4ADF-87C0-7AB5E45489FE}" type="sibTrans" cxnId="{20110073-3134-4E27-AAAA-CBF1835E2A02}">
      <dgm:prSet/>
      <dgm:spPr/>
      <dgm:t>
        <a:bodyPr/>
        <a:lstStyle/>
        <a:p>
          <a:endParaRPr lang="fr-FR"/>
        </a:p>
      </dgm:t>
    </dgm:pt>
    <dgm:pt modelId="{85392091-8155-4BDC-BE76-E2EF7D43D013}">
      <dgm:prSet phldrT="[Texte]" custT="1"/>
      <dgm:spPr/>
      <dgm:t>
        <a:bodyPr/>
        <a:lstStyle/>
        <a:p>
          <a:r>
            <a:rPr lang="fr-FR" sz="800" b="1" dirty="0" smtClean="0">
              <a:solidFill>
                <a:srgbClr val="FFFF00"/>
              </a:solidFill>
            </a:rPr>
            <a:t>2013-2021</a:t>
          </a:r>
          <a:endParaRPr lang="fr-FR" sz="800" b="1" dirty="0">
            <a:solidFill>
              <a:srgbClr val="FFFF00"/>
            </a:solidFill>
          </a:endParaRPr>
        </a:p>
      </dgm:t>
    </dgm:pt>
    <dgm:pt modelId="{93CF880E-CB5F-4B9B-85FB-F0EAB5B74353}" type="parTrans" cxnId="{508767E2-C94A-4D5D-9885-7129344710CF}">
      <dgm:prSet/>
      <dgm:spPr/>
      <dgm:t>
        <a:bodyPr/>
        <a:lstStyle/>
        <a:p>
          <a:endParaRPr lang="fr-FR"/>
        </a:p>
      </dgm:t>
    </dgm:pt>
    <dgm:pt modelId="{6861FC02-FA5F-4842-A47D-8EFF983F1BAB}" type="sibTrans" cxnId="{508767E2-C94A-4D5D-9885-7129344710CF}">
      <dgm:prSet/>
      <dgm:spPr/>
      <dgm:t>
        <a:bodyPr/>
        <a:lstStyle/>
        <a:p>
          <a:endParaRPr lang="fr-FR"/>
        </a:p>
      </dgm:t>
    </dgm:pt>
    <dgm:pt modelId="{B22DE01D-891C-47B2-8EB5-7093762240EB}">
      <dgm:prSet phldrT="[Texte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fr-FR" sz="1200" b="1" i="1" dirty="0" smtClean="0"/>
            <a:t>D</a:t>
          </a:r>
          <a:r>
            <a:rPr lang="fr-FR" sz="1000" b="1" i="1" dirty="0" smtClean="0"/>
            <a:t>EVELOPPEMENT DES COMPETENCES                                                                   &gt; </a:t>
          </a:r>
          <a:r>
            <a:rPr lang="fr-FR" sz="900" i="1" dirty="0" smtClean="0"/>
            <a:t>Ronde Aliénor d’Aquitaine (1 200 km)                                                                                 </a:t>
          </a:r>
          <a:r>
            <a:rPr lang="fr-FR" sz="900" b="1" i="1" dirty="0" smtClean="0"/>
            <a:t>&gt; </a:t>
          </a:r>
          <a:r>
            <a:rPr lang="fr-FR" sz="900" i="1" dirty="0" smtClean="0"/>
            <a:t>Paris-Brest-Paris (1 200 km)                                                                                                </a:t>
          </a:r>
          <a:r>
            <a:rPr lang="fr-FR" sz="900" b="1" i="1" dirty="0" smtClean="0"/>
            <a:t>&gt; </a:t>
          </a:r>
          <a:r>
            <a:rPr lang="fr-FR" sz="900" i="1" dirty="0" smtClean="0"/>
            <a:t>Ardéchoise (450 km)                                                                                                              </a:t>
          </a:r>
          <a:r>
            <a:rPr lang="fr-FR" sz="900" b="1" i="1" dirty="0" smtClean="0"/>
            <a:t>&gt; </a:t>
          </a:r>
          <a:r>
            <a:rPr lang="fr-FR" sz="900" b="0" i="1" dirty="0" smtClean="0"/>
            <a:t>R</a:t>
          </a:r>
          <a:r>
            <a:rPr lang="fr-FR" sz="900" i="1" dirty="0" smtClean="0"/>
            <a:t>andonnées loisir avec SPORTOUR (Alpes, Pyrénées, Dolomites, Tyrol…) </a:t>
          </a:r>
          <a:endParaRPr lang="fr-FR" sz="900" i="1" dirty="0"/>
        </a:p>
      </dgm:t>
    </dgm:pt>
    <dgm:pt modelId="{1AD79F76-0505-4DE0-89DC-3F979820D34B}" type="parTrans" cxnId="{72437CA7-3852-43F0-BF1C-474DBD1B388E}">
      <dgm:prSet/>
      <dgm:spPr/>
      <dgm:t>
        <a:bodyPr/>
        <a:lstStyle/>
        <a:p>
          <a:endParaRPr lang="fr-FR"/>
        </a:p>
      </dgm:t>
    </dgm:pt>
    <dgm:pt modelId="{39933724-61EA-42D3-9D37-07F320813018}" type="sibTrans" cxnId="{72437CA7-3852-43F0-BF1C-474DBD1B388E}">
      <dgm:prSet/>
      <dgm:spPr/>
      <dgm:t>
        <a:bodyPr/>
        <a:lstStyle/>
        <a:p>
          <a:endParaRPr lang="fr-FR"/>
        </a:p>
      </dgm:t>
    </dgm:pt>
    <dgm:pt modelId="{D3EC7611-C71D-4A9E-AF49-607603CF7BDD}">
      <dgm:prSet phldrT="[Texte]" custT="1"/>
      <dgm:spPr/>
      <dgm:t>
        <a:bodyPr/>
        <a:lstStyle/>
        <a:p>
          <a:r>
            <a:rPr lang="fr-FR" sz="800" b="1" dirty="0" smtClean="0">
              <a:solidFill>
                <a:srgbClr val="FFFF00"/>
              </a:solidFill>
            </a:rPr>
            <a:t>2022</a:t>
          </a:r>
          <a:endParaRPr lang="fr-FR" sz="800" b="1" dirty="0">
            <a:solidFill>
              <a:srgbClr val="FFFF00"/>
            </a:solidFill>
          </a:endParaRPr>
        </a:p>
      </dgm:t>
    </dgm:pt>
    <dgm:pt modelId="{C8C04530-2E55-472E-A66A-F16ED3758D6E}" type="parTrans" cxnId="{180C4724-FFBD-446E-B66F-B6D7C373BA49}">
      <dgm:prSet/>
      <dgm:spPr/>
      <dgm:t>
        <a:bodyPr/>
        <a:lstStyle/>
        <a:p>
          <a:endParaRPr lang="fr-FR"/>
        </a:p>
      </dgm:t>
    </dgm:pt>
    <dgm:pt modelId="{9A199EEF-2504-4452-8ECD-B889F4439B94}" type="sibTrans" cxnId="{180C4724-FFBD-446E-B66F-B6D7C373BA49}">
      <dgm:prSet/>
      <dgm:spPr/>
      <dgm:t>
        <a:bodyPr/>
        <a:lstStyle/>
        <a:p>
          <a:endParaRPr lang="fr-FR"/>
        </a:p>
      </dgm:t>
    </dgm:pt>
    <dgm:pt modelId="{8F158335-2430-4930-8683-0818C0183648}">
      <dgm:prSet phldrT="[Texte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000" b="1" i="1" dirty="0" smtClean="0"/>
            <a:t> </a:t>
          </a:r>
          <a:r>
            <a:rPr lang="fr-FR" sz="1200" b="1" i="1" dirty="0" smtClean="0"/>
            <a:t>P</a:t>
          </a:r>
          <a:r>
            <a:rPr lang="fr-FR" sz="1000" b="1" i="1" dirty="0" smtClean="0"/>
            <a:t>ARTAGE DE NOTRE EXPERTISE                                                                                       &gt; </a:t>
          </a:r>
          <a:r>
            <a:rPr lang="fr-FR" sz="1000" b="0" i="1" dirty="0" smtClean="0"/>
            <a:t>R</a:t>
          </a:r>
          <a:r>
            <a:rPr lang="fr-FR" sz="900" b="0" i="1" dirty="0" smtClean="0"/>
            <a:t>andonnée aux profits des associations DADIYAVENIR et LEAD BY EXAMPLE</a:t>
          </a:r>
          <a:endParaRPr lang="fr-FR" sz="900" b="0" i="1" dirty="0"/>
        </a:p>
      </dgm:t>
    </dgm:pt>
    <dgm:pt modelId="{F836BD5D-1A92-49AD-A733-F005CF04441D}" type="parTrans" cxnId="{495B8CF1-AFBA-4DAB-A5B4-FBB24F97C405}">
      <dgm:prSet/>
      <dgm:spPr/>
      <dgm:t>
        <a:bodyPr/>
        <a:lstStyle/>
        <a:p>
          <a:endParaRPr lang="fr-FR"/>
        </a:p>
      </dgm:t>
    </dgm:pt>
    <dgm:pt modelId="{B228EE62-6723-4A5E-9487-8E28FB0E0E33}" type="sibTrans" cxnId="{495B8CF1-AFBA-4DAB-A5B4-FBB24F97C405}">
      <dgm:prSet/>
      <dgm:spPr/>
      <dgm:t>
        <a:bodyPr/>
        <a:lstStyle/>
        <a:p>
          <a:endParaRPr lang="fr-FR"/>
        </a:p>
      </dgm:t>
    </dgm:pt>
    <dgm:pt modelId="{73BDC857-F66F-43E7-B011-7328898770D2}" type="pres">
      <dgm:prSet presAssocID="{FE1AB099-52FE-4B33-99CE-6FE321FEB1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CA0D12E-59E8-47CD-8CC5-D1696AD8C5A1}" type="pres">
      <dgm:prSet presAssocID="{3EEE8805-64C5-41B7-A6F8-F56D4BF85920}" presName="composite" presStyleCnt="0"/>
      <dgm:spPr/>
      <dgm:t>
        <a:bodyPr/>
        <a:lstStyle/>
        <a:p>
          <a:endParaRPr lang="fr-FR"/>
        </a:p>
      </dgm:t>
    </dgm:pt>
    <dgm:pt modelId="{D0FF20E4-A242-4792-9BE7-44D032648F2B}" type="pres">
      <dgm:prSet presAssocID="{3EEE8805-64C5-41B7-A6F8-F56D4BF8592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BCE836-DDEE-45BC-9A41-9453DE77CA18}" type="pres">
      <dgm:prSet presAssocID="{3EEE8805-64C5-41B7-A6F8-F56D4BF85920}" presName="descendantText" presStyleLbl="alignAcc1" presStyleIdx="0" presStyleCnt="3" custLinFactNeighborY="-139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5145E9-9888-4B07-A320-7EC2BC10D4B6}" type="pres">
      <dgm:prSet presAssocID="{C3D3496E-93DF-4F45-880C-B175834565E3}" presName="sp" presStyleCnt="0"/>
      <dgm:spPr/>
      <dgm:t>
        <a:bodyPr/>
        <a:lstStyle/>
        <a:p>
          <a:endParaRPr lang="fr-FR"/>
        </a:p>
      </dgm:t>
    </dgm:pt>
    <dgm:pt modelId="{559C6296-4814-4620-8B56-DD110A0CBB51}" type="pres">
      <dgm:prSet presAssocID="{85392091-8155-4BDC-BE76-E2EF7D43D013}" presName="composite" presStyleCnt="0"/>
      <dgm:spPr/>
      <dgm:t>
        <a:bodyPr/>
        <a:lstStyle/>
        <a:p>
          <a:endParaRPr lang="fr-FR"/>
        </a:p>
      </dgm:t>
    </dgm:pt>
    <dgm:pt modelId="{F7B91E7B-6EEF-4A6D-820F-5268740445D5}" type="pres">
      <dgm:prSet presAssocID="{85392091-8155-4BDC-BE76-E2EF7D43D013}" presName="parentText" presStyleLbl="alignNode1" presStyleIdx="1" presStyleCnt="3" custLinFactNeighborX="-1455" custLinFactNeighborY="-1295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A3DE1C-FF10-4723-8915-EB3B0960A6AB}" type="pres">
      <dgm:prSet presAssocID="{85392091-8155-4BDC-BE76-E2EF7D43D013}" presName="descendantText" presStyleLbl="alignAcc1" presStyleIdx="1" presStyleCnt="3" custScaleY="1641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EEA8E7-6168-456C-B544-337C9B8BF280}" type="pres">
      <dgm:prSet presAssocID="{6861FC02-FA5F-4842-A47D-8EFF983F1BAB}" presName="sp" presStyleCnt="0"/>
      <dgm:spPr/>
      <dgm:t>
        <a:bodyPr/>
        <a:lstStyle/>
        <a:p>
          <a:endParaRPr lang="fr-FR"/>
        </a:p>
      </dgm:t>
    </dgm:pt>
    <dgm:pt modelId="{5F8F795D-6989-464B-A876-1AC4DE921A06}" type="pres">
      <dgm:prSet presAssocID="{D3EC7611-C71D-4A9E-AF49-607603CF7BDD}" presName="composite" presStyleCnt="0"/>
      <dgm:spPr/>
      <dgm:t>
        <a:bodyPr/>
        <a:lstStyle/>
        <a:p>
          <a:endParaRPr lang="fr-FR"/>
        </a:p>
      </dgm:t>
    </dgm:pt>
    <dgm:pt modelId="{6BD7EDA4-0E14-4EED-A10D-1C1E6900ADBA}" type="pres">
      <dgm:prSet presAssocID="{D3EC7611-C71D-4A9E-AF49-607603CF7BDD}" presName="parentText" presStyleLbl="alignNode1" presStyleIdx="2" presStyleCnt="3" custLinFactNeighborY="90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562741-5401-46FD-966E-11BC25565D5D}" type="pres">
      <dgm:prSet presAssocID="{D3EC7611-C71D-4A9E-AF49-607603CF7BDD}" presName="descendantText" presStyleLbl="alignAcc1" presStyleIdx="2" presStyleCnt="3" custLinFactNeighborY="321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D9CAFC-5B0C-4D88-8C0F-1F66A2126E3B}" type="presOf" srcId="{3EEE8805-64C5-41B7-A6F8-F56D4BF85920}" destId="{D0FF20E4-A242-4792-9BE7-44D032648F2B}" srcOrd="0" destOrd="0" presId="urn:microsoft.com/office/officeart/2005/8/layout/chevron2"/>
    <dgm:cxn modelId="{F045E82C-6A88-4C6E-B730-D5E2FD017BEF}" type="presOf" srcId="{C11A4483-8889-45F1-8CF1-B9E8867C6912}" destId="{A1BCE836-DDEE-45BC-9A41-9453DE77CA18}" srcOrd="0" destOrd="0" presId="urn:microsoft.com/office/officeart/2005/8/layout/chevron2"/>
    <dgm:cxn modelId="{508767E2-C94A-4D5D-9885-7129344710CF}" srcId="{FE1AB099-52FE-4B33-99CE-6FE321FEB124}" destId="{85392091-8155-4BDC-BE76-E2EF7D43D013}" srcOrd="1" destOrd="0" parTransId="{93CF880E-CB5F-4B9B-85FB-F0EAB5B74353}" sibTransId="{6861FC02-FA5F-4842-A47D-8EFF983F1BAB}"/>
    <dgm:cxn modelId="{72437CA7-3852-43F0-BF1C-474DBD1B388E}" srcId="{85392091-8155-4BDC-BE76-E2EF7D43D013}" destId="{B22DE01D-891C-47B2-8EB5-7093762240EB}" srcOrd="0" destOrd="0" parTransId="{1AD79F76-0505-4DE0-89DC-3F979820D34B}" sibTransId="{39933724-61EA-42D3-9D37-07F320813018}"/>
    <dgm:cxn modelId="{180C4724-FFBD-446E-B66F-B6D7C373BA49}" srcId="{FE1AB099-52FE-4B33-99CE-6FE321FEB124}" destId="{D3EC7611-C71D-4A9E-AF49-607603CF7BDD}" srcOrd="2" destOrd="0" parTransId="{C8C04530-2E55-472E-A66A-F16ED3758D6E}" sibTransId="{9A199EEF-2504-4452-8ECD-B889F4439B94}"/>
    <dgm:cxn modelId="{896A0B65-05BB-4EDB-8AE1-23C1EBEA282F}" srcId="{FE1AB099-52FE-4B33-99CE-6FE321FEB124}" destId="{3EEE8805-64C5-41B7-A6F8-F56D4BF85920}" srcOrd="0" destOrd="0" parTransId="{8B89A1CA-23CF-40C4-9F39-C6F9A2CCA772}" sibTransId="{C3D3496E-93DF-4F45-880C-B175834565E3}"/>
    <dgm:cxn modelId="{20110073-3134-4E27-AAAA-CBF1835E2A02}" srcId="{3EEE8805-64C5-41B7-A6F8-F56D4BF85920}" destId="{C11A4483-8889-45F1-8CF1-B9E8867C6912}" srcOrd="0" destOrd="0" parTransId="{6E644152-7A15-42D7-9842-BBF6C0D29408}" sibTransId="{94C60FB0-092A-4ADF-87C0-7AB5E45489FE}"/>
    <dgm:cxn modelId="{4EDC841B-7238-493B-9617-A9D266956BBC}" type="presOf" srcId="{B22DE01D-891C-47B2-8EB5-7093762240EB}" destId="{33A3DE1C-FF10-4723-8915-EB3B0960A6AB}" srcOrd="0" destOrd="0" presId="urn:microsoft.com/office/officeart/2005/8/layout/chevron2"/>
    <dgm:cxn modelId="{9BA8AC78-C283-403B-B9A7-5B03D829AC1A}" type="presOf" srcId="{8F158335-2430-4930-8683-0818C0183648}" destId="{08562741-5401-46FD-966E-11BC25565D5D}" srcOrd="0" destOrd="0" presId="urn:microsoft.com/office/officeart/2005/8/layout/chevron2"/>
    <dgm:cxn modelId="{3B75A08E-F30B-4942-A8D2-A025115A6227}" type="presOf" srcId="{FE1AB099-52FE-4B33-99CE-6FE321FEB124}" destId="{73BDC857-F66F-43E7-B011-7328898770D2}" srcOrd="0" destOrd="0" presId="urn:microsoft.com/office/officeart/2005/8/layout/chevron2"/>
    <dgm:cxn modelId="{B50083F6-EEEE-4625-BB18-97872C6462F1}" type="presOf" srcId="{D3EC7611-C71D-4A9E-AF49-607603CF7BDD}" destId="{6BD7EDA4-0E14-4EED-A10D-1C1E6900ADBA}" srcOrd="0" destOrd="0" presId="urn:microsoft.com/office/officeart/2005/8/layout/chevron2"/>
    <dgm:cxn modelId="{60C97065-E176-4529-87E9-E408CA12921F}" type="presOf" srcId="{85392091-8155-4BDC-BE76-E2EF7D43D013}" destId="{F7B91E7B-6EEF-4A6D-820F-5268740445D5}" srcOrd="0" destOrd="0" presId="urn:microsoft.com/office/officeart/2005/8/layout/chevron2"/>
    <dgm:cxn modelId="{495B8CF1-AFBA-4DAB-A5B4-FBB24F97C405}" srcId="{D3EC7611-C71D-4A9E-AF49-607603CF7BDD}" destId="{8F158335-2430-4930-8683-0818C0183648}" srcOrd="0" destOrd="0" parTransId="{F836BD5D-1A92-49AD-A733-F005CF04441D}" sibTransId="{B228EE62-6723-4A5E-9487-8E28FB0E0E33}"/>
    <dgm:cxn modelId="{C7513AA4-38CA-40E6-928E-6243D9B07745}" type="presParOf" srcId="{73BDC857-F66F-43E7-B011-7328898770D2}" destId="{1CA0D12E-59E8-47CD-8CC5-D1696AD8C5A1}" srcOrd="0" destOrd="0" presId="urn:microsoft.com/office/officeart/2005/8/layout/chevron2"/>
    <dgm:cxn modelId="{BD8E0F62-4D12-4530-959D-DE145608E012}" type="presParOf" srcId="{1CA0D12E-59E8-47CD-8CC5-D1696AD8C5A1}" destId="{D0FF20E4-A242-4792-9BE7-44D032648F2B}" srcOrd="0" destOrd="0" presId="urn:microsoft.com/office/officeart/2005/8/layout/chevron2"/>
    <dgm:cxn modelId="{F6D2866E-26E5-45DA-9693-B4A2CA2DCBCF}" type="presParOf" srcId="{1CA0D12E-59E8-47CD-8CC5-D1696AD8C5A1}" destId="{A1BCE836-DDEE-45BC-9A41-9453DE77CA18}" srcOrd="1" destOrd="0" presId="urn:microsoft.com/office/officeart/2005/8/layout/chevron2"/>
    <dgm:cxn modelId="{57D49FB4-8B27-42A1-B606-6D54F33806E1}" type="presParOf" srcId="{73BDC857-F66F-43E7-B011-7328898770D2}" destId="{A85145E9-9888-4B07-A320-7EC2BC10D4B6}" srcOrd="1" destOrd="0" presId="urn:microsoft.com/office/officeart/2005/8/layout/chevron2"/>
    <dgm:cxn modelId="{6FA5CE33-C785-45B8-8BE0-ABDC60F07EE1}" type="presParOf" srcId="{73BDC857-F66F-43E7-B011-7328898770D2}" destId="{559C6296-4814-4620-8B56-DD110A0CBB51}" srcOrd="2" destOrd="0" presId="urn:microsoft.com/office/officeart/2005/8/layout/chevron2"/>
    <dgm:cxn modelId="{4C345D57-D7E6-4349-832C-CBD2C53533F2}" type="presParOf" srcId="{559C6296-4814-4620-8B56-DD110A0CBB51}" destId="{F7B91E7B-6EEF-4A6D-820F-5268740445D5}" srcOrd="0" destOrd="0" presId="urn:microsoft.com/office/officeart/2005/8/layout/chevron2"/>
    <dgm:cxn modelId="{E2C88635-897A-4456-95FB-9B947F0C6480}" type="presParOf" srcId="{559C6296-4814-4620-8B56-DD110A0CBB51}" destId="{33A3DE1C-FF10-4723-8915-EB3B0960A6AB}" srcOrd="1" destOrd="0" presId="urn:microsoft.com/office/officeart/2005/8/layout/chevron2"/>
    <dgm:cxn modelId="{55B5DA5C-CAF4-4840-9451-998D86D53626}" type="presParOf" srcId="{73BDC857-F66F-43E7-B011-7328898770D2}" destId="{ECEEA8E7-6168-456C-B544-337C9B8BF280}" srcOrd="3" destOrd="0" presId="urn:microsoft.com/office/officeart/2005/8/layout/chevron2"/>
    <dgm:cxn modelId="{29CA08DE-1E03-4143-8D2E-129AA1AF6642}" type="presParOf" srcId="{73BDC857-F66F-43E7-B011-7328898770D2}" destId="{5F8F795D-6989-464B-A876-1AC4DE921A06}" srcOrd="4" destOrd="0" presId="urn:microsoft.com/office/officeart/2005/8/layout/chevron2"/>
    <dgm:cxn modelId="{4E31ED3F-4AEC-44A9-864C-415272B5D265}" type="presParOf" srcId="{5F8F795D-6989-464B-A876-1AC4DE921A06}" destId="{6BD7EDA4-0E14-4EED-A10D-1C1E6900ADBA}" srcOrd="0" destOrd="0" presId="urn:microsoft.com/office/officeart/2005/8/layout/chevron2"/>
    <dgm:cxn modelId="{1BB03397-D27F-4F06-AE17-41D054F9F6C9}" type="presParOf" srcId="{5F8F795D-6989-464B-A876-1AC4DE921A06}" destId="{08562741-5401-46FD-966E-11BC25565D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44FD41-DC21-4595-9789-987C538F21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04AA0B-1E62-4974-ADCE-0A91719E6479}">
      <dgm:prSet phldrT="[Texte]" custT="1"/>
      <dgm:spPr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gm:spPr>
      <dgm:t>
        <a:bodyPr/>
        <a:lstStyle/>
        <a:p>
          <a:pPr algn="r"/>
          <a:r>
            <a:rPr lang="fr-FR" sz="1200" b="1" i="1" u="sng" dirty="0" smtClean="0">
              <a:solidFill>
                <a:schemeClr val="bg1"/>
              </a:solidFill>
            </a:rPr>
            <a:t>Spécialité</a:t>
          </a:r>
          <a:r>
            <a:rPr lang="fr-FR" sz="1200" b="1" i="1" u="none" dirty="0" smtClean="0">
              <a:solidFill>
                <a:schemeClr val="bg1"/>
              </a:solidFill>
            </a:rPr>
            <a:t> :</a:t>
          </a:r>
          <a:endParaRPr lang="fr-FR" sz="1200" b="1" i="1" u="sng" dirty="0" smtClean="0">
            <a:solidFill>
              <a:schemeClr val="bg1"/>
            </a:solidFill>
          </a:endParaRPr>
        </a:p>
        <a:p>
          <a:pPr algn="r"/>
          <a:r>
            <a:rPr lang="fr-FR" sz="1200" b="1" i="1" u="none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 Randonnée vélo »</a:t>
          </a:r>
          <a:endParaRPr lang="fr-FR" sz="1200" b="1" i="1" u="none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F69183E-91EF-4302-9F25-44ED1CEE533A}" type="parTrans" cxnId="{17F86685-5FB6-44E2-B146-C2C17BCAD917}">
      <dgm:prSet/>
      <dgm:spPr/>
      <dgm:t>
        <a:bodyPr/>
        <a:lstStyle/>
        <a:p>
          <a:endParaRPr lang="fr-FR"/>
        </a:p>
      </dgm:t>
    </dgm:pt>
    <dgm:pt modelId="{8BD1185A-AAAD-4BBD-A87F-4F1914DA0701}" type="sibTrans" cxnId="{17F86685-5FB6-44E2-B146-C2C17BCAD917}">
      <dgm:prSet/>
      <dgm:spPr/>
      <dgm:t>
        <a:bodyPr/>
        <a:lstStyle/>
        <a:p>
          <a:endParaRPr lang="fr-FR"/>
        </a:p>
      </dgm:t>
    </dgm:pt>
    <dgm:pt modelId="{BF183538-A69C-4000-89BE-9C400BD8E83C}" type="pres">
      <dgm:prSet presAssocID="{DD44FD41-DC21-4595-9789-987C538F21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83FB17-9E0C-4B46-9391-DABFD98C42FC}" type="pres">
      <dgm:prSet presAssocID="{E904AA0B-1E62-4974-ADCE-0A91719E6479}" presName="parentText" presStyleLbl="node1" presStyleIdx="0" presStyleCnt="1" custScaleY="55250" custLinFactNeighborX="-3498" custLinFactNeighborY="-2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1FFB239-A268-48FE-8A38-1AD7BEE4187C}" type="presOf" srcId="{E904AA0B-1E62-4974-ADCE-0A91719E6479}" destId="{C583FB17-9E0C-4B46-9391-DABFD98C42FC}" srcOrd="0" destOrd="0" presId="urn:microsoft.com/office/officeart/2005/8/layout/vList2"/>
    <dgm:cxn modelId="{17F86685-5FB6-44E2-B146-C2C17BCAD917}" srcId="{DD44FD41-DC21-4595-9789-987C538F210E}" destId="{E904AA0B-1E62-4974-ADCE-0A91719E6479}" srcOrd="0" destOrd="0" parTransId="{1F69183E-91EF-4302-9F25-44ED1CEE533A}" sibTransId="{8BD1185A-AAAD-4BBD-A87F-4F1914DA0701}"/>
    <dgm:cxn modelId="{F60DC82C-0401-418D-9A26-9CF8C2EA69E0}" type="presOf" srcId="{DD44FD41-DC21-4595-9789-987C538F210E}" destId="{BF183538-A69C-4000-89BE-9C400BD8E83C}" srcOrd="0" destOrd="0" presId="urn:microsoft.com/office/officeart/2005/8/layout/vList2"/>
    <dgm:cxn modelId="{F59C2F53-B25F-43D5-B347-955FBE9B25C5}" type="presParOf" srcId="{BF183538-A69C-4000-89BE-9C400BD8E83C}" destId="{C583FB17-9E0C-4B46-9391-DABFD98C42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0" y="0"/>
          <a:ext cx="3528393" cy="292640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smtClean="0">
              <a:solidFill>
                <a:schemeClr val="bg1"/>
              </a:solidFill>
            </a:rPr>
            <a:t>Création</a:t>
          </a:r>
          <a:r>
            <a:rPr lang="fr-FR" sz="1200" b="1" i="1" u="none" kern="1200" dirty="0" smtClean="0">
              <a:solidFill>
                <a:schemeClr val="bg1"/>
              </a:solidFill>
            </a:rPr>
            <a:t> : </a:t>
          </a: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01/2013</a:t>
          </a:r>
        </a:p>
      </dsp:txBody>
      <dsp:txXfrm>
        <a:off x="14286" y="14286"/>
        <a:ext cx="3499821" cy="264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576061" y="131172"/>
          <a:ext cx="1931013" cy="525897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smtClean="0"/>
            <a:t>Expertise</a:t>
          </a:r>
          <a:r>
            <a:rPr lang="fr-FR" sz="1200" b="1" i="1" u="none" kern="1200" dirty="0" smtClean="0"/>
            <a:t> :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 Gestion de l’effort »</a:t>
          </a:r>
          <a:endParaRPr lang="fr-FR" sz="1200" b="1" i="1" u="none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01733" y="156844"/>
        <a:ext cx="1879669" cy="4745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77FCD-D872-43F3-93E7-A2DE90A45070}">
      <dsp:nvSpPr>
        <dsp:cNvPr id="0" name=""/>
        <dsp:cNvSpPr/>
      </dsp:nvSpPr>
      <dsp:spPr>
        <a:xfrm rot="5400000">
          <a:off x="1130978" y="195400"/>
          <a:ext cx="882811" cy="887674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ood" dir="t">
            <a:rot lat="0" lon="0" rev="3000000"/>
          </a:lightRig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dirty="0" smtClean="0"/>
            <a:t>Londres-Edimbourg-Londres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2013</a:t>
          </a:r>
          <a:endParaRPr lang="fr-FR" sz="7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276493" y="344966"/>
        <a:ext cx="591782" cy="588541"/>
      </dsp:txXfrm>
    </dsp:sp>
    <dsp:sp modelId="{CDC825DC-72B9-4EE6-9F0A-C0F1DFF41899}">
      <dsp:nvSpPr>
        <dsp:cNvPr id="0" name=""/>
        <dsp:cNvSpPr/>
      </dsp:nvSpPr>
      <dsp:spPr>
        <a:xfrm>
          <a:off x="1754541" y="255431"/>
          <a:ext cx="787714" cy="423502"/>
        </a:xfrm>
        <a:prstGeom prst="rect">
          <a:avLst/>
        </a:prstGeom>
        <a:noFill/>
        <a:ln>
          <a:noFill/>
        </a:ln>
        <a:effectLst/>
        <a:sp3d prstMaterial="translucentPowder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159BB-DEC8-4696-86D9-D450235B0A7E}">
      <dsp:nvSpPr>
        <dsp:cNvPr id="0" name=""/>
        <dsp:cNvSpPr/>
      </dsp:nvSpPr>
      <dsp:spPr>
        <a:xfrm rot="5400000">
          <a:off x="284164" y="123231"/>
          <a:ext cx="882811" cy="8487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ood" dir="t">
            <a:rot lat="0" lon="0" rev="3000000"/>
          </a:lightRig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dirty="0" smtClean="0"/>
            <a:t>Paris –Brest – Paris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2011 et 2015</a:t>
          </a:r>
          <a:endParaRPr lang="fr-FR" sz="7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39924" y="250497"/>
        <a:ext cx="571290" cy="594217"/>
      </dsp:txXfrm>
    </dsp:sp>
    <dsp:sp modelId="{30459498-10AE-4F01-87C4-E9A0A7D1B180}">
      <dsp:nvSpPr>
        <dsp:cNvPr id="0" name=""/>
        <dsp:cNvSpPr/>
      </dsp:nvSpPr>
      <dsp:spPr>
        <a:xfrm rot="5400000">
          <a:off x="350455" y="625873"/>
          <a:ext cx="815729" cy="107564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ood" dir="t">
            <a:rot lat="0" lon="0" rev="3000000"/>
          </a:lightRig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dirty="0" smtClean="0"/>
            <a:t>Route des Grandes Alpes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2017 et 2021 </a:t>
          </a:r>
          <a:endParaRPr lang="fr-FR" sz="7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399772" y="891785"/>
        <a:ext cx="717096" cy="543819"/>
      </dsp:txXfrm>
    </dsp:sp>
    <dsp:sp modelId="{83A8D5DA-D554-489F-93E2-3B1D3C4D490F}">
      <dsp:nvSpPr>
        <dsp:cNvPr id="0" name=""/>
        <dsp:cNvSpPr/>
      </dsp:nvSpPr>
      <dsp:spPr>
        <a:xfrm>
          <a:off x="1241" y="997979"/>
          <a:ext cx="762304" cy="423502"/>
        </a:xfrm>
        <a:prstGeom prst="rect">
          <a:avLst/>
        </a:prstGeom>
        <a:noFill/>
        <a:ln>
          <a:noFill/>
        </a:ln>
        <a:effectLst/>
        <a:sp3d prstMaterial="translucentPowder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DF46F-807D-473A-B670-B1830C05BA26}">
      <dsp:nvSpPr>
        <dsp:cNvPr id="0" name=""/>
        <dsp:cNvSpPr/>
      </dsp:nvSpPr>
      <dsp:spPr>
        <a:xfrm rot="5400000">
          <a:off x="1364577" y="703773"/>
          <a:ext cx="579414" cy="101191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ood" dir="t">
            <a:rot lat="0" lon="0" rev="3000000"/>
          </a:lightRig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dirty="0" smtClean="0"/>
            <a:t>Ardéchoise </a:t>
          </a:r>
          <a:r>
            <a:rPr lang="fr-FR" sz="7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2016</a:t>
          </a:r>
          <a:endParaRPr lang="fr-FR" sz="7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316979" y="1016593"/>
        <a:ext cx="674610" cy="386276"/>
      </dsp:txXfrm>
    </dsp:sp>
    <dsp:sp modelId="{DDA4AE1E-899C-487F-BEA9-5497BEF5B7A6}">
      <dsp:nvSpPr>
        <dsp:cNvPr id="0" name=""/>
        <dsp:cNvSpPr/>
      </dsp:nvSpPr>
      <dsp:spPr>
        <a:xfrm rot="5400000">
          <a:off x="1259295" y="1282353"/>
          <a:ext cx="705837" cy="95204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ood" dir="t">
            <a:rot lat="0" lon="0" rev="3000000"/>
          </a:lightRig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dirty="0" smtClean="0"/>
            <a:t>Dolomites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2019</a:t>
          </a:r>
          <a:endParaRPr lang="fr-FR" sz="7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294867" y="1523096"/>
        <a:ext cx="634694" cy="470558"/>
      </dsp:txXfrm>
    </dsp:sp>
    <dsp:sp modelId="{F5BB1655-26A3-4DEF-B649-CE24341D255B}">
      <dsp:nvSpPr>
        <dsp:cNvPr id="0" name=""/>
        <dsp:cNvSpPr/>
      </dsp:nvSpPr>
      <dsp:spPr>
        <a:xfrm>
          <a:off x="1754541" y="1652040"/>
          <a:ext cx="787714" cy="423502"/>
        </a:xfrm>
        <a:prstGeom prst="rect">
          <a:avLst/>
        </a:prstGeom>
        <a:noFill/>
        <a:ln>
          <a:noFill/>
        </a:ln>
        <a:effectLst/>
        <a:sp3d prstMaterial="translucentPowder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F49E9-C7BF-4214-8A1D-631561F703A0}">
      <dsp:nvSpPr>
        <dsp:cNvPr id="0" name=""/>
        <dsp:cNvSpPr/>
      </dsp:nvSpPr>
      <dsp:spPr>
        <a:xfrm rot="5400000">
          <a:off x="402209" y="1278979"/>
          <a:ext cx="695454" cy="948401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ood" dir="t">
            <a:rot lat="0" lon="0" rev="3000000"/>
          </a:lightRig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dirty="0" smtClean="0"/>
            <a:t>Traversée des Pyrénées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2018</a:t>
          </a:r>
          <a:endParaRPr lang="fr-FR" sz="7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33803" y="1521361"/>
        <a:ext cx="632267" cy="4636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89225" y="90600"/>
          <a:ext cx="594839" cy="416387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09568"/>
        <a:ext cx="416387" cy="178452"/>
      </dsp:txXfrm>
    </dsp:sp>
    <dsp:sp modelId="{02782B13-EC38-4081-9F22-03A2531DD335}">
      <dsp:nvSpPr>
        <dsp:cNvPr id="0" name=""/>
        <dsp:cNvSpPr/>
      </dsp:nvSpPr>
      <dsp:spPr>
        <a:xfrm rot="5400000">
          <a:off x="1701278" y="-1283517"/>
          <a:ext cx="386645" cy="295642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Séjour itinérant                                     </a:t>
          </a:r>
          <a:r>
            <a:rPr lang="fr-FR" sz="1200" b="1" i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5 JOURS – 4 NUITS</a:t>
          </a:r>
          <a:endParaRPr lang="fr-FR" sz="1200" b="1" i="1" u="sng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20248"/>
        <a:ext cx="2937554" cy="348897"/>
      </dsp:txXfrm>
    </dsp:sp>
    <dsp:sp modelId="{7FB97857-B393-4AE3-80A5-81C0D1654EE2}">
      <dsp:nvSpPr>
        <dsp:cNvPr id="0" name=""/>
        <dsp:cNvSpPr/>
      </dsp:nvSpPr>
      <dsp:spPr>
        <a:xfrm rot="5400000">
          <a:off x="-89225" y="555830"/>
          <a:ext cx="594839" cy="416387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674798"/>
        <a:ext cx="416387" cy="178452"/>
      </dsp:txXfrm>
    </dsp:sp>
    <dsp:sp modelId="{0719B462-74B1-48FA-85DF-DBB3A0F37696}">
      <dsp:nvSpPr>
        <dsp:cNvPr id="0" name=""/>
        <dsp:cNvSpPr/>
      </dsp:nvSpPr>
      <dsp:spPr>
        <a:xfrm rot="5400000">
          <a:off x="1701278" y="-818286"/>
          <a:ext cx="386645" cy="2956428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4 ETAPES</a:t>
          </a:r>
          <a:r>
            <a:rPr lang="fr-FR" sz="13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</a:t>
          </a: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                          430 kilomètres 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485479"/>
        <a:ext cx="2937554" cy="348897"/>
      </dsp:txXfrm>
    </dsp:sp>
    <dsp:sp modelId="{A12626EA-14C2-400B-A907-0E5E80D5CBC8}">
      <dsp:nvSpPr>
        <dsp:cNvPr id="0" name=""/>
        <dsp:cNvSpPr/>
      </dsp:nvSpPr>
      <dsp:spPr>
        <a:xfrm rot="5400000">
          <a:off x="-89225" y="1021061"/>
          <a:ext cx="594839" cy="416387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140029"/>
        <a:ext cx="416387" cy="178452"/>
      </dsp:txXfrm>
    </dsp:sp>
    <dsp:sp modelId="{2067280A-05C8-46A2-8CF2-8A012F6A1845}">
      <dsp:nvSpPr>
        <dsp:cNvPr id="0" name=""/>
        <dsp:cNvSpPr/>
      </dsp:nvSpPr>
      <dsp:spPr>
        <a:xfrm rot="5400000">
          <a:off x="1701278" y="-353055"/>
          <a:ext cx="386645" cy="295642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Arrivées d’exception                      </a:t>
          </a:r>
          <a:r>
            <a:rPr lang="fr-FR" sz="1200" b="1" i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PASS VIP « 4 CHATEAUX »</a:t>
          </a:r>
          <a:endParaRPr lang="fr-FR" sz="1200" b="1" i="1" u="sng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950710"/>
        <a:ext cx="2937554" cy="348897"/>
      </dsp:txXfrm>
    </dsp:sp>
    <dsp:sp modelId="{4527FA80-FE95-4364-9B65-39CA9D6AB981}">
      <dsp:nvSpPr>
        <dsp:cNvPr id="0" name=""/>
        <dsp:cNvSpPr/>
      </dsp:nvSpPr>
      <dsp:spPr>
        <a:xfrm rot="5400000">
          <a:off x="-89225" y="1486292"/>
          <a:ext cx="594839" cy="416387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sz="12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605260"/>
        <a:ext cx="416387" cy="178452"/>
      </dsp:txXfrm>
    </dsp:sp>
    <dsp:sp modelId="{E7BA388D-A9A6-4803-AA38-430014114227}">
      <dsp:nvSpPr>
        <dsp:cNvPr id="0" name=""/>
        <dsp:cNvSpPr/>
      </dsp:nvSpPr>
      <dsp:spPr>
        <a:xfrm rot="5400000">
          <a:off x="1701278" y="112175"/>
          <a:ext cx="386645" cy="2956428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u="sng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HOTELLERIE 3/4*                    </a:t>
          </a: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Demi-pension + Ravitaillements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1415940"/>
        <a:ext cx="2937554" cy="348897"/>
      </dsp:txXfrm>
    </dsp:sp>
    <dsp:sp modelId="{8C72C949-BB85-468E-BCFF-8454385A8884}">
      <dsp:nvSpPr>
        <dsp:cNvPr id="0" name=""/>
        <dsp:cNvSpPr/>
      </dsp:nvSpPr>
      <dsp:spPr>
        <a:xfrm rot="5400000">
          <a:off x="-89225" y="1951523"/>
          <a:ext cx="594839" cy="41638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070491"/>
        <a:ext cx="416387" cy="178452"/>
      </dsp:txXfrm>
    </dsp:sp>
    <dsp:sp modelId="{AACD9EBF-B04D-4739-92D8-C8F547F4C8E9}">
      <dsp:nvSpPr>
        <dsp:cNvPr id="0" name=""/>
        <dsp:cNvSpPr/>
      </dsp:nvSpPr>
      <dsp:spPr>
        <a:xfrm rot="5400000">
          <a:off x="1701278" y="577406"/>
          <a:ext cx="386645" cy="295642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u="none" kern="1200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Rencontres associatives                  </a:t>
          </a:r>
          <a:r>
            <a:rPr lang="fr-FR" sz="1300" b="1" i="1" u="sng" kern="1200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2 CONFERENCES</a:t>
          </a:r>
          <a:endParaRPr lang="fr-FR" sz="1300" b="1" i="1" u="sng" kern="1200" cap="none" spc="0" baseline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1881171"/>
        <a:ext cx="2937554" cy="3488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91404" y="92734"/>
          <a:ext cx="609362" cy="42655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214607"/>
        <a:ext cx="426553" cy="182809"/>
      </dsp:txXfrm>
    </dsp:sp>
    <dsp:sp modelId="{02782B13-EC38-4081-9F22-03A2531DD335}">
      <dsp:nvSpPr>
        <dsp:cNvPr id="0" name=""/>
        <dsp:cNvSpPr/>
      </dsp:nvSpPr>
      <dsp:spPr>
        <a:xfrm rot="5400000">
          <a:off x="1653416" y="-1225532"/>
          <a:ext cx="396085" cy="284981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VERIFICATION DU MATERIEL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26554" y="20665"/>
        <a:ext cx="2830475" cy="357415"/>
      </dsp:txXfrm>
    </dsp:sp>
    <dsp:sp modelId="{7FB97857-B393-4AE3-80A5-81C0D1654EE2}">
      <dsp:nvSpPr>
        <dsp:cNvPr id="0" name=""/>
        <dsp:cNvSpPr/>
      </dsp:nvSpPr>
      <dsp:spPr>
        <a:xfrm rot="5400000">
          <a:off x="-91404" y="587872"/>
          <a:ext cx="609362" cy="42655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709745"/>
        <a:ext cx="426553" cy="182809"/>
      </dsp:txXfrm>
    </dsp:sp>
    <dsp:sp modelId="{0719B462-74B1-48FA-85DF-DBB3A0F37696}">
      <dsp:nvSpPr>
        <dsp:cNvPr id="0" name=""/>
        <dsp:cNvSpPr/>
      </dsp:nvSpPr>
      <dsp:spPr>
        <a:xfrm rot="5400000">
          <a:off x="1653416" y="-730394"/>
          <a:ext cx="396085" cy="2849810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BRIEFING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26554" y="515803"/>
        <a:ext cx="2830475" cy="357415"/>
      </dsp:txXfrm>
    </dsp:sp>
    <dsp:sp modelId="{A12626EA-14C2-400B-A907-0E5E80D5CBC8}">
      <dsp:nvSpPr>
        <dsp:cNvPr id="0" name=""/>
        <dsp:cNvSpPr/>
      </dsp:nvSpPr>
      <dsp:spPr>
        <a:xfrm rot="5400000">
          <a:off x="-91404" y="1083009"/>
          <a:ext cx="609362" cy="42655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204882"/>
        <a:ext cx="426553" cy="182809"/>
      </dsp:txXfrm>
    </dsp:sp>
    <dsp:sp modelId="{2067280A-05C8-46A2-8CF2-8A012F6A1845}">
      <dsp:nvSpPr>
        <dsp:cNvPr id="0" name=""/>
        <dsp:cNvSpPr/>
      </dsp:nvSpPr>
      <dsp:spPr>
        <a:xfrm rot="5400000">
          <a:off x="1653416" y="-235257"/>
          <a:ext cx="396085" cy="284981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DINER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26554" y="1010940"/>
        <a:ext cx="2830475" cy="357415"/>
      </dsp:txXfrm>
    </dsp:sp>
    <dsp:sp modelId="{4527FA80-FE95-4364-9B65-39CA9D6AB981}">
      <dsp:nvSpPr>
        <dsp:cNvPr id="0" name=""/>
        <dsp:cNvSpPr/>
      </dsp:nvSpPr>
      <dsp:spPr>
        <a:xfrm rot="5400000">
          <a:off x="-91404" y="1578146"/>
          <a:ext cx="609362" cy="42655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sz="12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700019"/>
        <a:ext cx="426553" cy="182809"/>
      </dsp:txXfrm>
    </dsp:sp>
    <dsp:sp modelId="{E7BA388D-A9A6-4803-AA38-430014114227}">
      <dsp:nvSpPr>
        <dsp:cNvPr id="0" name=""/>
        <dsp:cNvSpPr/>
      </dsp:nvSpPr>
      <dsp:spPr>
        <a:xfrm rot="5400000">
          <a:off x="1653416" y="259880"/>
          <a:ext cx="396085" cy="2849810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NUIT </a:t>
          </a: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A L’HOTEL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26554" y="1506078"/>
        <a:ext cx="2830475" cy="3574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99362" y="101039"/>
          <a:ext cx="662417" cy="463692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233522"/>
        <a:ext cx="463692" cy="198725"/>
      </dsp:txXfrm>
    </dsp:sp>
    <dsp:sp modelId="{02782B13-EC38-4081-9F22-03A2531DD335}">
      <dsp:nvSpPr>
        <dsp:cNvPr id="0" name=""/>
        <dsp:cNvSpPr/>
      </dsp:nvSpPr>
      <dsp:spPr>
        <a:xfrm rot="5400000">
          <a:off x="1637411" y="-1172042"/>
          <a:ext cx="430571" cy="277801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CHANTILLY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63692" y="22696"/>
        <a:ext cx="2756991" cy="388533"/>
      </dsp:txXfrm>
    </dsp:sp>
    <dsp:sp modelId="{7FB97857-B393-4AE3-80A5-81C0D1654EE2}">
      <dsp:nvSpPr>
        <dsp:cNvPr id="0" name=""/>
        <dsp:cNvSpPr/>
      </dsp:nvSpPr>
      <dsp:spPr>
        <a:xfrm rot="5400000">
          <a:off x="-99362" y="599196"/>
          <a:ext cx="662417" cy="463692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731679"/>
        <a:ext cx="463692" cy="198725"/>
      </dsp:txXfrm>
    </dsp:sp>
    <dsp:sp modelId="{0719B462-74B1-48FA-85DF-DBB3A0F37696}">
      <dsp:nvSpPr>
        <dsp:cNvPr id="0" name=""/>
        <dsp:cNvSpPr/>
      </dsp:nvSpPr>
      <dsp:spPr>
        <a:xfrm rot="5400000">
          <a:off x="1637411" y="-673886"/>
          <a:ext cx="430571" cy="2778010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MARINES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63692" y="520852"/>
        <a:ext cx="2756991" cy="388533"/>
      </dsp:txXfrm>
    </dsp:sp>
    <dsp:sp modelId="{A12626EA-14C2-400B-A907-0E5E80D5CBC8}">
      <dsp:nvSpPr>
        <dsp:cNvPr id="0" name=""/>
        <dsp:cNvSpPr/>
      </dsp:nvSpPr>
      <dsp:spPr>
        <a:xfrm rot="5400000">
          <a:off x="-99362" y="1097352"/>
          <a:ext cx="662417" cy="463692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229835"/>
        <a:ext cx="463692" cy="198725"/>
      </dsp:txXfrm>
    </dsp:sp>
    <dsp:sp modelId="{2067280A-05C8-46A2-8CF2-8A012F6A1845}">
      <dsp:nvSpPr>
        <dsp:cNvPr id="0" name=""/>
        <dsp:cNvSpPr/>
      </dsp:nvSpPr>
      <dsp:spPr>
        <a:xfrm rot="5400000">
          <a:off x="1637411" y="-175729"/>
          <a:ext cx="430571" cy="277801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SAINT-GERMAIN-EN-LAYE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63692" y="1019009"/>
        <a:ext cx="2756991" cy="388533"/>
      </dsp:txXfrm>
    </dsp:sp>
    <dsp:sp modelId="{4527FA80-FE95-4364-9B65-39CA9D6AB981}">
      <dsp:nvSpPr>
        <dsp:cNvPr id="0" name=""/>
        <dsp:cNvSpPr/>
      </dsp:nvSpPr>
      <dsp:spPr>
        <a:xfrm rot="5400000">
          <a:off x="-99362" y="1595508"/>
          <a:ext cx="662417" cy="463692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727991"/>
        <a:ext cx="463692" cy="198725"/>
      </dsp:txXfrm>
    </dsp:sp>
    <dsp:sp modelId="{E7BA388D-A9A6-4803-AA38-430014114227}">
      <dsp:nvSpPr>
        <dsp:cNvPr id="0" name=""/>
        <dsp:cNvSpPr/>
      </dsp:nvSpPr>
      <dsp:spPr>
        <a:xfrm rot="5400000">
          <a:off x="1637411" y="322426"/>
          <a:ext cx="430571" cy="2778010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brightRoom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VERSAILLES                Installation à </a:t>
          </a: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l’hôtel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63692" y="1517165"/>
        <a:ext cx="2756991" cy="3885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89225" y="90600"/>
          <a:ext cx="594839" cy="416387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09568"/>
        <a:ext cx="416387" cy="178452"/>
      </dsp:txXfrm>
    </dsp:sp>
    <dsp:sp modelId="{02782B13-EC38-4081-9F22-03A2531DD335}">
      <dsp:nvSpPr>
        <dsp:cNvPr id="0" name=""/>
        <dsp:cNvSpPr/>
      </dsp:nvSpPr>
      <dsp:spPr>
        <a:xfrm rot="5400000">
          <a:off x="1653052" y="-1235291"/>
          <a:ext cx="386645" cy="2859976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VERSAILLES</a:t>
          </a:r>
          <a:endParaRPr lang="fr-FR" sz="8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20248"/>
        <a:ext cx="2841102" cy="348897"/>
      </dsp:txXfrm>
    </dsp:sp>
    <dsp:sp modelId="{7FB97857-B393-4AE3-80A5-81C0D1654EE2}">
      <dsp:nvSpPr>
        <dsp:cNvPr id="0" name=""/>
        <dsp:cNvSpPr/>
      </dsp:nvSpPr>
      <dsp:spPr>
        <a:xfrm rot="5400000">
          <a:off x="-89225" y="555830"/>
          <a:ext cx="594839" cy="416387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674798"/>
        <a:ext cx="416387" cy="178452"/>
      </dsp:txXfrm>
    </dsp:sp>
    <dsp:sp modelId="{0719B462-74B1-48FA-85DF-DBB3A0F37696}">
      <dsp:nvSpPr>
        <dsp:cNvPr id="0" name=""/>
        <dsp:cNvSpPr/>
      </dsp:nvSpPr>
      <dsp:spPr>
        <a:xfrm rot="5400000">
          <a:off x="1653052" y="-770060"/>
          <a:ext cx="386645" cy="2859976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RAMBOUILLET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485479"/>
        <a:ext cx="2841102" cy="348897"/>
      </dsp:txXfrm>
    </dsp:sp>
    <dsp:sp modelId="{A12626EA-14C2-400B-A907-0E5E80D5CBC8}">
      <dsp:nvSpPr>
        <dsp:cNvPr id="0" name=""/>
        <dsp:cNvSpPr/>
      </dsp:nvSpPr>
      <dsp:spPr>
        <a:xfrm rot="5400000">
          <a:off x="-89225" y="1021061"/>
          <a:ext cx="594839" cy="416387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140029"/>
        <a:ext cx="416387" cy="178452"/>
      </dsp:txXfrm>
    </dsp:sp>
    <dsp:sp modelId="{2067280A-05C8-46A2-8CF2-8A012F6A1845}">
      <dsp:nvSpPr>
        <dsp:cNvPr id="0" name=""/>
        <dsp:cNvSpPr/>
      </dsp:nvSpPr>
      <dsp:spPr>
        <a:xfrm rot="5400000">
          <a:off x="1653052" y="-304829"/>
          <a:ext cx="386645" cy="2859976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CHAMARANDE</a:t>
          </a:r>
          <a:endParaRPr lang="fr-FR" sz="18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950710"/>
        <a:ext cx="2841102" cy="348897"/>
      </dsp:txXfrm>
    </dsp:sp>
    <dsp:sp modelId="{4527FA80-FE95-4364-9B65-39CA9D6AB981}">
      <dsp:nvSpPr>
        <dsp:cNvPr id="0" name=""/>
        <dsp:cNvSpPr/>
      </dsp:nvSpPr>
      <dsp:spPr>
        <a:xfrm rot="5400000">
          <a:off x="-89225" y="1486292"/>
          <a:ext cx="594839" cy="416387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sz="12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605260"/>
        <a:ext cx="416387" cy="178452"/>
      </dsp:txXfrm>
    </dsp:sp>
    <dsp:sp modelId="{E7BA388D-A9A6-4803-AA38-430014114227}">
      <dsp:nvSpPr>
        <dsp:cNvPr id="0" name=""/>
        <dsp:cNvSpPr/>
      </dsp:nvSpPr>
      <dsp:spPr>
        <a:xfrm rot="5400000">
          <a:off x="1653052" y="160401"/>
          <a:ext cx="386645" cy="2859976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MILLY-LA-FORET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1415940"/>
        <a:ext cx="2841102" cy="348897"/>
      </dsp:txXfrm>
    </dsp:sp>
    <dsp:sp modelId="{8C72C949-BB85-468E-BCFF-8454385A8884}">
      <dsp:nvSpPr>
        <dsp:cNvPr id="0" name=""/>
        <dsp:cNvSpPr/>
      </dsp:nvSpPr>
      <dsp:spPr>
        <a:xfrm rot="5400000">
          <a:off x="-89225" y="1951523"/>
          <a:ext cx="594839" cy="41638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070491"/>
        <a:ext cx="416387" cy="178452"/>
      </dsp:txXfrm>
    </dsp:sp>
    <dsp:sp modelId="{AACD9EBF-B04D-4739-92D8-C8F547F4C8E9}">
      <dsp:nvSpPr>
        <dsp:cNvPr id="0" name=""/>
        <dsp:cNvSpPr/>
      </dsp:nvSpPr>
      <dsp:spPr>
        <a:xfrm rot="5400000">
          <a:off x="1653052" y="625632"/>
          <a:ext cx="386645" cy="2859976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FONTAINEBLEAU            Installation à </a:t>
          </a:r>
          <a:r>
            <a:rPr lang="fr-FR" sz="1300" b="1" i="1" kern="1200" cap="none" spc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l’hôtel</a:t>
          </a:r>
          <a:endParaRPr lang="fr-FR" sz="1300" b="1" i="1" kern="1200" cap="none" spc="0" baseline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16387" y="1881171"/>
        <a:ext cx="2841102" cy="3488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85082" y="86663"/>
          <a:ext cx="567219" cy="39705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00107"/>
        <a:ext cx="397053" cy="170166"/>
      </dsp:txXfrm>
    </dsp:sp>
    <dsp:sp modelId="{02782B13-EC38-4081-9F22-03A2531DD335}">
      <dsp:nvSpPr>
        <dsp:cNvPr id="0" name=""/>
        <dsp:cNvSpPr/>
      </dsp:nvSpPr>
      <dsp:spPr>
        <a:xfrm rot="5400000">
          <a:off x="1652362" y="-1253727"/>
          <a:ext cx="368692" cy="287931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FONTAINBLEAU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397053" y="19580"/>
        <a:ext cx="2861312" cy="332696"/>
      </dsp:txXfrm>
    </dsp:sp>
    <dsp:sp modelId="{7FB97857-B393-4AE3-80A5-81C0D1654EE2}">
      <dsp:nvSpPr>
        <dsp:cNvPr id="0" name=""/>
        <dsp:cNvSpPr/>
      </dsp:nvSpPr>
      <dsp:spPr>
        <a:xfrm rot="5400000">
          <a:off x="-85082" y="522576"/>
          <a:ext cx="567219" cy="39705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636020"/>
        <a:ext cx="397053" cy="170166"/>
      </dsp:txXfrm>
    </dsp:sp>
    <dsp:sp modelId="{0719B462-74B1-48FA-85DF-DBB3A0F37696}">
      <dsp:nvSpPr>
        <dsp:cNvPr id="0" name=""/>
        <dsp:cNvSpPr/>
      </dsp:nvSpPr>
      <dsp:spPr>
        <a:xfrm rot="5400000">
          <a:off x="1652362" y="-817815"/>
          <a:ext cx="368692" cy="2879310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PROVINS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397053" y="455492"/>
        <a:ext cx="2861312" cy="332696"/>
      </dsp:txXfrm>
    </dsp:sp>
    <dsp:sp modelId="{A12626EA-14C2-400B-A907-0E5E80D5CBC8}">
      <dsp:nvSpPr>
        <dsp:cNvPr id="0" name=""/>
        <dsp:cNvSpPr/>
      </dsp:nvSpPr>
      <dsp:spPr>
        <a:xfrm rot="5400000">
          <a:off x="-85082" y="958489"/>
          <a:ext cx="567219" cy="39705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071933"/>
        <a:ext cx="397053" cy="170166"/>
      </dsp:txXfrm>
    </dsp:sp>
    <dsp:sp modelId="{2067280A-05C8-46A2-8CF2-8A012F6A1845}">
      <dsp:nvSpPr>
        <dsp:cNvPr id="0" name=""/>
        <dsp:cNvSpPr/>
      </dsp:nvSpPr>
      <dsp:spPr>
        <a:xfrm rot="5400000">
          <a:off x="1652362" y="-381902"/>
          <a:ext cx="368692" cy="287931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    SAINT-HILLIERS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397053" y="891405"/>
        <a:ext cx="2861312" cy="332696"/>
      </dsp:txXfrm>
    </dsp:sp>
    <dsp:sp modelId="{4527FA80-FE95-4364-9B65-39CA9D6AB981}">
      <dsp:nvSpPr>
        <dsp:cNvPr id="0" name=""/>
        <dsp:cNvSpPr/>
      </dsp:nvSpPr>
      <dsp:spPr>
        <a:xfrm rot="5400000">
          <a:off x="-85082" y="1394401"/>
          <a:ext cx="567219" cy="39705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507845"/>
        <a:ext cx="397053" cy="170166"/>
      </dsp:txXfrm>
    </dsp:sp>
    <dsp:sp modelId="{E7BA388D-A9A6-4803-AA38-430014114227}">
      <dsp:nvSpPr>
        <dsp:cNvPr id="0" name=""/>
        <dsp:cNvSpPr/>
      </dsp:nvSpPr>
      <dsp:spPr>
        <a:xfrm rot="5400000">
          <a:off x="1652362" y="54010"/>
          <a:ext cx="368692" cy="2879310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MORMANT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397053" y="1327317"/>
        <a:ext cx="2861312" cy="332696"/>
      </dsp:txXfrm>
    </dsp:sp>
    <dsp:sp modelId="{8C72C949-BB85-468E-BCFF-8454385A8884}">
      <dsp:nvSpPr>
        <dsp:cNvPr id="0" name=""/>
        <dsp:cNvSpPr/>
      </dsp:nvSpPr>
      <dsp:spPr>
        <a:xfrm rot="5400000">
          <a:off x="-85082" y="1830314"/>
          <a:ext cx="567219" cy="397053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943758"/>
        <a:ext cx="397053" cy="170166"/>
      </dsp:txXfrm>
    </dsp:sp>
    <dsp:sp modelId="{AACD9EBF-B04D-4739-92D8-C8F547F4C8E9}">
      <dsp:nvSpPr>
        <dsp:cNvPr id="0" name=""/>
        <dsp:cNvSpPr/>
      </dsp:nvSpPr>
      <dsp:spPr>
        <a:xfrm rot="5400000">
          <a:off x="1652362" y="489922"/>
          <a:ext cx="368692" cy="287931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VAUX-LE-VICOMTE        Installation </a:t>
          </a: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l’hôtel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397053" y="1763229"/>
        <a:ext cx="2861312" cy="3326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86934" y="87461"/>
          <a:ext cx="579562" cy="4056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203374"/>
        <a:ext cx="405693" cy="173869"/>
      </dsp:txXfrm>
    </dsp:sp>
    <dsp:sp modelId="{02782B13-EC38-4081-9F22-03A2531DD335}">
      <dsp:nvSpPr>
        <dsp:cNvPr id="0" name=""/>
        <dsp:cNvSpPr/>
      </dsp:nvSpPr>
      <dsp:spPr>
        <a:xfrm rot="5400000">
          <a:off x="1635340" y="-1229119"/>
          <a:ext cx="376715" cy="28360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MELUN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05693" y="18918"/>
        <a:ext cx="2817619" cy="339935"/>
      </dsp:txXfrm>
    </dsp:sp>
    <dsp:sp modelId="{7FB97857-B393-4AE3-80A5-81C0D1654EE2}">
      <dsp:nvSpPr>
        <dsp:cNvPr id="0" name=""/>
        <dsp:cNvSpPr/>
      </dsp:nvSpPr>
      <dsp:spPr>
        <a:xfrm rot="5400000">
          <a:off x="-86934" y="536373"/>
          <a:ext cx="579562" cy="40569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652286"/>
        <a:ext cx="405693" cy="173869"/>
      </dsp:txXfrm>
    </dsp:sp>
    <dsp:sp modelId="{0719B462-74B1-48FA-85DF-DBB3A0F37696}">
      <dsp:nvSpPr>
        <dsp:cNvPr id="0" name=""/>
        <dsp:cNvSpPr/>
      </dsp:nvSpPr>
      <dsp:spPr>
        <a:xfrm rot="5400000">
          <a:off x="1635340" y="-780207"/>
          <a:ext cx="376715" cy="2836009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SERRIS - DISNEYLAND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05693" y="467830"/>
        <a:ext cx="2817619" cy="339935"/>
      </dsp:txXfrm>
    </dsp:sp>
    <dsp:sp modelId="{A12626EA-14C2-400B-A907-0E5E80D5CBC8}">
      <dsp:nvSpPr>
        <dsp:cNvPr id="0" name=""/>
        <dsp:cNvSpPr/>
      </dsp:nvSpPr>
      <dsp:spPr>
        <a:xfrm rot="5400000">
          <a:off x="-86934" y="985285"/>
          <a:ext cx="579562" cy="4056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101198"/>
        <a:ext cx="405693" cy="173869"/>
      </dsp:txXfrm>
    </dsp:sp>
    <dsp:sp modelId="{2067280A-05C8-46A2-8CF2-8A012F6A1845}">
      <dsp:nvSpPr>
        <dsp:cNvPr id="0" name=""/>
        <dsp:cNvSpPr/>
      </dsp:nvSpPr>
      <dsp:spPr>
        <a:xfrm rot="5400000">
          <a:off x="1635340" y="-331295"/>
          <a:ext cx="376715" cy="28360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    </a:t>
          </a: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ISLES-LES-VILNOY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05693" y="916742"/>
        <a:ext cx="2817619" cy="339935"/>
      </dsp:txXfrm>
    </dsp:sp>
    <dsp:sp modelId="{4527FA80-FE95-4364-9B65-39CA9D6AB981}">
      <dsp:nvSpPr>
        <dsp:cNvPr id="0" name=""/>
        <dsp:cNvSpPr/>
      </dsp:nvSpPr>
      <dsp:spPr>
        <a:xfrm rot="5400000">
          <a:off x="-86934" y="1434197"/>
          <a:ext cx="579562" cy="40569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550110"/>
        <a:ext cx="405693" cy="173869"/>
      </dsp:txXfrm>
    </dsp:sp>
    <dsp:sp modelId="{E7BA388D-A9A6-4803-AA38-430014114227}">
      <dsp:nvSpPr>
        <dsp:cNvPr id="0" name=""/>
        <dsp:cNvSpPr/>
      </dsp:nvSpPr>
      <dsp:spPr>
        <a:xfrm rot="5400000">
          <a:off x="1635340" y="117616"/>
          <a:ext cx="376715" cy="2836009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ERMENONVILLE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05693" y="1365653"/>
        <a:ext cx="2817619" cy="339935"/>
      </dsp:txXfrm>
    </dsp:sp>
    <dsp:sp modelId="{8C72C949-BB85-468E-BCFF-8454385A8884}">
      <dsp:nvSpPr>
        <dsp:cNvPr id="0" name=""/>
        <dsp:cNvSpPr/>
      </dsp:nvSpPr>
      <dsp:spPr>
        <a:xfrm rot="5400000">
          <a:off x="-86934" y="1883109"/>
          <a:ext cx="579562" cy="405693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i="0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999022"/>
        <a:ext cx="405693" cy="173869"/>
      </dsp:txXfrm>
    </dsp:sp>
    <dsp:sp modelId="{AACD9EBF-B04D-4739-92D8-C8F547F4C8E9}">
      <dsp:nvSpPr>
        <dsp:cNvPr id="0" name=""/>
        <dsp:cNvSpPr/>
      </dsp:nvSpPr>
      <dsp:spPr>
        <a:xfrm rot="5400000">
          <a:off x="1635340" y="566528"/>
          <a:ext cx="376715" cy="28360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CHANTILLY</a:t>
          </a:r>
          <a:endParaRPr lang="fr-FR" sz="13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405693" y="1814565"/>
        <a:ext cx="2817619" cy="3399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108749" y="110074"/>
          <a:ext cx="724996" cy="507497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255074"/>
        <a:ext cx="507497" cy="217499"/>
      </dsp:txXfrm>
    </dsp:sp>
    <dsp:sp modelId="{02782B13-EC38-4081-9F22-03A2531DD335}">
      <dsp:nvSpPr>
        <dsp:cNvPr id="0" name=""/>
        <dsp:cNvSpPr/>
      </dsp:nvSpPr>
      <dsp:spPr>
        <a:xfrm rot="5400000">
          <a:off x="1638976" y="-1131478"/>
          <a:ext cx="471248" cy="273420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SOUPLESSE : Vous adaptez votre étape, à votre état de forme !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498" y="23004"/>
        <a:ext cx="2711201" cy="425240"/>
      </dsp:txXfrm>
    </dsp:sp>
    <dsp:sp modelId="{7FB97857-B393-4AE3-80A5-81C0D1654EE2}">
      <dsp:nvSpPr>
        <dsp:cNvPr id="0" name=""/>
        <dsp:cNvSpPr/>
      </dsp:nvSpPr>
      <dsp:spPr>
        <a:xfrm rot="5400000">
          <a:off x="-108749" y="610347"/>
          <a:ext cx="724996" cy="507497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755347"/>
        <a:ext cx="507497" cy="217499"/>
      </dsp:txXfrm>
    </dsp:sp>
    <dsp:sp modelId="{0719B462-74B1-48FA-85DF-DBB3A0F37696}">
      <dsp:nvSpPr>
        <dsp:cNvPr id="0" name=""/>
        <dsp:cNvSpPr/>
      </dsp:nvSpPr>
      <dsp:spPr>
        <a:xfrm rot="5400000">
          <a:off x="1638976" y="-629881"/>
          <a:ext cx="471248" cy="2734205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TRANQUILLITE : Vous avez la certitude d’aller au bout de votre challenge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498" y="524601"/>
        <a:ext cx="2711201" cy="425240"/>
      </dsp:txXfrm>
    </dsp:sp>
    <dsp:sp modelId="{A12626EA-14C2-400B-A907-0E5E80D5CBC8}">
      <dsp:nvSpPr>
        <dsp:cNvPr id="0" name=""/>
        <dsp:cNvSpPr/>
      </dsp:nvSpPr>
      <dsp:spPr>
        <a:xfrm rot="5400000">
          <a:off x="-108749" y="1110619"/>
          <a:ext cx="724996" cy="507497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1" y="1255619"/>
        <a:ext cx="507497" cy="217499"/>
      </dsp:txXfrm>
    </dsp:sp>
    <dsp:sp modelId="{2067280A-05C8-46A2-8CF2-8A012F6A1845}">
      <dsp:nvSpPr>
        <dsp:cNvPr id="0" name=""/>
        <dsp:cNvSpPr/>
      </dsp:nvSpPr>
      <dsp:spPr>
        <a:xfrm rot="5400000">
          <a:off x="1638976" y="-129608"/>
          <a:ext cx="471248" cy="273420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DECOUVERTE : Vous programmez votre road-book selon vos envies  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498" y="1024874"/>
        <a:ext cx="2711201" cy="425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108855" y="109337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54478"/>
        <a:ext cx="507993" cy="217712"/>
      </dsp:txXfrm>
    </dsp:sp>
    <dsp:sp modelId="{02782B13-EC38-4081-9F22-03A2531DD335}">
      <dsp:nvSpPr>
        <dsp:cNvPr id="0" name=""/>
        <dsp:cNvSpPr/>
      </dsp:nvSpPr>
      <dsp:spPr>
        <a:xfrm rot="5400000">
          <a:off x="1638994" y="-1131000"/>
          <a:ext cx="471708" cy="27337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SOUPLESSE : Vous choisissez la formule qui vous convient !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23027"/>
        <a:ext cx="2710682" cy="425654"/>
      </dsp:txXfrm>
    </dsp:sp>
    <dsp:sp modelId="{7FB97857-B393-4AE3-80A5-81C0D1654EE2}">
      <dsp:nvSpPr>
        <dsp:cNvPr id="0" name=""/>
        <dsp:cNvSpPr/>
      </dsp:nvSpPr>
      <dsp:spPr>
        <a:xfrm rot="5400000">
          <a:off x="-108855" y="610099"/>
          <a:ext cx="725705" cy="50799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755240"/>
        <a:ext cx="507993" cy="217712"/>
      </dsp:txXfrm>
    </dsp:sp>
    <dsp:sp modelId="{0719B462-74B1-48FA-85DF-DBB3A0F37696}">
      <dsp:nvSpPr>
        <dsp:cNvPr id="0" name=""/>
        <dsp:cNvSpPr/>
      </dsp:nvSpPr>
      <dsp:spPr>
        <a:xfrm rot="5400000">
          <a:off x="1638994" y="-629757"/>
          <a:ext cx="471708" cy="2733709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SECURITE : Vous savez que le risque 0 n’existe pas…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524270"/>
        <a:ext cx="2710682" cy="425654"/>
      </dsp:txXfrm>
    </dsp:sp>
    <dsp:sp modelId="{A12626EA-14C2-400B-A907-0E5E80D5CBC8}">
      <dsp:nvSpPr>
        <dsp:cNvPr id="0" name=""/>
        <dsp:cNvSpPr/>
      </dsp:nvSpPr>
      <dsp:spPr>
        <a:xfrm rot="5400000">
          <a:off x="-108855" y="1110860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256001"/>
        <a:ext cx="507993" cy="217712"/>
      </dsp:txXfrm>
    </dsp:sp>
    <dsp:sp modelId="{2067280A-05C8-46A2-8CF2-8A012F6A1845}">
      <dsp:nvSpPr>
        <dsp:cNvPr id="0" name=""/>
        <dsp:cNvSpPr/>
      </dsp:nvSpPr>
      <dsp:spPr>
        <a:xfrm rot="5400000">
          <a:off x="1638994" y="-128995"/>
          <a:ext cx="471708" cy="27337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TRANQUILLITE : Vous roulez plus serein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1025032"/>
        <a:ext cx="2710682" cy="42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FF507-946B-4A4F-ABE5-7BE51170AD56}">
      <dsp:nvSpPr>
        <dsp:cNvPr id="0" name=""/>
        <dsp:cNvSpPr/>
      </dsp:nvSpPr>
      <dsp:spPr>
        <a:xfrm>
          <a:off x="2484276" y="0"/>
          <a:ext cx="1800200" cy="1800200"/>
        </a:xfrm>
        <a:prstGeom prst="triangle">
          <a:avLst/>
        </a:prstGeom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>
            <a:rot lat="0" lon="0" rev="600000"/>
          </a:lightRig>
        </a:scene3d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Réseau de partenaires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i="1" kern="1200" dirty="0" smtClean="0">
              <a:solidFill>
                <a:schemeClr val="tx1"/>
              </a:solidFill>
            </a:rPr>
            <a:t>(Financement)</a:t>
          </a:r>
          <a:endParaRPr lang="fr-FR" sz="900" b="1" i="1" kern="1200" dirty="0" smtClean="0">
            <a:solidFill>
              <a:schemeClr val="tx1"/>
            </a:solidFill>
          </a:endParaRPr>
        </a:p>
      </dsp:txBody>
      <dsp:txXfrm>
        <a:off x="2934326" y="900100"/>
        <a:ext cx="900100" cy="900100"/>
      </dsp:txXfrm>
    </dsp:sp>
    <dsp:sp modelId="{C4AEE441-9863-44D0-BE32-A392E28E9D8E}">
      <dsp:nvSpPr>
        <dsp:cNvPr id="0" name=""/>
        <dsp:cNvSpPr/>
      </dsp:nvSpPr>
      <dsp:spPr>
        <a:xfrm>
          <a:off x="1584176" y="1800200"/>
          <a:ext cx="1800200" cy="1800200"/>
        </a:xfrm>
        <a:prstGeom prst="triangle">
          <a:avLst/>
        </a:prstGeom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>
            <a:rot lat="0" lon="0" rev="600000"/>
          </a:lightRig>
        </a:scene3d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Réseau de partenaires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i="1" kern="1200" dirty="0" smtClean="0">
              <a:solidFill>
                <a:schemeClr val="tx1"/>
              </a:solidFill>
            </a:rPr>
            <a:t>(Spécialisées « vélo »)</a:t>
          </a:r>
          <a:endParaRPr lang="fr-FR" sz="900" b="0" i="1" kern="1200" dirty="0">
            <a:solidFill>
              <a:schemeClr val="tx1"/>
            </a:solidFill>
          </a:endParaRPr>
        </a:p>
      </dsp:txBody>
      <dsp:txXfrm>
        <a:off x="2034226" y="2700300"/>
        <a:ext cx="900100" cy="900100"/>
      </dsp:txXfrm>
    </dsp:sp>
    <dsp:sp modelId="{03623609-029B-416D-B6AB-B90FF5BF1C69}">
      <dsp:nvSpPr>
        <dsp:cNvPr id="0" name=""/>
        <dsp:cNvSpPr/>
      </dsp:nvSpPr>
      <dsp:spPr>
        <a:xfrm rot="10800000">
          <a:off x="2484276" y="1800200"/>
          <a:ext cx="1800200" cy="1800200"/>
        </a:xfrm>
        <a:prstGeom prst="triangle">
          <a:avLst/>
        </a:prstGeom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>
            <a:rot lat="0" lon="0" rev="600000"/>
          </a:lightRig>
        </a:scene3d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2 associations bénéficiaires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 </a:t>
          </a:r>
          <a:endParaRPr lang="fr-FR" sz="900" b="0" i="1" kern="1200" dirty="0" smtClean="0">
            <a:solidFill>
              <a:schemeClr val="tx1"/>
            </a:solidFill>
          </a:endParaRPr>
        </a:p>
      </dsp:txBody>
      <dsp:txXfrm rot="10800000">
        <a:off x="2934326" y="1800200"/>
        <a:ext cx="900100" cy="900100"/>
      </dsp:txXfrm>
    </dsp:sp>
    <dsp:sp modelId="{52BC71ED-90F5-4993-A86F-4B97D7E22E30}">
      <dsp:nvSpPr>
        <dsp:cNvPr id="0" name=""/>
        <dsp:cNvSpPr/>
      </dsp:nvSpPr>
      <dsp:spPr>
        <a:xfrm>
          <a:off x="3384376" y="1800200"/>
          <a:ext cx="1800200" cy="1800200"/>
        </a:xfrm>
        <a:prstGeom prst="triangle">
          <a:avLst/>
        </a:prstGeom>
        <a:gradFill rotWithShape="0">
          <a:gsLst>
            <a:gs pos="63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>
            <a:rot lat="0" lon="0" rev="600000"/>
          </a:lightRig>
        </a:scene3d>
        <a:sp3d extrusionH="107950" contourW="19050" prstMaterial="dkEdge">
          <a:extrusionClr>
            <a:srgbClr val="7030A0"/>
          </a:extrusionClr>
          <a:contourClr>
            <a:srgbClr val="7030A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tx1"/>
              </a:solidFill>
            </a:rPr>
            <a:t>Réseau de clients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i="1" kern="1200" dirty="0" smtClean="0">
              <a:solidFill>
                <a:schemeClr val="tx1"/>
              </a:solidFill>
            </a:rPr>
            <a:t>(Publics/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i="1" kern="1200" dirty="0" smtClean="0">
              <a:solidFill>
                <a:schemeClr val="tx1"/>
              </a:solidFill>
            </a:rPr>
            <a:t>Privés)</a:t>
          </a:r>
          <a:endParaRPr lang="fr-FR" sz="900" i="1" kern="1200" dirty="0"/>
        </a:p>
      </dsp:txBody>
      <dsp:txXfrm>
        <a:off x="3834426" y="2700300"/>
        <a:ext cx="900100" cy="9001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108855" y="109337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54478"/>
        <a:ext cx="507993" cy="217712"/>
      </dsp:txXfrm>
    </dsp:sp>
    <dsp:sp modelId="{02782B13-EC38-4081-9F22-03A2531DD335}">
      <dsp:nvSpPr>
        <dsp:cNvPr id="0" name=""/>
        <dsp:cNvSpPr/>
      </dsp:nvSpPr>
      <dsp:spPr>
        <a:xfrm rot="5400000">
          <a:off x="1584316" y="-1076322"/>
          <a:ext cx="471708" cy="2624354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RIGIDE : Idéal pour parcourir de grandes distances au quotidien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23027"/>
        <a:ext cx="2601327" cy="425654"/>
      </dsp:txXfrm>
    </dsp:sp>
    <dsp:sp modelId="{7FB97857-B393-4AE3-80A5-81C0D1654EE2}">
      <dsp:nvSpPr>
        <dsp:cNvPr id="0" name=""/>
        <dsp:cNvSpPr/>
      </dsp:nvSpPr>
      <dsp:spPr>
        <a:xfrm rot="5400000">
          <a:off x="-108855" y="610099"/>
          <a:ext cx="725705" cy="50799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755240"/>
        <a:ext cx="507993" cy="217712"/>
      </dsp:txXfrm>
    </dsp:sp>
    <dsp:sp modelId="{0719B462-74B1-48FA-85DF-DBB3A0F37696}">
      <dsp:nvSpPr>
        <dsp:cNvPr id="0" name=""/>
        <dsp:cNvSpPr/>
      </dsp:nvSpPr>
      <dsp:spPr>
        <a:xfrm rot="5400000">
          <a:off x="1584316" y="-575079"/>
          <a:ext cx="471708" cy="2624354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CONFORTABLE : Position assise droite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524270"/>
        <a:ext cx="2601327" cy="425654"/>
      </dsp:txXfrm>
    </dsp:sp>
    <dsp:sp modelId="{A12626EA-14C2-400B-A907-0E5E80D5CBC8}">
      <dsp:nvSpPr>
        <dsp:cNvPr id="0" name=""/>
        <dsp:cNvSpPr/>
      </dsp:nvSpPr>
      <dsp:spPr>
        <a:xfrm rot="5400000">
          <a:off x="-108855" y="1110860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256001"/>
        <a:ext cx="507993" cy="217712"/>
      </dsp:txXfrm>
    </dsp:sp>
    <dsp:sp modelId="{2067280A-05C8-46A2-8CF2-8A012F6A1845}">
      <dsp:nvSpPr>
        <dsp:cNvPr id="0" name=""/>
        <dsp:cNvSpPr/>
      </dsp:nvSpPr>
      <dsp:spPr>
        <a:xfrm rot="5400000">
          <a:off x="1584316" y="-74317"/>
          <a:ext cx="471708" cy="2624354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TOUT-TERRAIN : S'adapte aussi bien aux reliefs plats que vallonnés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1025032"/>
        <a:ext cx="2601327" cy="4256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108855" y="109337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54478"/>
        <a:ext cx="507993" cy="217712"/>
      </dsp:txXfrm>
    </dsp:sp>
    <dsp:sp modelId="{02782B13-EC38-4081-9F22-03A2531DD335}">
      <dsp:nvSpPr>
        <dsp:cNvPr id="0" name=""/>
        <dsp:cNvSpPr/>
      </dsp:nvSpPr>
      <dsp:spPr>
        <a:xfrm rot="5400000">
          <a:off x="1638994" y="-1131000"/>
          <a:ext cx="471708" cy="27337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SOUPLESSE : Vous étirez votre corps en douceur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23027"/>
        <a:ext cx="2710682" cy="425654"/>
      </dsp:txXfrm>
    </dsp:sp>
    <dsp:sp modelId="{7FB97857-B393-4AE3-80A5-81C0D1654EE2}">
      <dsp:nvSpPr>
        <dsp:cNvPr id="0" name=""/>
        <dsp:cNvSpPr/>
      </dsp:nvSpPr>
      <dsp:spPr>
        <a:xfrm rot="5400000">
          <a:off x="-108855" y="610099"/>
          <a:ext cx="725705" cy="50799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755240"/>
        <a:ext cx="507993" cy="217712"/>
      </dsp:txXfrm>
    </dsp:sp>
    <dsp:sp modelId="{0719B462-74B1-48FA-85DF-DBB3A0F37696}">
      <dsp:nvSpPr>
        <dsp:cNvPr id="0" name=""/>
        <dsp:cNvSpPr/>
      </dsp:nvSpPr>
      <dsp:spPr>
        <a:xfrm rot="5400000">
          <a:off x="1638994" y="-629757"/>
          <a:ext cx="471708" cy="2733709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RESPIRATION : Vous prenez conscience de votre souffle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524270"/>
        <a:ext cx="2710682" cy="425654"/>
      </dsp:txXfrm>
    </dsp:sp>
    <dsp:sp modelId="{A12626EA-14C2-400B-A907-0E5E80D5CBC8}">
      <dsp:nvSpPr>
        <dsp:cNvPr id="0" name=""/>
        <dsp:cNvSpPr/>
      </dsp:nvSpPr>
      <dsp:spPr>
        <a:xfrm rot="5400000">
          <a:off x="-108855" y="1110860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256001"/>
        <a:ext cx="507993" cy="217712"/>
      </dsp:txXfrm>
    </dsp:sp>
    <dsp:sp modelId="{2067280A-05C8-46A2-8CF2-8A012F6A1845}">
      <dsp:nvSpPr>
        <dsp:cNvPr id="0" name=""/>
        <dsp:cNvSpPr/>
      </dsp:nvSpPr>
      <dsp:spPr>
        <a:xfrm rot="5400000">
          <a:off x="1638994" y="-128995"/>
          <a:ext cx="471708" cy="27337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RELAXATION : Du corps et de l’esprit…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1025032"/>
        <a:ext cx="2710682" cy="4256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9EDB-7388-4426-A01F-19B9AD72DA52}">
      <dsp:nvSpPr>
        <dsp:cNvPr id="0" name=""/>
        <dsp:cNvSpPr/>
      </dsp:nvSpPr>
      <dsp:spPr>
        <a:xfrm rot="5400000">
          <a:off x="-108855" y="109337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254478"/>
        <a:ext cx="507993" cy="217712"/>
      </dsp:txXfrm>
    </dsp:sp>
    <dsp:sp modelId="{02782B13-EC38-4081-9F22-03A2531DD335}">
      <dsp:nvSpPr>
        <dsp:cNvPr id="0" name=""/>
        <dsp:cNvSpPr/>
      </dsp:nvSpPr>
      <dsp:spPr>
        <a:xfrm rot="5400000">
          <a:off x="1638994" y="-1131000"/>
          <a:ext cx="471708" cy="27337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CHOIX : Produits , équipements, accessoires… 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23027"/>
        <a:ext cx="2710682" cy="425654"/>
      </dsp:txXfrm>
    </dsp:sp>
    <dsp:sp modelId="{7FB97857-B393-4AE3-80A5-81C0D1654EE2}">
      <dsp:nvSpPr>
        <dsp:cNvPr id="0" name=""/>
        <dsp:cNvSpPr/>
      </dsp:nvSpPr>
      <dsp:spPr>
        <a:xfrm rot="5400000">
          <a:off x="-108855" y="610099"/>
          <a:ext cx="725705" cy="507993"/>
        </a:xfrm>
        <a:prstGeom prst="chevron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755240"/>
        <a:ext cx="507993" cy="217712"/>
      </dsp:txXfrm>
    </dsp:sp>
    <dsp:sp modelId="{0719B462-74B1-48FA-85DF-DBB3A0F37696}">
      <dsp:nvSpPr>
        <dsp:cNvPr id="0" name=""/>
        <dsp:cNvSpPr/>
      </dsp:nvSpPr>
      <dsp:spPr>
        <a:xfrm rot="5400000">
          <a:off x="1638994" y="-629757"/>
          <a:ext cx="471708" cy="2733709"/>
        </a:xfrm>
        <a:prstGeom prst="round2Same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CONFORT : Le plaisir de rouler bien  équipé !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524270"/>
        <a:ext cx="2710682" cy="425654"/>
      </dsp:txXfrm>
    </dsp:sp>
    <dsp:sp modelId="{A12626EA-14C2-400B-A907-0E5E80D5CBC8}">
      <dsp:nvSpPr>
        <dsp:cNvPr id="0" name=""/>
        <dsp:cNvSpPr/>
      </dsp:nvSpPr>
      <dsp:spPr>
        <a:xfrm rot="5400000">
          <a:off x="-108855" y="1110860"/>
          <a:ext cx="725705" cy="507993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2" y="1256001"/>
        <a:ext cx="507993" cy="217712"/>
      </dsp:txXfrm>
    </dsp:sp>
    <dsp:sp modelId="{2067280A-05C8-46A2-8CF2-8A012F6A1845}">
      <dsp:nvSpPr>
        <dsp:cNvPr id="0" name=""/>
        <dsp:cNvSpPr/>
      </dsp:nvSpPr>
      <dsp:spPr>
        <a:xfrm rot="5400000">
          <a:off x="1638994" y="-128995"/>
          <a:ext cx="471708" cy="2733709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sunset" dir="t"/>
        </a:scene3d>
        <a:sp3d extrusionH="127000" contourW="6350" prstMaterial="legacyWireframe">
          <a:extrusionClr>
            <a:schemeClr val="tx1"/>
          </a:extrusionClr>
          <a:contourClr>
            <a:schemeClr val="accent6">
              <a:lumMod val="60000"/>
              <a:lumOff val="40000"/>
            </a:schemeClr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i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SECURITE : Des produits certifiés </a:t>
          </a:r>
          <a:endParaRPr lang="fr-FR" sz="1100" b="1" i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-5400000">
        <a:off x="507994" y="1025032"/>
        <a:ext cx="2710682" cy="425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0" y="0"/>
          <a:ext cx="3528393" cy="292640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smtClean="0">
              <a:solidFill>
                <a:schemeClr val="bg1"/>
              </a:solidFill>
            </a:rPr>
            <a:t>Fondateur</a:t>
          </a:r>
          <a:r>
            <a:rPr lang="fr-FR" sz="1200" b="1" i="1" u="none" kern="1200" dirty="0" smtClean="0">
              <a:solidFill>
                <a:schemeClr val="bg1"/>
              </a:solidFill>
            </a:rPr>
            <a:t> : </a:t>
          </a: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Fabien VEILPEAU</a:t>
          </a:r>
        </a:p>
      </dsp:txBody>
      <dsp:txXfrm>
        <a:off x="14286" y="14286"/>
        <a:ext cx="3499821" cy="264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0" y="0"/>
          <a:ext cx="3528393" cy="539504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smtClean="0">
              <a:solidFill>
                <a:schemeClr val="bg1"/>
              </a:solidFill>
            </a:rPr>
            <a:t>Effectif</a:t>
          </a:r>
          <a:r>
            <a:rPr lang="fr-FR" sz="1200" b="1" i="1" u="none" kern="1200" dirty="0" smtClean="0">
              <a:solidFill>
                <a:schemeClr val="bg1"/>
              </a:solidFill>
            </a:rPr>
            <a:t> :</a:t>
          </a:r>
          <a:r>
            <a:rPr lang="fr-FR" sz="1200" b="1" i="1" u="none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 </a:t>
          </a: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x1 (Fondateur) + Réseau de partenaires et fournisseurs (v. ci-contre)</a:t>
          </a:r>
        </a:p>
      </dsp:txBody>
      <dsp:txXfrm>
        <a:off x="26336" y="26336"/>
        <a:ext cx="3475721" cy="486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0" y="92481"/>
          <a:ext cx="3530012" cy="292640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smtClean="0">
              <a:solidFill>
                <a:schemeClr val="bg1"/>
              </a:solidFill>
            </a:rPr>
            <a:t>Expérience</a:t>
          </a:r>
          <a:r>
            <a:rPr lang="fr-FR" sz="1200" b="1" i="1" u="none" kern="1200" dirty="0" smtClean="0">
              <a:solidFill>
                <a:schemeClr val="bg1"/>
              </a:solidFill>
            </a:rPr>
            <a:t> : </a:t>
          </a: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&gt; 10 ans (randonnée à vélo) </a:t>
          </a:r>
        </a:p>
      </dsp:txBody>
      <dsp:txXfrm>
        <a:off x="14286" y="106767"/>
        <a:ext cx="3501440" cy="264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0" y="0"/>
          <a:ext cx="1590475" cy="503756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smtClean="0">
              <a:solidFill>
                <a:schemeClr val="bg1"/>
              </a:solidFill>
            </a:rPr>
            <a:t>Notre énergie</a:t>
          </a:r>
          <a:r>
            <a:rPr lang="fr-FR" sz="1200" b="1" i="1" u="none" kern="1200" dirty="0" smtClean="0">
              <a:solidFill>
                <a:schemeClr val="bg1"/>
              </a:solidFill>
            </a:rPr>
            <a:t> :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le « Partage »</a:t>
          </a:r>
          <a:endParaRPr lang="fr-FR" sz="1200" b="1" i="1" u="none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4591" y="24591"/>
        <a:ext cx="1541293" cy="4545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167492" y="131172"/>
          <a:ext cx="3511441" cy="525897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err="1" smtClean="0"/>
            <a:t>Leit’motiv</a:t>
          </a:r>
          <a:r>
            <a:rPr lang="fr-FR" sz="1200" b="1" i="1" u="sng" kern="1200" dirty="0" smtClean="0"/>
            <a:t> </a:t>
          </a:r>
          <a:r>
            <a:rPr lang="fr-FR" sz="1200" b="1" i="1" u="none" kern="1200" dirty="0" smtClean="0"/>
            <a:t>: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 Garantir le droit à la scolarité pour tous »</a:t>
          </a:r>
          <a:endParaRPr lang="fr-FR" sz="1200" b="1" i="1" u="none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93164" y="156844"/>
        <a:ext cx="3460097" cy="4745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F20E4-A242-4792-9BE7-44D032648F2B}">
      <dsp:nvSpPr>
        <dsp:cNvPr id="0" name=""/>
        <dsp:cNvSpPr/>
      </dsp:nvSpPr>
      <dsp:spPr>
        <a:xfrm rot="5400000">
          <a:off x="-122501" y="124436"/>
          <a:ext cx="816675" cy="571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FFFF00"/>
              </a:solidFill>
            </a:rPr>
            <a:t>2011-2013</a:t>
          </a:r>
          <a:endParaRPr lang="fr-FR" sz="800" b="1" kern="1200" dirty="0">
            <a:solidFill>
              <a:srgbClr val="FFFF00"/>
            </a:solidFill>
          </a:endParaRPr>
        </a:p>
      </dsp:txBody>
      <dsp:txXfrm rot="-5400000">
        <a:off x="1" y="287770"/>
        <a:ext cx="571672" cy="245003"/>
      </dsp:txXfrm>
    </dsp:sp>
    <dsp:sp modelId="{A1BCE836-DDEE-45BC-9A41-9453DE77CA18}">
      <dsp:nvSpPr>
        <dsp:cNvPr id="0" name=""/>
        <dsp:cNvSpPr/>
      </dsp:nvSpPr>
      <dsp:spPr>
        <a:xfrm rot="5400000">
          <a:off x="2752561" y="-2180888"/>
          <a:ext cx="530839" cy="4892617"/>
        </a:xfrm>
        <a:prstGeom prst="round2Same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1" kern="1200" dirty="0" smtClean="0"/>
            <a:t>A</a:t>
          </a:r>
          <a:r>
            <a:rPr lang="fr-FR" sz="1000" b="1" i="1" kern="1200" dirty="0" smtClean="0"/>
            <a:t>PPRENTISSAGE                                                                                                                 &gt; </a:t>
          </a:r>
          <a:r>
            <a:rPr lang="fr-FR" sz="900" i="1" kern="1200" dirty="0" smtClean="0"/>
            <a:t>Paris-Brest-Paris (1 200 km)                                                                                                </a:t>
          </a:r>
          <a:r>
            <a:rPr lang="fr-FR" sz="900" b="1" i="1" kern="1200" dirty="0" smtClean="0"/>
            <a:t>&gt; </a:t>
          </a:r>
          <a:r>
            <a:rPr lang="fr-FR" sz="900" i="1" kern="1200" dirty="0" smtClean="0"/>
            <a:t>Londres-Edimbourg-Londres (1 400 km)</a:t>
          </a:r>
          <a:endParaRPr lang="fr-FR" sz="900" i="1" kern="1200" dirty="0"/>
        </a:p>
      </dsp:txBody>
      <dsp:txXfrm rot="-5400000">
        <a:off x="571673" y="25913"/>
        <a:ext cx="4866704" cy="479013"/>
      </dsp:txXfrm>
    </dsp:sp>
    <dsp:sp modelId="{F7B91E7B-6EEF-4A6D-820F-5268740445D5}">
      <dsp:nvSpPr>
        <dsp:cNvPr id="0" name=""/>
        <dsp:cNvSpPr/>
      </dsp:nvSpPr>
      <dsp:spPr>
        <a:xfrm rot="5400000">
          <a:off x="-122501" y="809619"/>
          <a:ext cx="816675" cy="571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FFFF00"/>
              </a:solidFill>
            </a:rPr>
            <a:t>2013-2021</a:t>
          </a:r>
          <a:endParaRPr lang="fr-FR" sz="800" b="1" kern="1200" dirty="0">
            <a:solidFill>
              <a:srgbClr val="FFFF00"/>
            </a:solidFill>
          </a:endParaRPr>
        </a:p>
      </dsp:txBody>
      <dsp:txXfrm rot="-5400000">
        <a:off x="1" y="972953"/>
        <a:ext cx="571672" cy="245003"/>
      </dsp:txXfrm>
    </dsp:sp>
    <dsp:sp modelId="{33A3DE1C-FF10-4723-8915-EB3B0960A6AB}">
      <dsp:nvSpPr>
        <dsp:cNvPr id="0" name=""/>
        <dsp:cNvSpPr/>
      </dsp:nvSpPr>
      <dsp:spPr>
        <a:xfrm rot="5400000">
          <a:off x="2582250" y="-1387946"/>
          <a:ext cx="871462" cy="4892617"/>
        </a:xfrm>
        <a:prstGeom prst="round2Same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1200" b="1" i="1" kern="1200" dirty="0" smtClean="0"/>
            <a:t>D</a:t>
          </a:r>
          <a:r>
            <a:rPr lang="fr-FR" sz="1000" b="1" i="1" kern="1200" dirty="0" smtClean="0"/>
            <a:t>EVELOPPEMENT DES COMPETENCES                                                                   &gt; </a:t>
          </a:r>
          <a:r>
            <a:rPr lang="fr-FR" sz="900" i="1" kern="1200" dirty="0" smtClean="0"/>
            <a:t>Ronde Aliénor d’Aquitaine (1 200 km)                                                                                 </a:t>
          </a:r>
          <a:r>
            <a:rPr lang="fr-FR" sz="900" b="1" i="1" kern="1200" dirty="0" smtClean="0"/>
            <a:t>&gt; </a:t>
          </a:r>
          <a:r>
            <a:rPr lang="fr-FR" sz="900" i="1" kern="1200" dirty="0" smtClean="0"/>
            <a:t>Paris-Brest-Paris (1 200 km)                                                                                                </a:t>
          </a:r>
          <a:r>
            <a:rPr lang="fr-FR" sz="900" b="1" i="1" kern="1200" dirty="0" smtClean="0"/>
            <a:t>&gt; </a:t>
          </a:r>
          <a:r>
            <a:rPr lang="fr-FR" sz="900" i="1" kern="1200" dirty="0" smtClean="0"/>
            <a:t>Ardéchoise (450 km)                                                                                                              </a:t>
          </a:r>
          <a:r>
            <a:rPr lang="fr-FR" sz="900" b="1" i="1" kern="1200" dirty="0" smtClean="0"/>
            <a:t>&gt; </a:t>
          </a:r>
          <a:r>
            <a:rPr lang="fr-FR" sz="900" b="0" i="1" kern="1200" dirty="0" smtClean="0"/>
            <a:t>R</a:t>
          </a:r>
          <a:r>
            <a:rPr lang="fr-FR" sz="900" i="1" kern="1200" dirty="0" smtClean="0"/>
            <a:t>andonnées loisir avec SPORTOUR (Alpes, Pyrénées, Dolomites, Tyrol…) </a:t>
          </a:r>
          <a:endParaRPr lang="fr-FR" sz="900" i="1" kern="1200" dirty="0"/>
        </a:p>
      </dsp:txBody>
      <dsp:txXfrm rot="-5400000">
        <a:off x="571673" y="665172"/>
        <a:ext cx="4850076" cy="786380"/>
      </dsp:txXfrm>
    </dsp:sp>
    <dsp:sp modelId="{6BD7EDA4-0E14-4EED-A10D-1C1E6900ADBA}">
      <dsp:nvSpPr>
        <dsp:cNvPr id="0" name=""/>
        <dsp:cNvSpPr/>
      </dsp:nvSpPr>
      <dsp:spPr>
        <a:xfrm rot="5400000">
          <a:off x="-122501" y="1538074"/>
          <a:ext cx="816675" cy="5716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solidFill>
                <a:srgbClr val="FFFF00"/>
              </a:solidFill>
            </a:rPr>
            <a:t>2022</a:t>
          </a:r>
          <a:endParaRPr lang="fr-FR" sz="800" b="1" kern="1200" dirty="0">
            <a:solidFill>
              <a:srgbClr val="FFFF00"/>
            </a:solidFill>
          </a:endParaRPr>
        </a:p>
      </dsp:txBody>
      <dsp:txXfrm rot="-5400000">
        <a:off x="1" y="1701408"/>
        <a:ext cx="571672" cy="245003"/>
      </dsp:txXfrm>
    </dsp:sp>
    <dsp:sp modelId="{08562741-5401-46FD-966E-11BC25565D5D}">
      <dsp:nvSpPr>
        <dsp:cNvPr id="0" name=""/>
        <dsp:cNvSpPr/>
      </dsp:nvSpPr>
      <dsp:spPr>
        <a:xfrm rot="5400000">
          <a:off x="2752561" y="-596713"/>
          <a:ext cx="530839" cy="4892617"/>
        </a:xfrm>
        <a:prstGeom prst="round2SameRect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i="1" kern="1200" dirty="0" smtClean="0"/>
            <a:t> </a:t>
          </a:r>
          <a:r>
            <a:rPr lang="fr-FR" sz="1200" b="1" i="1" kern="1200" dirty="0" smtClean="0"/>
            <a:t>P</a:t>
          </a:r>
          <a:r>
            <a:rPr lang="fr-FR" sz="1000" b="1" i="1" kern="1200" dirty="0" smtClean="0"/>
            <a:t>ARTAGE DE NOTRE EXPERTISE                                                                                       &gt; </a:t>
          </a:r>
          <a:r>
            <a:rPr lang="fr-FR" sz="1000" b="0" i="1" kern="1200" dirty="0" smtClean="0"/>
            <a:t>R</a:t>
          </a:r>
          <a:r>
            <a:rPr lang="fr-FR" sz="900" b="0" i="1" kern="1200" dirty="0" smtClean="0"/>
            <a:t>andonnée aux profits des associations DADIYAVENIR et LEAD BY EXAMPLE</a:t>
          </a:r>
          <a:endParaRPr lang="fr-FR" sz="900" b="0" i="1" kern="1200" dirty="0"/>
        </a:p>
      </dsp:txBody>
      <dsp:txXfrm rot="-5400000">
        <a:off x="571673" y="1610088"/>
        <a:ext cx="4866704" cy="4790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FB17-9E0C-4B46-9391-DABFD98C42FC}">
      <dsp:nvSpPr>
        <dsp:cNvPr id="0" name=""/>
        <dsp:cNvSpPr/>
      </dsp:nvSpPr>
      <dsp:spPr>
        <a:xfrm>
          <a:off x="0" y="123"/>
          <a:ext cx="1878507" cy="503425"/>
        </a:xfrm>
        <a:prstGeom prst="roundRect">
          <a:avLst/>
        </a:prstGeom>
        <a:gradFill rotWithShape="0">
          <a:gsLst>
            <a:gs pos="8300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sng" kern="1200" dirty="0" smtClean="0">
              <a:solidFill>
                <a:schemeClr val="bg1"/>
              </a:solidFill>
            </a:rPr>
            <a:t>Spécialité</a:t>
          </a:r>
          <a:r>
            <a:rPr lang="fr-FR" sz="1200" b="1" i="1" u="none" kern="1200" dirty="0" smtClean="0">
              <a:solidFill>
                <a:schemeClr val="bg1"/>
              </a:solidFill>
            </a:rPr>
            <a:t> :</a:t>
          </a:r>
          <a:endParaRPr lang="fr-FR" sz="1200" b="1" i="1" u="sng" kern="1200" dirty="0" smtClean="0">
            <a:solidFill>
              <a:schemeClr val="bg1"/>
            </a:solidFill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1" u="none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« Randonnée vélo »</a:t>
          </a:r>
          <a:endParaRPr lang="fr-FR" sz="1200" b="1" i="1" u="none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4575" y="24698"/>
        <a:ext cx="1829357" cy="454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/>
          <a:lstStyle>
            <a:lvl1pPr algn="r">
              <a:defRPr sz="1300"/>
            </a:lvl1pPr>
          </a:lstStyle>
          <a:p>
            <a:fld id="{CDFE3AE3-68DC-42F6-BF16-B2071C513F8A}" type="datetimeFigureOut">
              <a:rPr lang="fr-FR" smtClean="0"/>
              <a:pPr/>
              <a:t>26/11/2021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 anchor="b"/>
          <a:lstStyle>
            <a:lvl1pPr algn="r">
              <a:defRPr sz="1300"/>
            </a:lvl1pPr>
          </a:lstStyle>
          <a:p>
            <a:fld id="{DD152FE2-D9EA-428F-B4D1-089DB1F92A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508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26/11/2021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3" tIns="48251" rIns="96503" bIns="4825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6503" tIns="48251" rIns="96503" bIns="48251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6503" tIns="48251" rIns="96503" bIns="4825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27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84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84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84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8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sans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79388" y="179388"/>
            <a:ext cx="8785225" cy="352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BEB9169-E2A3-45FA-A689-EEDEE1FA7C06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dirty="0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5" y="179388"/>
            <a:ext cx="8782909" cy="3529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AE3954C-7836-45C8-9C91-D43F375B0E60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5" y="179388"/>
            <a:ext cx="8782909" cy="3529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7A709C0-BF3F-4530-AFB1-1E962E1705A6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5" y="179388"/>
            <a:ext cx="8782909" cy="3529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CBD5878-B767-4849-8660-713D6F9BF3E5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1158" y="179388"/>
            <a:ext cx="8782909" cy="35290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A816A2B-BA6A-4B6E-8819-BFADA4C372C8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5" y="179388"/>
            <a:ext cx="8782909" cy="3529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08BF985-C448-4F2C-918D-F5886A3516C9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5" y="179388"/>
            <a:ext cx="8782909" cy="35290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B19E025-CE00-42A7-BD6B-9248689B1D5D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0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FDC8297-AABE-498A-BF91-24639034334E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1267898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900113" y="1540350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4000" indent="0">
              <a:buNone/>
              <a:defRPr sz="1300" b="1"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0" y="2057556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900113" y="2330008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9750" y="2851749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900113" y="3124201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9750" y="3652188"/>
            <a:ext cx="4722255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 bwMode="gray">
          <a:xfrm>
            <a:off x="900113" y="3924640"/>
            <a:ext cx="7704137" cy="468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39751" y="486000"/>
            <a:ext cx="8064499" cy="464913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A5093-367C-4A54-8923-A9B534C5CF5D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539751" y="1276350"/>
            <a:ext cx="8064499" cy="3203575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79387" y="179388"/>
            <a:ext cx="8785225" cy="352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FB06CD4-EC53-4DE0-9E52-A5A2309437CF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267495"/>
            <a:ext cx="8064500" cy="1931604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2344180"/>
            <a:ext cx="8064500" cy="1350000"/>
          </a:xfrm>
        </p:spPr>
        <p:txBody>
          <a:bodyPr/>
          <a:lstStyle>
            <a:lvl1pPr marL="180000" indent="-180000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79388" y="179388"/>
            <a:ext cx="8785225" cy="3529012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99EA3F7-F814-4788-B7CF-DAFE603EB1C6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1669454"/>
            <a:ext cx="5762796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1947070"/>
            <a:ext cx="8064500" cy="135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accent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539750" y="1438622"/>
            <a:ext cx="5762796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s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8" y="179388"/>
            <a:ext cx="8785225" cy="3529012"/>
          </a:xfrm>
          <a:prstGeom prst="rect">
            <a:avLst/>
          </a:prstGeom>
          <a:solidFill>
            <a:srgbClr val="D7D7D7"/>
          </a:solidFill>
        </p:spPr>
        <p:txBody>
          <a:bodyPr lIns="720000" tIns="1260000" rIns="720000" anchor="ctr" anchorCtr="0"/>
          <a:lstStyle>
            <a:lvl1pPr algn="ctr">
              <a:defRPr sz="1300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Sélectionner l’icône pour insérer une image (format 244 x 98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fld id="{EE86AF4B-E743-47AF-AF85-AD58AF547A41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2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79388" y="179387"/>
            <a:ext cx="8785224" cy="4140000"/>
          </a:xfrm>
          <a:prstGeom prst="rect">
            <a:avLst/>
          </a:prstGeom>
          <a:solidFill>
            <a:srgbClr val="D7D7D7"/>
          </a:solidFill>
        </p:spPr>
        <p:txBody>
          <a:bodyPr lIns="720000" tIns="1260000" rIns="72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C775C6-955B-43E6-9774-A2C30F5FF605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dirty="0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08"/>
            <a:ext cx="8782157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512BC5-75C3-4179-B2B5-29972C48F4E3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79388" y="180308"/>
            <a:ext cx="8782156" cy="4138157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E6A83A0-993D-45EB-AE9E-AAA9C70EB756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539750" y="633883"/>
            <a:ext cx="8064500" cy="36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46ED89-FB8D-4E33-8149-CF59E3DB66CD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644250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DD960AF-8783-4AEF-A205-920E639EF3C1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44250" y="1779588"/>
            <a:ext cx="3960000" cy="2520950"/>
          </a:xfrm>
          <a:prstGeom prst="rect">
            <a:avLst/>
          </a:prstGeom>
          <a:solidFill>
            <a:srgbClr val="D7D7D7"/>
          </a:solidFill>
        </p:spPr>
        <p:txBody>
          <a:bodyPr lIns="360000" tIns="1728000" rIns="36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110 x 70 mm)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8064499" cy="1665768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E339589-D6FF-4735-8890-6E54BA77ABE1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3531246"/>
            <a:ext cx="4824000" cy="515901"/>
          </a:xfr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6000" bIns="36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9F6184B-37C4-47CC-92BF-3EC69897EF07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4644250" y="1779588"/>
            <a:ext cx="39600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BB8C596-E753-456F-8AAF-3E3783BB5473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88"/>
            <a:ext cx="80645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9750" y="1779588"/>
            <a:ext cx="8064500" cy="2700337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1685482-7B87-4CBC-A7F1-02983018758D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5652120" y="1743075"/>
            <a:ext cx="2952131" cy="1908573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38B8A3-40AE-497E-B51E-5E6D042F50FF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1" y="1779588"/>
            <a:ext cx="8064499" cy="234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662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1157" y="179388"/>
            <a:ext cx="8782912" cy="35290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BCE1C71F-2578-4E72-A8C7-39F5FD549B35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86308C-0F99-4A35-8FFB-57E81CC28E93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539750" y="1779588"/>
            <a:ext cx="8064499" cy="216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87674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07804" y="4209318"/>
            <a:ext cx="93600" cy="936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166818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86948" y="4209318"/>
            <a:ext cx="93600" cy="936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45962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66092" y="4209318"/>
            <a:ext cx="93600" cy="936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525106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345236" y="4209318"/>
            <a:ext cx="93600" cy="936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704250" y="4148070"/>
            <a:ext cx="900000" cy="216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524380" y="4209318"/>
            <a:ext cx="93600" cy="936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5"/>
            <a:ext cx="3960000" cy="27368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51AF0E6-54F4-4E95-A773-AE9402F1BDCD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644250" y="1779588"/>
            <a:ext cx="3960000" cy="486000"/>
          </a:xfrm>
          <a:solidFill>
            <a:schemeClr val="accent1"/>
          </a:solidFill>
        </p:spPr>
        <p:txBody>
          <a:bodyPr lIns="288000" tIns="18000" rIns="72000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644250" y="2355726"/>
            <a:ext cx="3960000" cy="1944812"/>
          </a:xfrm>
          <a:solidFill>
            <a:schemeClr val="accent1"/>
          </a:solidFill>
        </p:spPr>
        <p:txBody>
          <a:bodyPr wrap="square" lIns="144000" tIns="72000" rIns="72000" bIns="72000" anchor="t" anchorCtr="0">
            <a:noAutofit/>
          </a:bodyPr>
          <a:lstStyle>
            <a:lvl1pPr marL="144000" indent="-144000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824250" y="1156814"/>
            <a:ext cx="3780000" cy="33231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1784D26-4B94-4E70-B0BD-7B9C00523F1F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522"/>
            <a:ext cx="3780000" cy="3781016"/>
          </a:xfrm>
          <a:solidFill>
            <a:schemeClr val="accent1"/>
          </a:solidFill>
        </p:spPr>
        <p:txBody>
          <a:bodyPr lIns="288000" tIns="630000" rIns="72000" bIns="108000" anchor="t" anchorCtr="0">
            <a:noAutofit/>
          </a:bodyPr>
          <a:lstStyle>
            <a:lvl1pPr marL="216000" indent="-216000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571F57B-5976-43F5-BE4F-E7D8400003B5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824250" y="519113"/>
            <a:ext cx="3780000" cy="3781425"/>
          </a:xfrm>
          <a:noFill/>
        </p:spPr>
        <p:txBody>
          <a:bodyPr lIns="0" tIns="3600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30339" y="2049826"/>
            <a:ext cx="720000" cy="720000"/>
          </a:xfrm>
          <a:prstGeom prst="diamond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39750" y="519114"/>
            <a:ext cx="3780000" cy="3781424"/>
          </a:xfrm>
          <a:solidFill>
            <a:schemeClr val="accent1"/>
          </a:solidFill>
        </p:spPr>
        <p:txBody>
          <a:bodyPr lIns="288000" tIns="144000" rIns="72000" bIns="108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9750" y="2427453"/>
            <a:ext cx="2520082" cy="1873085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73AD4A-E615-4FE5-9C7F-5FEE9FEB22BC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83568" y="2499833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59" y="2427454"/>
            <a:ext cx="2520082" cy="1873085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1959" y="1779589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455777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168" y="2427454"/>
            <a:ext cx="2520082" cy="1873085"/>
          </a:xfrm>
          <a:solidFill>
            <a:schemeClr val="accent1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168" y="1779589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227986" y="2499834"/>
            <a:ext cx="828000" cy="828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23 x 23 mm)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D735C2-B06A-4BAD-A8C7-A54CF9198DEF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80645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9750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39832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11959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312041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168" y="1779588"/>
            <a:ext cx="2520082" cy="648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084250" y="2427589"/>
            <a:ext cx="2520000" cy="1872950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format ( 70 x 52 mm)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C9895F1-BE1E-4D35-AF89-AE7FD50F5C11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447675"/>
            <a:ext cx="8064500" cy="4032250"/>
          </a:xfrm>
        </p:spPr>
        <p:txBody>
          <a:bodyPr anchor="ctr" anchorCtr="0"/>
          <a:lstStyle>
            <a:lvl1pPr marL="360000" indent="-360000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60000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39751" y="1743074"/>
            <a:ext cx="3960000" cy="273685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93E9F58-C1CC-4366-9DD7-1720A355AAD8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950913"/>
            <a:ext cx="4824000" cy="432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08997CB-8E01-4F2D-BBCA-DEC3B8C8B167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539750" y="303610"/>
            <a:ext cx="8064500" cy="33120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4" y="179388"/>
            <a:ext cx="8782912" cy="35290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450D6D9-60D4-4FAC-9409-D6B396533465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4" y="179388"/>
            <a:ext cx="8782912" cy="35290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567CD5CC-BD80-433A-9A80-23CD481691F0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1157" y="179388"/>
            <a:ext cx="8782912" cy="35290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91AE3FE-410D-4D1A-B225-BF803A178692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0545" y="179388"/>
            <a:ext cx="8782909" cy="35290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32A2B20-C6FA-4514-908C-A323F3AA3EC9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1158" y="179388"/>
            <a:ext cx="8782909" cy="35290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A205ABA-0804-4690-8AB9-AE5FCDAF2A82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81158" y="179388"/>
            <a:ext cx="8782909" cy="35290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750" y="540000"/>
            <a:ext cx="8064500" cy="288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2C3843C-6353-4497-9043-C4E2065B0A39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" y="4920853"/>
            <a:ext cx="179388" cy="216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274489" y="4813200"/>
            <a:ext cx="693447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fld id="{CAFC0DDF-3ED5-4BF0-BC60-0C331281BABD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 cap="all" baseline="0">
                <a:solidFill>
                  <a:schemeClr val="tx1"/>
                </a:solidFill>
                <a:latin typeface="Avenir LT Std 65 Medium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dirty="0" smtClean="0"/>
              <a:t>NOM DE L’ENTITÉ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793" y="4920853"/>
            <a:ext cx="180181" cy="22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79388" y="4821562"/>
            <a:ext cx="945772" cy="123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800" dirty="0" smtClean="0">
                <a:solidFill>
                  <a:schemeClr val="bg1"/>
                </a:solidFill>
              </a:rPr>
              <a:t>DIFFUSION LIMITÉE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 bwMode="gray">
          <a:xfrm>
            <a:off x="539750" y="540000"/>
            <a:ext cx="8064500" cy="21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1127811" y="4813200"/>
            <a:ext cx="144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14000"/>
              </a:lnSpc>
            </a:pPr>
            <a:r>
              <a:rPr lang="fr-FR" sz="800" b="1" dirty="0" smtClean="0">
                <a:solidFill>
                  <a:schemeClr val="tx1"/>
                </a:solidFill>
              </a:rPr>
              <a:t>–</a:t>
            </a:r>
            <a:endParaRPr lang="fr-FR" sz="8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4542798"/>
            <a:ext cx="1655654" cy="5408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45" r:id="rId3"/>
    <p:sldLayoutId id="2147483846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" b="0" kern="1200" cap="all" baseline="0">
          <a:solidFill>
            <a:schemeClr val="bg1">
              <a:alpha val="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itchFamily="34" charset="0"/>
        <a:buNone/>
        <a:defRPr sz="4500" b="0" kern="1200" cap="all" baseline="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None/>
        <a:defRPr sz="3000" kern="1200" cap="all" baseline="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rial" pitchFamily="34" charset="0"/>
        <a:buChar char="+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39750" y="485776"/>
            <a:ext cx="8064499" cy="4651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39749" y="4813200"/>
            <a:ext cx="7669213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fld id="{22D97D37-0B11-4078-996A-5BC52C3F4B4E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9388" y="4659313"/>
            <a:ext cx="8029575" cy="162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800" b="0" cap="all" baseline="0">
                <a:solidFill>
                  <a:srgbClr val="A0A0A0"/>
                </a:solidFill>
                <a:latin typeface="Avenir LT Std 65 Medium" pitchFamily="34" charset="0"/>
              </a:defRPr>
            </a:lvl1pPr>
          </a:lstStyle>
          <a:p>
            <a:pPr algn="l"/>
            <a:r>
              <a:rPr lang="fr-FR" dirty="0" smtClean="0"/>
              <a:t>NOM DE L’ENTITÉ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387" y="4813200"/>
            <a:ext cx="360362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1" y="1743074"/>
            <a:ext cx="8064499" cy="27368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394094" y="4813200"/>
            <a:ext cx="144000" cy="1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14000"/>
              </a:lnSpc>
            </a:pPr>
            <a:r>
              <a:rPr lang="fr-FR" sz="800" b="1" dirty="0" smtClean="0">
                <a:solidFill>
                  <a:schemeClr val="tx1"/>
                </a:solidFill>
              </a:rPr>
              <a:t>–</a:t>
            </a:r>
            <a:endParaRPr lang="fr-FR" sz="800" b="1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4542798"/>
            <a:ext cx="1655654" cy="5408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58" r:id="rId6"/>
    <p:sldLayoutId id="2147483859" r:id="rId7"/>
    <p:sldLayoutId id="2147483842" r:id="rId8"/>
    <p:sldLayoutId id="2147483827" r:id="rId9"/>
    <p:sldLayoutId id="2147483828" r:id="rId10"/>
    <p:sldLayoutId id="2147483830" r:id="rId11"/>
    <p:sldLayoutId id="2147483831" r:id="rId12"/>
    <p:sldLayoutId id="2147483860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29" r:id="rId19"/>
    <p:sldLayoutId id="2147483838" r:id="rId20"/>
    <p:sldLayoutId id="2147483839" r:id="rId21"/>
    <p:sldLayoutId id="2147483837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b="1" kern="1200">
          <a:solidFill>
            <a:schemeClr val="accent1"/>
          </a:solidFill>
          <a:latin typeface="Avenir LT Std 65 Medium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venir LT Std 65 Medium" pitchFamily="34" charset="0"/>
        <a:buChar char="+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179387" y="179388"/>
            <a:ext cx="8785225" cy="352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" y="4920853"/>
            <a:ext cx="179388" cy="2160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" y="4920853"/>
            <a:ext cx="179388" cy="22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 cap="all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0FCA4D1A-11E6-40A1-87A1-71CF720F5047}" type="datetime2">
              <a:rPr lang="fr-FR" smtClean="0"/>
              <a:pPr/>
              <a:t>vendredi 26 novembre 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" y="4920853"/>
            <a:ext cx="179388" cy="22264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 b="1" cap="all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793" y="4920853"/>
            <a:ext cx="180181" cy="22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 bwMode="gray">
          <a:xfrm>
            <a:off x="539750" y="303610"/>
            <a:ext cx="8064500" cy="331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4542798"/>
            <a:ext cx="1655654" cy="5408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" b="0" kern="1200" cap="all" baseline="0">
          <a:solidFill>
            <a:schemeClr val="bg1">
              <a:alpha val="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itchFamily="34" charset="0"/>
        <a:buNone/>
        <a:defRPr sz="1700" b="0" kern="1200" cap="all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500" kern="1200" cap="all" baseline="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rial" pitchFamily="34" charset="0"/>
        <a:buChar char="+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Data" Target="../diagrams/data17.xml"/><Relationship Id="rId18" Type="http://schemas.openxmlformats.org/officeDocument/2006/relationships/image" Target="../media/image63.png"/><Relationship Id="rId3" Type="http://schemas.openxmlformats.org/officeDocument/2006/relationships/image" Target="../media/image76.jpeg"/><Relationship Id="rId21" Type="http://schemas.openxmlformats.org/officeDocument/2006/relationships/image" Target="../media/image65.jpeg"/><Relationship Id="rId7" Type="http://schemas.openxmlformats.org/officeDocument/2006/relationships/image" Target="../media/image19.jpeg"/><Relationship Id="rId12" Type="http://schemas.openxmlformats.org/officeDocument/2006/relationships/image" Target="../media/image77.png"/><Relationship Id="rId17" Type="http://schemas.microsoft.com/office/2007/relationships/diagramDrawing" Target="../diagrams/drawing17.xml"/><Relationship Id="rId2" Type="http://schemas.openxmlformats.org/officeDocument/2006/relationships/image" Target="../media/image75.jpeg"/><Relationship Id="rId16" Type="http://schemas.openxmlformats.org/officeDocument/2006/relationships/diagramColors" Target="../diagrams/colors17.xml"/><Relationship Id="rId20" Type="http://schemas.openxmlformats.org/officeDocument/2006/relationships/image" Target="../media/image7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7.jpeg"/><Relationship Id="rId15" Type="http://schemas.openxmlformats.org/officeDocument/2006/relationships/diagramQuickStyle" Target="../diagrams/quickStyle17.xml"/><Relationship Id="rId23" Type="http://schemas.openxmlformats.org/officeDocument/2006/relationships/image" Target="../media/image80.jpeg"/><Relationship Id="rId10" Type="http://schemas.openxmlformats.org/officeDocument/2006/relationships/image" Target="../media/image33.jpeg"/><Relationship Id="rId19" Type="http://schemas.openxmlformats.org/officeDocument/2006/relationships/image" Target="../media/image78.png"/><Relationship Id="rId4" Type="http://schemas.openxmlformats.org/officeDocument/2006/relationships/image" Target="../media/image35.jpeg"/><Relationship Id="rId9" Type="http://schemas.openxmlformats.org/officeDocument/2006/relationships/image" Target="../media/image20.jpeg"/><Relationship Id="rId14" Type="http://schemas.openxmlformats.org/officeDocument/2006/relationships/diagramLayout" Target="../diagrams/layout17.xml"/><Relationship Id="rId22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50.png"/><Relationship Id="rId12" Type="http://schemas.openxmlformats.org/officeDocument/2006/relationships/image" Target="../media/image32.png"/><Relationship Id="rId2" Type="http://schemas.openxmlformats.org/officeDocument/2006/relationships/diagramData" Target="../diagrams/data18.xml"/><Relationship Id="rId16" Type="http://schemas.openxmlformats.org/officeDocument/2006/relationships/image" Target="../media/image81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8.xml"/><Relationship Id="rId15" Type="http://schemas.openxmlformats.org/officeDocument/2006/relationships/image" Target="../media/image34.jpeg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7.jpe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50.png"/><Relationship Id="rId12" Type="http://schemas.openxmlformats.org/officeDocument/2006/relationships/image" Target="../media/image32.png"/><Relationship Id="rId2" Type="http://schemas.openxmlformats.org/officeDocument/2006/relationships/diagramData" Target="../diagrams/data19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9.xml"/><Relationship Id="rId15" Type="http://schemas.openxmlformats.org/officeDocument/2006/relationships/image" Target="../media/image34.jpeg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7.jpe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32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50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20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20.xml"/><Relationship Id="rId1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35.jpeg"/><Relationship Id="rId1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50.png"/><Relationship Id="rId12" Type="http://schemas.openxmlformats.org/officeDocument/2006/relationships/image" Target="../media/image32.png"/><Relationship Id="rId2" Type="http://schemas.openxmlformats.org/officeDocument/2006/relationships/diagramData" Target="../diagrams/data21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21.xml"/><Relationship Id="rId15" Type="http://schemas.openxmlformats.org/officeDocument/2006/relationships/image" Target="../media/image34.jpeg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37.jpeg"/><Relationship Id="rId1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0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50.png"/><Relationship Id="rId12" Type="http://schemas.openxmlformats.org/officeDocument/2006/relationships/image" Target="../media/image32.png"/><Relationship Id="rId2" Type="http://schemas.openxmlformats.org/officeDocument/2006/relationships/diagramData" Target="../diagrams/data22.xml"/><Relationship Id="rId16" Type="http://schemas.openxmlformats.org/officeDocument/2006/relationships/image" Target="../media/image85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22.xml"/><Relationship Id="rId15" Type="http://schemas.openxmlformats.org/officeDocument/2006/relationships/image" Target="../media/image34.jpeg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37.jpeg"/><Relationship Id="rId1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1.jpeg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1.jpeg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openxmlformats.org/officeDocument/2006/relationships/diagramColors" Target="../diagrams/colors5.xml"/><Relationship Id="rId39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image" Target="../media/image32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31.jpeg"/><Relationship Id="rId38" Type="http://schemas.openxmlformats.org/officeDocument/2006/relationships/image" Target="../media/image35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image" Target="../media/image29.png"/><Relationship Id="rId41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Layout" Target="../diagrams/layout5.xml"/><Relationship Id="rId32" Type="http://schemas.openxmlformats.org/officeDocument/2006/relationships/image" Target="../media/image19.jpeg"/><Relationship Id="rId37" Type="http://schemas.openxmlformats.org/officeDocument/2006/relationships/image" Target="../media/image34.jpeg"/><Relationship Id="rId40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28.jpeg"/><Relationship Id="rId36" Type="http://schemas.openxmlformats.org/officeDocument/2006/relationships/image" Target="../media/image33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openxmlformats.org/officeDocument/2006/relationships/image" Target="../media/image18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27.png"/><Relationship Id="rId27" Type="http://schemas.microsoft.com/office/2007/relationships/diagramDrawing" Target="../diagrams/drawing5.xml"/><Relationship Id="rId30" Type="http://schemas.openxmlformats.org/officeDocument/2006/relationships/image" Target="../media/image30.jpeg"/><Relationship Id="rId35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37.jpeg"/><Relationship Id="rId18" Type="http://schemas.openxmlformats.org/officeDocument/2006/relationships/image" Target="../media/image33.jpeg"/><Relationship Id="rId26" Type="http://schemas.openxmlformats.org/officeDocument/2006/relationships/image" Target="../media/image44.png"/><Relationship Id="rId3" Type="http://schemas.openxmlformats.org/officeDocument/2006/relationships/diagramLayout" Target="../diagrams/layout6.xml"/><Relationship Id="rId21" Type="http://schemas.openxmlformats.org/officeDocument/2006/relationships/image" Target="../media/image39.jpeg"/><Relationship Id="rId7" Type="http://schemas.openxmlformats.org/officeDocument/2006/relationships/diagramData" Target="../diagrams/data7.xml"/><Relationship Id="rId12" Type="http://schemas.openxmlformats.org/officeDocument/2006/relationships/image" Target="../media/image35.jpeg"/><Relationship Id="rId17" Type="http://schemas.openxmlformats.org/officeDocument/2006/relationships/image" Target="../media/image20.jpeg"/><Relationship Id="rId25" Type="http://schemas.openxmlformats.org/officeDocument/2006/relationships/image" Target="../media/image43.png"/><Relationship Id="rId2" Type="http://schemas.openxmlformats.org/officeDocument/2006/relationships/diagramData" Target="../diagrams/data6.xml"/><Relationship Id="rId16" Type="http://schemas.openxmlformats.org/officeDocument/2006/relationships/image" Target="../media/image32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image" Target="../media/image42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9.jpeg"/><Relationship Id="rId23" Type="http://schemas.openxmlformats.org/officeDocument/2006/relationships/image" Target="../media/image41.png"/><Relationship Id="rId28" Type="http://schemas.openxmlformats.org/officeDocument/2006/relationships/image" Target="../media/image25.png"/><Relationship Id="rId10" Type="http://schemas.openxmlformats.org/officeDocument/2006/relationships/diagramColors" Target="../diagrams/colors7.xml"/><Relationship Id="rId19" Type="http://schemas.openxmlformats.org/officeDocument/2006/relationships/image" Target="../media/image34.jpeg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31.jpeg"/><Relationship Id="rId22" Type="http://schemas.openxmlformats.org/officeDocument/2006/relationships/image" Target="../media/image40.jpe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openxmlformats.org/officeDocument/2006/relationships/image" Target="../media/image31.jpeg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34" Type="http://schemas.openxmlformats.org/officeDocument/2006/relationships/image" Target="../media/image49.png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image" Target="../media/image37.jpeg"/><Relationship Id="rId33" Type="http://schemas.openxmlformats.org/officeDocument/2006/relationships/image" Target="../media/image48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image" Target="../media/image35.jpeg"/><Relationship Id="rId32" Type="http://schemas.openxmlformats.org/officeDocument/2006/relationships/image" Target="../media/image47.jpeg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image" Target="../media/image46.jpeg"/><Relationship Id="rId28" Type="http://schemas.openxmlformats.org/officeDocument/2006/relationships/image" Target="../media/image32.png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openxmlformats.org/officeDocument/2006/relationships/image" Target="../media/image34.jpeg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image" Target="../media/image45.jpeg"/><Relationship Id="rId27" Type="http://schemas.openxmlformats.org/officeDocument/2006/relationships/image" Target="../media/image19.jpeg"/><Relationship Id="rId30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diagramLayout" Target="../diagrams/layout12.xml"/><Relationship Id="rId18" Type="http://schemas.openxmlformats.org/officeDocument/2006/relationships/image" Target="../media/image53.jpeg"/><Relationship Id="rId3" Type="http://schemas.openxmlformats.org/officeDocument/2006/relationships/image" Target="../media/image51.png"/><Relationship Id="rId7" Type="http://schemas.openxmlformats.org/officeDocument/2006/relationships/image" Target="../media/image32.png"/><Relationship Id="rId12" Type="http://schemas.openxmlformats.org/officeDocument/2006/relationships/diagramData" Target="../diagrams/data12.xml"/><Relationship Id="rId17" Type="http://schemas.openxmlformats.org/officeDocument/2006/relationships/image" Target="../media/image52.gif"/><Relationship Id="rId2" Type="http://schemas.openxmlformats.org/officeDocument/2006/relationships/image" Target="../media/image50.png"/><Relationship Id="rId16" Type="http://schemas.microsoft.com/office/2007/relationships/diagramDrawing" Target="../diagrams/drawing12.xm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5" Type="http://schemas.openxmlformats.org/officeDocument/2006/relationships/diagramColors" Target="../diagrams/colors12.xml"/><Relationship Id="rId10" Type="http://schemas.openxmlformats.org/officeDocument/2006/relationships/image" Target="../media/image34.jpeg"/><Relationship Id="rId19" Type="http://schemas.openxmlformats.org/officeDocument/2006/relationships/image" Target="../media/image48.png"/><Relationship Id="rId4" Type="http://schemas.openxmlformats.org/officeDocument/2006/relationships/image" Target="../media/image37.jpeg"/><Relationship Id="rId9" Type="http://schemas.openxmlformats.org/officeDocument/2006/relationships/image" Target="../media/image33.jpeg"/><Relationship Id="rId1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19.jpeg"/><Relationship Id="rId18" Type="http://schemas.openxmlformats.org/officeDocument/2006/relationships/image" Target="../media/image5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4.jpeg"/><Relationship Id="rId12" Type="http://schemas.openxmlformats.org/officeDocument/2006/relationships/image" Target="../media/image31.jpeg"/><Relationship Id="rId17" Type="http://schemas.openxmlformats.org/officeDocument/2006/relationships/image" Target="../media/image34.jpeg"/><Relationship Id="rId2" Type="http://schemas.openxmlformats.org/officeDocument/2006/relationships/diagramData" Target="../diagrams/data13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11" Type="http://schemas.openxmlformats.org/officeDocument/2006/relationships/image" Target="../media/image37.jpeg"/><Relationship Id="rId5" Type="http://schemas.openxmlformats.org/officeDocument/2006/relationships/diagramColors" Target="../diagrams/colors13.xml"/><Relationship Id="rId15" Type="http://schemas.openxmlformats.org/officeDocument/2006/relationships/image" Target="../media/image20.jpeg"/><Relationship Id="rId10" Type="http://schemas.openxmlformats.org/officeDocument/2006/relationships/image" Target="../media/image35.jpeg"/><Relationship Id="rId19" Type="http://schemas.openxmlformats.org/officeDocument/2006/relationships/image" Target="../media/image58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6.jpe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20.jpeg"/><Relationship Id="rId18" Type="http://schemas.openxmlformats.org/officeDocument/2006/relationships/image" Target="../media/image62.jpeg"/><Relationship Id="rId3" Type="http://schemas.openxmlformats.org/officeDocument/2006/relationships/diagramLayout" Target="../diagrams/layout14.xml"/><Relationship Id="rId21" Type="http://schemas.openxmlformats.org/officeDocument/2006/relationships/image" Target="../media/image65.jpeg"/><Relationship Id="rId7" Type="http://schemas.openxmlformats.org/officeDocument/2006/relationships/image" Target="../media/image59.jpeg"/><Relationship Id="rId12" Type="http://schemas.openxmlformats.org/officeDocument/2006/relationships/image" Target="../media/image32.png"/><Relationship Id="rId17" Type="http://schemas.openxmlformats.org/officeDocument/2006/relationships/image" Target="../media/image61.png"/><Relationship Id="rId2" Type="http://schemas.openxmlformats.org/officeDocument/2006/relationships/diagramData" Target="../diagrams/data14.xml"/><Relationship Id="rId16" Type="http://schemas.openxmlformats.org/officeDocument/2006/relationships/image" Target="../media/image35.jpeg"/><Relationship Id="rId20" Type="http://schemas.openxmlformats.org/officeDocument/2006/relationships/image" Target="../media/image64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4.xml"/><Relationship Id="rId15" Type="http://schemas.openxmlformats.org/officeDocument/2006/relationships/image" Target="../media/image34.jpeg"/><Relationship Id="rId10" Type="http://schemas.openxmlformats.org/officeDocument/2006/relationships/image" Target="../media/image31.jpeg"/><Relationship Id="rId19" Type="http://schemas.openxmlformats.org/officeDocument/2006/relationships/image" Target="../media/image63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37.jpeg"/><Relationship Id="rId14" Type="http://schemas.openxmlformats.org/officeDocument/2006/relationships/image" Target="../media/image33.jpeg"/><Relationship Id="rId22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20.jpeg"/><Relationship Id="rId18" Type="http://schemas.openxmlformats.org/officeDocument/2006/relationships/image" Target="../media/image70.png"/><Relationship Id="rId3" Type="http://schemas.openxmlformats.org/officeDocument/2006/relationships/diagramLayout" Target="../diagrams/layout15.xml"/><Relationship Id="rId21" Type="http://schemas.microsoft.com/office/2007/relationships/hdphoto" Target="../media/hdphoto1.wdp"/><Relationship Id="rId7" Type="http://schemas.openxmlformats.org/officeDocument/2006/relationships/image" Target="../media/image66.jpeg"/><Relationship Id="rId12" Type="http://schemas.openxmlformats.org/officeDocument/2006/relationships/image" Target="../media/image32.png"/><Relationship Id="rId17" Type="http://schemas.openxmlformats.org/officeDocument/2006/relationships/image" Target="../media/image69.png"/><Relationship Id="rId2" Type="http://schemas.openxmlformats.org/officeDocument/2006/relationships/diagramData" Target="../diagrams/data15.xml"/><Relationship Id="rId16" Type="http://schemas.openxmlformats.org/officeDocument/2006/relationships/image" Target="../media/image35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15.xml"/><Relationship Id="rId15" Type="http://schemas.openxmlformats.org/officeDocument/2006/relationships/image" Target="../media/image68.jpeg"/><Relationship Id="rId10" Type="http://schemas.openxmlformats.org/officeDocument/2006/relationships/image" Target="../media/image31.jpeg"/><Relationship Id="rId19" Type="http://schemas.openxmlformats.org/officeDocument/2006/relationships/image" Target="../media/image63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7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32.png"/><Relationship Id="rId18" Type="http://schemas.openxmlformats.org/officeDocument/2006/relationships/image" Target="../media/image74.jpeg"/><Relationship Id="rId3" Type="http://schemas.openxmlformats.org/officeDocument/2006/relationships/diagramLayout" Target="../diagrams/layout16.xml"/><Relationship Id="rId21" Type="http://schemas.microsoft.com/office/2007/relationships/hdphoto" Target="../media/hdphoto1.wdp"/><Relationship Id="rId7" Type="http://schemas.openxmlformats.org/officeDocument/2006/relationships/image" Target="../media/image71.jpg"/><Relationship Id="rId12" Type="http://schemas.openxmlformats.org/officeDocument/2006/relationships/image" Target="../media/image19.jpeg"/><Relationship Id="rId17" Type="http://schemas.openxmlformats.org/officeDocument/2006/relationships/image" Target="../media/image73.png"/><Relationship Id="rId2" Type="http://schemas.openxmlformats.org/officeDocument/2006/relationships/diagramData" Target="../diagrams/data16.xml"/><Relationship Id="rId16" Type="http://schemas.openxmlformats.org/officeDocument/2006/relationships/image" Target="../media/image34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16.xml"/><Relationship Id="rId15" Type="http://schemas.openxmlformats.org/officeDocument/2006/relationships/image" Target="../media/image33.jpeg"/><Relationship Id="rId10" Type="http://schemas.openxmlformats.org/officeDocument/2006/relationships/image" Target="../media/image37.jpeg"/><Relationship Id="rId19" Type="http://schemas.openxmlformats.org/officeDocument/2006/relationships/image" Target="../media/image63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79512" y="2787775"/>
            <a:ext cx="8784976" cy="576063"/>
          </a:xfrm>
        </p:spPr>
        <p:txBody>
          <a:bodyPr>
            <a:noAutofit/>
            <a:scene3d>
              <a:camera prst="orthographicFront">
                <a:rot lat="600000" lon="0" rev="0"/>
              </a:camera>
              <a:lightRig rig="sunset" dir="t">
                <a:rot lat="0" lon="0" rev="2400000"/>
              </a:lightRig>
            </a:scene3d>
            <a:sp3d prstMaterial="metal"/>
          </a:bodyPr>
          <a:lstStyle/>
          <a:p>
            <a:pPr algn="ctr">
              <a:lnSpc>
                <a:spcPct val="100000"/>
              </a:lnSpc>
            </a:pPr>
            <a:r>
              <a:rPr lang="fr-FR" sz="34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 </a:t>
            </a:r>
            <a:r>
              <a:rPr lang="fr-FR" sz="36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</a:t>
            </a:r>
            <a:r>
              <a:rPr lang="fr-FR" sz="34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our des </a:t>
            </a:r>
            <a:r>
              <a:rPr lang="fr-FR" sz="3600" b="1" i="1" dirty="0" err="1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</a:t>
            </a:r>
            <a:r>
              <a:rPr lang="fr-FR" sz="3400" b="1" i="1" dirty="0" err="1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hateaux</a:t>
            </a:r>
            <a:r>
              <a:rPr lang="fr-FR" sz="34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d’</a:t>
            </a:r>
            <a:r>
              <a:rPr lang="fr-FR" sz="36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</a:t>
            </a:r>
            <a:r>
              <a:rPr lang="fr-FR" sz="34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LE-</a:t>
            </a:r>
            <a:r>
              <a:rPr lang="fr-FR" sz="36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</a:t>
            </a:r>
            <a:r>
              <a:rPr lang="fr-FR" sz="34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E-</a:t>
            </a:r>
            <a:r>
              <a:rPr lang="fr-FR" sz="36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F</a:t>
            </a:r>
            <a:r>
              <a:rPr lang="fr-FR" sz="3400" b="1" i="1" dirty="0" smtClean="0">
                <a:ln>
                  <a:solidFill>
                    <a:schemeClr val="accent6">
                      <a:lumMod val="60000"/>
                      <a:lumOff val="40000"/>
                      <a:alpha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0" stA="35000" endPos="60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RANCE »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i="1" dirty="0" smtClean="0"/>
              <a:t>PEDALER POUR SCOLARISER</a:t>
            </a:r>
            <a:endParaRPr lang="fr-FR" i="1" dirty="0"/>
          </a:p>
        </p:txBody>
      </p:sp>
      <p:sp>
        <p:nvSpPr>
          <p:cNvPr id="3" name="Rectangle 2"/>
          <p:cNvSpPr/>
          <p:nvPr/>
        </p:nvSpPr>
        <p:spPr>
          <a:xfrm>
            <a:off x="7380312" y="4443958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51521" y="2139702"/>
            <a:ext cx="8640960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</a:t>
            </a:r>
            <a:r>
              <a:rPr lang="fr-FR" sz="14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OUS PROPOSE UN </a:t>
            </a:r>
            <a:r>
              <a:rPr lang="fr-FR" sz="20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« </a:t>
            </a:r>
            <a:r>
              <a:rPr lang="fr-FR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SEJOUR CYCLO-CARITATIF </a:t>
            </a:r>
            <a:r>
              <a:rPr lang="fr-FR" sz="20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» </a:t>
            </a:r>
            <a:r>
              <a:rPr lang="fr-FR" sz="14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DU </a:t>
            </a:r>
            <a:r>
              <a:rPr lang="fr-FR" sz="20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8</a:t>
            </a:r>
            <a:r>
              <a:rPr lang="fr-FR" sz="14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AU </a:t>
            </a:r>
            <a:r>
              <a:rPr lang="fr-FR" sz="20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12/06/2022</a:t>
            </a:r>
            <a:r>
              <a:rPr lang="fr-FR" sz="14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9502"/>
            <a:ext cx="2160240" cy="1626312"/>
          </a:xfrm>
          <a:prstGeom prst="rect">
            <a:avLst/>
          </a:prstGeom>
          <a:effectLst>
            <a:glow rad="127000">
              <a:schemeClr val="tx2">
                <a:lumMod val="60000"/>
                <a:lumOff val="40000"/>
              </a:schemeClr>
            </a:glo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83977"/>
            <a:ext cx="1329800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83977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011910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4" y="3996402"/>
            <a:ext cx="1307713" cy="73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P:\PERSONNEL\Réseau\Démarche commerciale\Logo\VIL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62337"/>
            <a:ext cx="576195" cy="76965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83917"/>
            <a:ext cx="1327623" cy="5730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91" y="4178361"/>
            <a:ext cx="827437" cy="33760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65" y="1707654"/>
            <a:ext cx="1139871" cy="384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98" y="1347614"/>
            <a:ext cx="581246" cy="81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3670974"/>
            <a:ext cx="9144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900" b="1" i="1" u="sng" dirty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Support Technique </a:t>
            </a:r>
            <a:r>
              <a:rPr lang="fr-FR" sz="900" b="1" i="1" dirty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: </a:t>
            </a:r>
            <a:r>
              <a:rPr lang="fr-FR" sz="900" b="1" i="1" dirty="0">
                <a:solidFill>
                  <a:schemeClr val="accent6">
                    <a:lumMod val="60000"/>
                    <a:lumOff val="40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SPORTOUR – </a:t>
            </a:r>
            <a:r>
              <a:rPr lang="fr-FR" sz="900" b="1" i="1" u="sng" dirty="0">
                <a:solidFill>
                  <a:schemeClr val="accent6">
                    <a:lumMod val="60000"/>
                    <a:lumOff val="40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Jean Robert Laloi.com</a:t>
            </a:r>
            <a:r>
              <a:rPr lang="fr-FR" sz="900" b="1" i="1" dirty="0">
                <a:solidFill>
                  <a:schemeClr val="accent6">
                    <a:lumMod val="60000"/>
                    <a:lumOff val="40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sz="900" b="1" i="1" dirty="0" smtClean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– Agence gréée </a:t>
            </a:r>
            <a:r>
              <a:rPr lang="fr-FR" sz="900" b="1" i="1" dirty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ANCV - N° SIRET 317 166 320 00018 </a:t>
            </a:r>
            <a:r>
              <a:rPr lang="fr-FR" sz="900" b="1" i="1" dirty="0" smtClean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- </a:t>
            </a:r>
            <a:r>
              <a:rPr lang="fr-FR" sz="900" b="1" i="1" dirty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Licence d’état IM 08710002 – Garantie </a:t>
            </a:r>
            <a:r>
              <a:rPr lang="fr-FR" sz="900" b="1" i="1" dirty="0" smtClean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APST / </a:t>
            </a:r>
            <a:r>
              <a:rPr lang="fr-FR" sz="900" b="1" i="1" u="sng" dirty="0" smtClean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Partenaires</a:t>
            </a:r>
            <a:r>
              <a:rPr lang="fr-FR" sz="900" b="1" i="1" dirty="0" smtClean="0">
                <a:solidFill>
                  <a:schemeClr val="tx1">
                    <a:lumMod val="75000"/>
                    <a:alpha val="79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: </a:t>
            </a:r>
            <a:endParaRPr lang="fr-FR" sz="900" b="1" i="1" dirty="0">
              <a:solidFill>
                <a:schemeClr val="tx1">
                  <a:lumMod val="75000"/>
                  <a:alpha val="79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79882" y="1995686"/>
            <a:ext cx="4868182" cy="478009"/>
            <a:chOff x="0" y="0"/>
            <a:chExt cx="2808310" cy="478009"/>
          </a:xfr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AUX-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E-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ICOMTE  -  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HANTILLY</a:t>
              </a:r>
              <a:r>
                <a:rPr lang="fr-FR" sz="1400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 =&gt;  </a:t>
              </a:r>
              <a:r>
                <a:rPr lang="fr-FR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101 KMS</a:t>
              </a:r>
              <a:endParaRPr lang="fr-FR" b="1" i="1" u="sng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0" y="2819639"/>
            <a:ext cx="1591924" cy="8322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59" y="2602523"/>
            <a:ext cx="2288405" cy="1287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" name="Groupe 30"/>
          <p:cNvGrpSpPr/>
          <p:nvPr/>
        </p:nvGrpSpPr>
        <p:grpSpPr>
          <a:xfrm>
            <a:off x="2339752" y="4011909"/>
            <a:ext cx="3281839" cy="720082"/>
            <a:chOff x="0" y="0"/>
            <a:chExt cx="3769446" cy="478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32" name="Rectangle à coins arrondis 31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23334" y="62303"/>
              <a:ext cx="3722778" cy="392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Ne rien prévoir</a:t>
              </a:r>
              <a:r>
                <a:rPr lang="fr-FR" sz="1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!!!</a:t>
              </a:r>
              <a:endParaRPr lang="fr-FR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dirty="0" smtClean="0"/>
                <a:t>Le champagne est au frais…</a:t>
              </a:r>
              <a:endParaRPr lang="fr-FR" sz="16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79788"/>
            <a:ext cx="2314476" cy="636178"/>
          </a:xfrm>
          <a:prstGeom prst="rect">
            <a:avLst/>
          </a:prstGeom>
        </p:spPr>
      </p:pic>
      <p:graphicFrame>
        <p:nvGraphicFramePr>
          <p:cNvPr id="35" name="Diagramme 34"/>
          <p:cNvGraphicFramePr/>
          <p:nvPr>
            <p:extLst>
              <p:ext uri="{D42A27DB-BD31-4B8C-83A1-F6EECF244321}">
                <p14:modId xmlns:p14="http://schemas.microsoft.com/office/powerpoint/2010/main" val="3547947756"/>
              </p:ext>
            </p:extLst>
          </p:nvPr>
        </p:nvGraphicFramePr>
        <p:xfrm>
          <a:off x="5650777" y="1851670"/>
          <a:ext cx="3241703" cy="237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0" name="Rectangle 39"/>
          <p:cNvSpPr/>
          <p:nvPr/>
        </p:nvSpPr>
        <p:spPr>
          <a:xfrm rot="21160985">
            <a:off x="5513142" y="4249226"/>
            <a:ext cx="2935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 DE NOS SERVICES…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4512" y="4454991"/>
            <a:ext cx="234426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Ah, la vallée de la Marne…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48" y="2781013"/>
            <a:ext cx="301115" cy="309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55926"/>
            <a:ext cx="304600" cy="36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6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95686"/>
            <a:ext cx="555526" cy="555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Flèche droite 36"/>
          <p:cNvSpPr/>
          <p:nvPr/>
        </p:nvSpPr>
        <p:spPr>
          <a:xfrm>
            <a:off x="2051720" y="3147814"/>
            <a:ext cx="648071" cy="216024"/>
          </a:xfrm>
          <a:prstGeom prst="rightArrow">
            <a:avLst/>
          </a:prstGeom>
          <a:gradFill flip="none" rotWithShape="1">
            <a:gsLst>
              <a:gs pos="11000">
                <a:srgbClr val="FF3399">
                  <a:alpha val="0"/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accent1">
                <a:lumMod val="60000"/>
                <a:lumOff val="40000"/>
                <a:alpha val="51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200000" rev="0"/>
            </a:camera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94" y="2929494"/>
            <a:ext cx="434344" cy="434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31" y="2355726"/>
            <a:ext cx="522125" cy="293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9" name="Rectangle à coins arrondis 48"/>
          <p:cNvSpPr/>
          <p:nvPr/>
        </p:nvSpPr>
        <p:spPr>
          <a:xfrm rot="745907">
            <a:off x="-86202" y="1169135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101860" y="1159173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TAPE N° 04 – 12/06/2022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4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4550" y="1995686"/>
            <a:ext cx="4677489" cy="478009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TAPES «</a:t>
              </a:r>
              <a:r>
                <a:rPr lang="fr-FR" i="1" u="sng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</a:t>
              </a: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 LA CARTE</a:t>
              </a:r>
              <a:r>
                <a:rPr lang="fr-FR" i="1" u="sng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»</a:t>
              </a:r>
              <a:endParaRPr lang="fr-FR" b="1" i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34475020"/>
              </p:ext>
            </p:extLst>
          </p:nvPr>
        </p:nvGraphicFramePr>
        <p:xfrm>
          <a:off x="5794793" y="2067694"/>
          <a:ext cx="3241703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22696"/>
            <a:ext cx="615891" cy="6490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323973">
            <a:off x="127017" y="2777018"/>
            <a:ext cx="291249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Vous ne souhaitez pas dépasser       </a:t>
            </a:r>
            <a:r>
              <a:rPr lang="fr-FR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 ou 60 km/jour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</a:p>
          <a:p>
            <a:pPr algn="ctr"/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véhicules d’assistance vous déposent et vous récupèrent à l’endroit</a:t>
            </a: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votre choix.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 rot="21301733">
            <a:off x="5621910" y="3917872"/>
            <a:ext cx="2238664" cy="646331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  <a:alpha val="35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Nous vous proposerons chaque jour, les tronçons les plus pittoresques…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2" y="2662795"/>
            <a:ext cx="1797199" cy="1349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2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2987823" y="4083918"/>
            <a:ext cx="2324170" cy="671053"/>
            <a:chOff x="0" y="0"/>
            <a:chExt cx="3769446" cy="4780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35" name="Rectangle à coins arrondis 34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OFFERT *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i="1" dirty="0" smtClean="0">
                  <a:solidFill>
                    <a:schemeClr val="bg1"/>
                  </a:solidFill>
                </a:rPr>
                <a:t>cyclistes et accompagnateurs</a:t>
              </a:r>
              <a:endParaRPr lang="fr-FR" sz="1200" b="1" i="1" u="sng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à coins arrondis 26"/>
          <p:cNvSpPr/>
          <p:nvPr/>
        </p:nvSpPr>
        <p:spPr>
          <a:xfrm rot="745907">
            <a:off x="-86202" y="1154018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1860" y="1159173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OTRE OFFRE COMPREND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0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4550" y="1995686"/>
            <a:ext cx="4677489" cy="478009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SSURANCES «</a:t>
              </a:r>
              <a:r>
                <a:rPr lang="fr-FR" i="1" u="sng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</a:t>
              </a: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FACULTATIVES 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»</a:t>
              </a:r>
              <a:endParaRPr lang="fr-FR" b="1" i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78991875"/>
              </p:ext>
            </p:extLst>
          </p:nvPr>
        </p:nvGraphicFramePr>
        <p:xfrm>
          <a:off x="5794793" y="2067694"/>
          <a:ext cx="3241703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23678"/>
            <a:ext cx="615891" cy="6490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323973">
            <a:off x="-121486" y="2718104"/>
            <a:ext cx="319160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Vous souhaitez</a:t>
            </a: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 prendre aucun risque !!!</a:t>
            </a:r>
          </a:p>
          <a:p>
            <a:pPr algn="ctr"/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Nous vous proposons                 des assurances</a:t>
            </a: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ANNULATION » et</a:t>
            </a: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ACCIDENT–RAPATRIEMENT » *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 rot="21301733">
            <a:off x="5603906" y="3989880"/>
            <a:ext cx="2238664" cy="646331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  <a:alpha val="35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Assurances souscrites intégralement ou séparément, si besoin…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15766"/>
            <a:ext cx="2592288" cy="1164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2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2980949" y="4044667"/>
            <a:ext cx="2455147" cy="638296"/>
            <a:chOff x="0" y="0"/>
            <a:chExt cx="3769446" cy="4780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35" name="Rectangle à coins arrondis 34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3%</a:t>
              </a:r>
              <a:r>
                <a:rPr lang="fr-FR" sz="1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*</a:t>
              </a:r>
              <a:endParaRPr lang="fr-FR" sz="1600" b="1" i="1" dirty="0">
                <a:solidFill>
                  <a:schemeClr val="bg1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i="1" dirty="0" smtClean="0">
                  <a:solidFill>
                    <a:schemeClr val="bg1"/>
                  </a:solidFill>
                </a:rPr>
                <a:t>du montant du séjour</a:t>
              </a:r>
              <a:endParaRPr lang="fr-FR" sz="1200" b="1" i="1" u="sng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à coins arrondis 26"/>
          <p:cNvSpPr/>
          <p:nvPr/>
        </p:nvSpPr>
        <p:spPr>
          <a:xfrm rot="745907">
            <a:off x="-86202" y="1169135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1860" y="1184552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1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fr-FR" sz="24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PTION N° 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01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2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4550" y="1967121"/>
            <a:ext cx="4677489" cy="748645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outerShdw blurRad="63500" sx="102000" sy="102000" algn="c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ELOS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 « </a:t>
              </a: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ASSISTANCE ELECTRIQUE</a:t>
              </a:r>
              <a:r>
                <a:rPr lang="fr-FR" sz="2000" i="1" u="sng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»</a:t>
              </a:r>
              <a:r>
                <a:rPr lang="fr-FR" i="1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</a:t>
              </a:r>
              <a:r>
                <a:rPr lang="fr-FR" sz="1200" i="1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endParaRPr lang="fr-FR" sz="1200" b="1" i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602207920"/>
              </p:ext>
            </p:extLst>
          </p:nvPr>
        </p:nvGraphicFramePr>
        <p:xfrm>
          <a:off x="5832140" y="2067694"/>
          <a:ext cx="313234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37" y="1995686"/>
            <a:ext cx="615891" cy="6490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396206">
            <a:off x="326443" y="2994339"/>
            <a:ext cx="219661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Vivez une expérience inoubliable !!!!</a:t>
            </a:r>
          </a:p>
          <a:p>
            <a:pPr algn="ctr"/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Sans vous mettre la pression, ni souffrir…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03" y="2922176"/>
            <a:ext cx="2068571" cy="1164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27" name="Groupe 26"/>
          <p:cNvGrpSpPr/>
          <p:nvPr/>
        </p:nvGrpSpPr>
        <p:grpSpPr>
          <a:xfrm>
            <a:off x="2776133" y="4093694"/>
            <a:ext cx="2535860" cy="638296"/>
            <a:chOff x="0" y="0"/>
            <a:chExt cx="3769446" cy="478009"/>
          </a:xfrm>
          <a:scene3d>
            <a:camera prst="perspectiveRight"/>
            <a:lightRig rig="threePt" dir="t"/>
          </a:scene3d>
        </p:grpSpPr>
        <p:sp>
          <p:nvSpPr>
            <p:cNvPr id="28" name="Rectangle à coins arrondis 27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i="1" dirty="0">
                  <a:solidFill>
                    <a:schemeClr val="bg1"/>
                  </a:solidFill>
                </a:rPr>
                <a:t>à partir de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fr-FR" sz="1600" b="1" i="1" u="sng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5</a:t>
              </a:r>
              <a:r>
                <a:rPr lang="fr-FR" sz="1600" b="1" i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0,00 </a:t>
              </a:r>
              <a:r>
                <a:rPr lang="fr-FR" sz="1600" b="1" i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€</a:t>
              </a:r>
              <a:r>
                <a:rPr lang="fr-FR" sz="1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*</a:t>
              </a:r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 rot="21301733">
            <a:off x="5754082" y="4051202"/>
            <a:ext cx="1753541" cy="461665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  <a:alpha val="35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Location pour</a:t>
            </a:r>
          </a:p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durée du séjour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 rot="745907">
            <a:off x="-86202" y="1154018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01860" y="1203598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fr-FR" sz="24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PTION N° 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02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4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4550" y="1995686"/>
            <a:ext cx="4677489" cy="478009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OURS DE « </a:t>
              </a: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YOGA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»</a:t>
              </a:r>
              <a:endParaRPr lang="fr-FR" b="1" i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273112711"/>
              </p:ext>
            </p:extLst>
          </p:nvPr>
        </p:nvGraphicFramePr>
        <p:xfrm>
          <a:off x="5722785" y="2067694"/>
          <a:ext cx="3241703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29" y="1922696"/>
            <a:ext cx="615891" cy="6490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323973">
            <a:off x="22980" y="2758328"/>
            <a:ext cx="29124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Vous souhaitez vous détendre </a:t>
            </a:r>
            <a:r>
              <a:rPr lang="fr-FR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après une dure journée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!!!</a:t>
            </a:r>
          </a:p>
          <a:p>
            <a:pPr algn="ctr"/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professeure de HAHTA YOGA vous attend, en fin d’après-midi, pour vous relaxer.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 rot="21301733">
            <a:off x="5467066" y="3930575"/>
            <a:ext cx="2677254" cy="830997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  <a:alpha val="35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Cyclistes ou accompagnateurs, vous profiterez de pauses détente, dans des </a:t>
            </a:r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cadres </a:t>
            </a:r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exceptionnels…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55" y="2675088"/>
            <a:ext cx="2432225" cy="1336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2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2843808" y="4093695"/>
            <a:ext cx="2648250" cy="638295"/>
            <a:chOff x="-104708" y="0"/>
            <a:chExt cx="3850820" cy="4780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35" name="Rectangle à coins arrondis 34"/>
            <p:cNvSpPr/>
            <p:nvPr/>
          </p:nvSpPr>
          <p:spPr>
            <a:xfrm>
              <a:off x="-104708" y="0"/>
              <a:ext cx="3850819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fr-FR" sz="1600" b="1" i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0€</a:t>
              </a:r>
              <a:endParaRPr lang="fr-FR" sz="1600" b="1" i="1" dirty="0">
                <a:solidFill>
                  <a:schemeClr val="bg1"/>
                </a:solidFill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i="1" dirty="0" smtClean="0">
                  <a:solidFill>
                    <a:schemeClr val="bg1"/>
                  </a:solidFill>
                </a:rPr>
                <a:t>cours/personne *</a:t>
              </a:r>
              <a:endParaRPr lang="fr-FR" sz="1200" b="1" i="1" u="sng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à coins arrondis 26"/>
          <p:cNvSpPr/>
          <p:nvPr/>
        </p:nvSpPr>
        <p:spPr>
          <a:xfrm rot="745907">
            <a:off x="-86202" y="1154018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01860" y="1203598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fr-FR" sz="24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PTION N° 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03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9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4550" y="1923678"/>
            <a:ext cx="4677489" cy="478009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</a:t>
              </a:r>
              <a:r>
                <a:rPr lang="fr-FR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QUIPEMENTS «</a:t>
              </a:r>
              <a:r>
                <a:rPr lang="fr-FR" i="1" u="sng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</a:t>
              </a:r>
              <a:r>
                <a:rPr lang="fr-FR" sz="2000" i="1" u="sng" dirty="0" smtClean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CYCLES</a:t>
              </a:r>
              <a:r>
                <a:rPr lang="fr-FR" i="1" u="sng" dirty="0">
                  <a:ln w="18415" cmpd="sng">
                    <a:solidFill>
                      <a:schemeClr val="tx1">
                        <a:alpha val="15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 »</a:t>
              </a:r>
              <a:endParaRPr lang="fr-FR" b="1" i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186559411"/>
              </p:ext>
            </p:extLst>
          </p:nvPr>
        </p:nvGraphicFramePr>
        <p:xfrm>
          <a:off x="5794793" y="1995686"/>
          <a:ext cx="3241703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1670"/>
            <a:ext cx="615891" cy="6490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21323973">
            <a:off x="127017" y="2658216"/>
            <a:ext cx="291249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Vous souhaitez</a:t>
            </a:r>
          </a:p>
          <a:p>
            <a:pPr algn="ctr"/>
            <a:r>
              <a:rPr lang="fr-FR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acheter  ou  louer du matériel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!!!</a:t>
            </a:r>
          </a:p>
          <a:p>
            <a:pPr algn="ctr"/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</a:t>
            </a:r>
            <a:r>
              <a:rPr lang="fr-FR" sz="1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Dream</a:t>
            </a:r>
            <a:r>
              <a:rPr lang="fr-FR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Team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</a:t>
            </a: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Pédaler Pour Scolariser » vous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conseille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gamme élargie de produits</a:t>
            </a:r>
          </a:p>
          <a:p>
            <a:pPr algn="ctr"/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testés et éprouvés.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 rot="21301733">
            <a:off x="5504689" y="3926244"/>
            <a:ext cx="2356106" cy="646331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  <a:alpha val="35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 Notre expertise à votre disposition, pour préparer</a:t>
            </a:r>
          </a:p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votre randonnée…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43" y="2582548"/>
            <a:ext cx="1770196" cy="1645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28" name="Groupe 27"/>
          <p:cNvGrpSpPr/>
          <p:nvPr/>
        </p:nvGrpSpPr>
        <p:grpSpPr>
          <a:xfrm>
            <a:off x="2987823" y="4169336"/>
            <a:ext cx="2324170" cy="562654"/>
            <a:chOff x="0" y="0"/>
            <a:chExt cx="3769446" cy="47800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29" name="Rectangle à coins arrondis 28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Prix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i="1" dirty="0">
                  <a:solidFill>
                    <a:schemeClr val="bg1"/>
                  </a:solidFill>
                </a:rPr>
                <a:t>s</a:t>
              </a:r>
              <a:r>
                <a:rPr lang="fr-FR" sz="1200" b="1" i="1" dirty="0" smtClean="0">
                  <a:solidFill>
                    <a:schemeClr val="bg1"/>
                  </a:solidFill>
                </a:rPr>
                <a:t>ur demande </a:t>
              </a:r>
              <a:r>
                <a:rPr lang="fr-FR" sz="1200" b="1" i="1" dirty="0">
                  <a:solidFill>
                    <a:schemeClr val="bg1"/>
                  </a:solidFill>
                </a:rPr>
                <a:t>*</a:t>
              </a:r>
              <a:endParaRPr lang="fr-FR" sz="1200" b="1" i="1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Rectangle à coins arrondis 30"/>
          <p:cNvSpPr/>
          <p:nvPr/>
        </p:nvSpPr>
        <p:spPr>
          <a:xfrm rot="745907">
            <a:off x="-86202" y="1097127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101860" y="1131590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fr-FR" sz="24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PTION N° 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04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3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86898" y="2324092"/>
            <a:ext cx="8784976" cy="125577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CONTACT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: Fabien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veilpeau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72, allée Jules </a:t>
            </a:r>
            <a:r>
              <a:rPr lang="fr-F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Auffret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- 93320 Les Pavillons-sous-Bois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Tél : 06 47 58 74 87 / @ 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fr-F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fabien.veilpeau@laposte.net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SUIVEZ-NOUS : </a:t>
            </a:r>
            <a:r>
              <a:rPr lang="fr-FR" sz="1400" b="1" u="sng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</a:t>
            </a:r>
            <a:r>
              <a:rPr lang="fr-FR" sz="1400" b="1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TTP://PEDALER-POUR-SCOLARISER.FR</a:t>
            </a:r>
            <a:endParaRPr lang="fr-FR" sz="1400" b="1" u="sng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fr-FR" sz="12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fr-FR" sz="1200" dirty="0">
              <a:solidFill>
                <a:srgbClr val="FF66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i="1" dirty="0" err="1" smtClean="0"/>
              <a:t>Pedaler</a:t>
            </a:r>
            <a:r>
              <a:rPr lang="fr-FR" i="1" dirty="0" smtClean="0"/>
              <a:t> pour scolariser…</a:t>
            </a:r>
            <a:endParaRPr lang="fr-FR" i="1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236296" y="4443958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3652"/>
            <a:ext cx="2603564" cy="1960066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3318"/>
            <a:ext cx="1329800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2" y="4011910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33" y="4002939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61" y="3994854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96401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11910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3996402"/>
            <a:ext cx="1307713" cy="73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 rot="21323973">
            <a:off x="128385" y="898156"/>
            <a:ext cx="319160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POSER UNE</a:t>
            </a:r>
          </a:p>
          <a:p>
            <a:pPr algn="ctr"/>
            <a:r>
              <a:rPr lang="fr-FR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OPTION</a:t>
            </a:r>
            <a:r>
              <a:rPr lang="fr-FR" sz="1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fr-FR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SANS ENGAGEMENT</a:t>
            </a:r>
          </a:p>
        </p:txBody>
      </p:sp>
      <p:sp>
        <p:nvSpPr>
          <p:cNvPr id="21" name="Organigramme : Bande perforée 17"/>
          <p:cNvSpPr/>
          <p:nvPr/>
        </p:nvSpPr>
        <p:spPr>
          <a:xfrm>
            <a:off x="107504" y="4083918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 rot="21323973">
            <a:off x="5915010" y="529222"/>
            <a:ext cx="319160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 OBTENIR UN</a:t>
            </a:r>
          </a:p>
          <a:p>
            <a:pPr algn="ctr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DOSSIER D’INSCRIPTION, </a:t>
            </a:r>
            <a:r>
              <a:rPr lang="fr-FR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RETOURNER LE</a:t>
            </a:r>
          </a:p>
          <a:p>
            <a:pPr algn="ctr"/>
            <a:r>
              <a:rPr lang="fr-FR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FORMULAIRE</a:t>
            </a:r>
          </a:p>
          <a:p>
            <a:pPr algn="ctr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PAGE SUIVANTE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3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i="1" dirty="0" err="1" smtClean="0"/>
              <a:t>Pedaler</a:t>
            </a:r>
            <a:r>
              <a:rPr lang="fr-FR" i="1" dirty="0" smtClean="0"/>
              <a:t> pour scolariser…</a:t>
            </a:r>
            <a:endParaRPr lang="fr-FR" i="1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236296" y="4443958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3318"/>
            <a:ext cx="1329800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3996402"/>
            <a:ext cx="1307713" cy="73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rganigramme : Bande perforée 17"/>
          <p:cNvSpPr/>
          <p:nvPr/>
        </p:nvSpPr>
        <p:spPr>
          <a:xfrm>
            <a:off x="107504" y="4083918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470"/>
            <a:ext cx="4968552" cy="471773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86" y="4011910"/>
            <a:ext cx="640622" cy="216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87271"/>
            <a:ext cx="293214" cy="412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94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86898" y="981547"/>
            <a:ext cx="8784976" cy="2742331"/>
          </a:xfrm>
        </p:spPr>
        <p:txBody>
          <a:bodyPr>
            <a:noAutofit/>
          </a:bodyPr>
          <a:lstStyle/>
          <a:p>
            <a:pPr algn="just"/>
            <a:endParaRPr lang="fr-FR" sz="900" dirty="0" smtClean="0">
              <a:solidFill>
                <a:schemeClr val="tx1"/>
              </a:solidFill>
            </a:endParaRPr>
          </a:p>
          <a:p>
            <a:pPr algn="just"/>
            <a:r>
              <a:rPr lang="fr-FR" sz="1000" u="sng" dirty="0" smtClean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Conditions </a:t>
            </a:r>
            <a:r>
              <a:rPr lang="fr-FR" sz="1000" u="sng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d’utilisation et mise en garde</a:t>
            </a:r>
          </a:p>
          <a:p>
            <a:r>
              <a:rPr lang="fr-FR" sz="9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​</a:t>
            </a:r>
            <a:r>
              <a:rPr lang="fr-FR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​</a:t>
            </a:r>
            <a:endParaRPr lang="fr-FR" sz="9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PEDALER POUR SCOLARISER, DENOMMEE </a:t>
            </a:r>
            <a:r>
              <a:rPr lang="fr-FR" sz="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CI-APREs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(PPS) peut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à tout moment supprimer tout ou partie de ses services ou en modifier leur teneur, notamment pour des raisons techniques, et cela sans préavis.</a:t>
            </a: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​</a:t>
            </a:r>
          </a:p>
          <a:p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PPS met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tout en œuvre pour offrir des informations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disponibles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et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vérifiées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 </a:t>
            </a: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​</a:t>
            </a: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Malgré tous les soins apportés, les informations fournies ne sont pas contractuelles et </a:t>
            </a:r>
            <a:r>
              <a:rPr lang="fr-FR" sz="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ppS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 saurait garantir l’exactitude, la </a:t>
            </a:r>
            <a:r>
              <a:rPr lang="fr-FR" sz="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complétudE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, ni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l’actualité des informations </a:t>
            </a:r>
            <a:r>
              <a:rPr lang="fr-FR" sz="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mentionnéeS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dans cette plaquette. PPS ne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saurait être tenu pour responsable des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erreurs</a:t>
            </a:r>
            <a:r>
              <a:rPr lang="fr-FR" sz="9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endParaRPr lang="fr-FR" sz="9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fr-FR" sz="1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fr-FR" sz="1000" b="1" u="sng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Droit de  propriété intellectuelle</a:t>
            </a:r>
          </a:p>
          <a:p>
            <a:r>
              <a:rPr lang="fr-FR" sz="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​</a:t>
            </a: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L'intégralité du contenu (textes, images,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données...)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et la forme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 la pr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é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sente plaquette relèvent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 la législation internationale sur le droit d'auteur, le droit des marques et, de façon générale, sur la propriété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intellectuelle.</a:t>
            </a:r>
            <a:endParaRPr lang="fr-FR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​</a:t>
            </a: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Toute reproduction, représentation ou diffusion, totale ou partielle, des pages, données ou de tout autre élément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 la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présente plaquette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sur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quelque support et par quelque procédé que ce soit, sans l'autorisation expresse de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PPS,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est interdite. Le non-respect de cette interdiction constitue une contrefaçon susceptible d'engager la responsabilité civile et pénale du contrefacteur.</a:t>
            </a: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​</a:t>
            </a:r>
          </a:p>
          <a:p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Il est strictement interdit d'utiliser ou de reproduire le nom 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PPS ou </a:t>
            </a:r>
            <a:r>
              <a:rPr lang="fr-FR" sz="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son logo, seuls ou associés, à quelque titre que ce soit, notamment à des fins publicitaires, sans l'accord préalable écrit de </a:t>
            </a:r>
            <a:r>
              <a:rPr lang="fr-FR" sz="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pps</a:t>
            </a:r>
            <a:r>
              <a:rPr lang="fr-FR" sz="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fr-FR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fr-FR" sz="1200" dirty="0">
              <a:solidFill>
                <a:srgbClr val="FF66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i="1" dirty="0" smtClean="0"/>
              <a:t>PEDALER POUR SCOLARISER…</a:t>
            </a:r>
            <a:endParaRPr lang="fr-FR" i="1" dirty="0"/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236296" y="4443958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69" y="267494"/>
            <a:ext cx="1092495" cy="822474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3318"/>
            <a:ext cx="1329800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2" y="4011910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33" y="4002939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61" y="3994854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96401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11910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3996402"/>
            <a:ext cx="1307713" cy="73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rganigramme : Bande perforée 17"/>
          <p:cNvSpPr/>
          <p:nvPr/>
        </p:nvSpPr>
        <p:spPr>
          <a:xfrm>
            <a:off x="130332" y="4083918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3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39750" y="1267898"/>
            <a:ext cx="65" cy="2308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 rot="745907">
            <a:off x="71063" y="1298034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251520" y="1246570"/>
            <a:ext cx="5803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20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EDALER </a:t>
            </a:r>
            <a:r>
              <a:rPr lang="fr-FR" sz="20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</a:t>
            </a:r>
            <a:r>
              <a:rPr lang="fr-FR" sz="20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COLARISER » : </a:t>
            </a:r>
            <a:r>
              <a:rPr lang="fr-FR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éfend des valeurs humaines, sportive</a:t>
            </a:r>
            <a:r>
              <a:rPr lang="fr-FR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et</a:t>
            </a:r>
            <a:r>
              <a:rPr lang="fr-FR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collaborative</a:t>
            </a:r>
            <a:r>
              <a:rPr lang="fr-FR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555703783"/>
              </p:ext>
            </p:extLst>
          </p:nvPr>
        </p:nvGraphicFramePr>
        <p:xfrm>
          <a:off x="611559" y="2355726"/>
          <a:ext cx="3528393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374958661"/>
              </p:ext>
            </p:extLst>
          </p:nvPr>
        </p:nvGraphicFramePr>
        <p:xfrm>
          <a:off x="2555776" y="1275606"/>
          <a:ext cx="67687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2351825273"/>
              </p:ext>
            </p:extLst>
          </p:nvPr>
        </p:nvGraphicFramePr>
        <p:xfrm>
          <a:off x="611559" y="2787774"/>
          <a:ext cx="3528393" cy="324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578163438"/>
              </p:ext>
            </p:extLst>
          </p:nvPr>
        </p:nvGraphicFramePr>
        <p:xfrm>
          <a:off x="611559" y="3220924"/>
          <a:ext cx="3528393" cy="646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6" name="Picture 2" descr="P:\PERSONNEL\Réseau\Démarche commerciale\Logo\VILIS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83" y="1635646"/>
            <a:ext cx="470193" cy="5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Diagramme 28"/>
          <p:cNvGraphicFramePr/>
          <p:nvPr>
            <p:extLst>
              <p:ext uri="{D42A27DB-BD31-4B8C-83A1-F6EECF244321}">
                <p14:modId xmlns:p14="http://schemas.microsoft.com/office/powerpoint/2010/main" val="127148099"/>
              </p:ext>
            </p:extLst>
          </p:nvPr>
        </p:nvGraphicFramePr>
        <p:xfrm>
          <a:off x="609940" y="3795886"/>
          <a:ext cx="353001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22" name="Groupe 21"/>
          <p:cNvGrpSpPr/>
          <p:nvPr/>
        </p:nvGrpSpPr>
        <p:grpSpPr>
          <a:xfrm>
            <a:off x="610750" y="4295334"/>
            <a:ext cx="3529202" cy="292640"/>
            <a:chOff x="0" y="92481"/>
            <a:chExt cx="3529202" cy="292640"/>
          </a:xfrm>
          <a:scene3d>
            <a:camera prst="perspectiveRight"/>
            <a:lightRig rig="threePt" dir="t"/>
          </a:scene3d>
        </p:grpSpPr>
        <p:sp>
          <p:nvSpPr>
            <p:cNvPr id="27" name="Rectangle à coins arrondis 26"/>
            <p:cNvSpPr/>
            <p:nvPr/>
          </p:nvSpPr>
          <p:spPr>
            <a:xfrm>
              <a:off x="0" y="92481"/>
              <a:ext cx="3529202" cy="292640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4286" y="106767"/>
              <a:ext cx="3500630" cy="264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i="1" u="sng" kern="1200" dirty="0" smtClean="0">
                  <a:solidFill>
                    <a:schemeClr val="bg1"/>
                  </a:solidFill>
                </a:rPr>
                <a:t>Expertise</a:t>
              </a:r>
              <a:r>
                <a:rPr lang="fr-FR" sz="1200" b="1" i="1" kern="1200" dirty="0" smtClean="0">
                  <a:solidFill>
                    <a:schemeClr val="bg1"/>
                  </a:solidFill>
                </a:rPr>
                <a:t> </a:t>
              </a:r>
              <a:r>
                <a:rPr lang="fr-FR" sz="1200" b="1" i="1" u="none" kern="1200" dirty="0" smtClean="0">
                  <a:solidFill>
                    <a:schemeClr val="bg1"/>
                  </a:solidFill>
                </a:rPr>
                <a:t>: </a:t>
              </a:r>
              <a:r>
                <a:rPr lang="fr-FR" sz="12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+ 7 000 km à vélo/an</a:t>
              </a:r>
              <a:r>
                <a:rPr lang="fr-FR" sz="1200" b="1" i="1" u="none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37" y="1882047"/>
            <a:ext cx="1518959" cy="22738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87" y="3989775"/>
            <a:ext cx="728909" cy="23815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20684"/>
            <a:ext cx="576064" cy="23504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3"/>
            <a:ext cx="1329800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320"/>
            <a:ext cx="1300477" cy="81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68" y="153687"/>
            <a:ext cx="1210923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Organigramme : Bande perforée 17"/>
          <p:cNvSpPr/>
          <p:nvPr/>
        </p:nvSpPr>
        <p:spPr>
          <a:xfrm>
            <a:off x="107504" y="339502"/>
            <a:ext cx="8906164" cy="58840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6111 h 35111"/>
              <a:gd name="connsiteX1" fmla="*/ 2500 w 10000"/>
              <a:gd name="connsiteY1" fmla="*/ 27111 h 35111"/>
              <a:gd name="connsiteX2" fmla="*/ 5000 w 10000"/>
              <a:gd name="connsiteY2" fmla="*/ 26111 h 35111"/>
              <a:gd name="connsiteX3" fmla="*/ 7433 w 10000"/>
              <a:gd name="connsiteY3" fmla="*/ 0 h 35111"/>
              <a:gd name="connsiteX4" fmla="*/ 10000 w 10000"/>
              <a:gd name="connsiteY4" fmla="*/ 26111 h 35111"/>
              <a:gd name="connsiteX5" fmla="*/ 10000 w 10000"/>
              <a:gd name="connsiteY5" fmla="*/ 34111 h 35111"/>
              <a:gd name="connsiteX6" fmla="*/ 7500 w 10000"/>
              <a:gd name="connsiteY6" fmla="*/ 33111 h 35111"/>
              <a:gd name="connsiteX7" fmla="*/ 5000 w 10000"/>
              <a:gd name="connsiteY7" fmla="*/ 34111 h 35111"/>
              <a:gd name="connsiteX8" fmla="*/ 2500 w 10000"/>
              <a:gd name="connsiteY8" fmla="*/ 35111 h 35111"/>
              <a:gd name="connsiteX9" fmla="*/ 0 w 10000"/>
              <a:gd name="connsiteY9" fmla="*/ 34111 h 35111"/>
              <a:gd name="connsiteX10" fmla="*/ 0 w 10000"/>
              <a:gd name="connsiteY10" fmla="*/ 26111 h 35111"/>
              <a:gd name="connsiteX0" fmla="*/ 0 w 10000"/>
              <a:gd name="connsiteY0" fmla="*/ 26111 h 35111"/>
              <a:gd name="connsiteX1" fmla="*/ 2513 w 10000"/>
              <a:gd name="connsiteY1" fmla="*/ 18233 h 35111"/>
              <a:gd name="connsiteX2" fmla="*/ 5000 w 10000"/>
              <a:gd name="connsiteY2" fmla="*/ 26111 h 35111"/>
              <a:gd name="connsiteX3" fmla="*/ 7433 w 10000"/>
              <a:gd name="connsiteY3" fmla="*/ 0 h 35111"/>
              <a:gd name="connsiteX4" fmla="*/ 10000 w 10000"/>
              <a:gd name="connsiteY4" fmla="*/ 26111 h 35111"/>
              <a:gd name="connsiteX5" fmla="*/ 10000 w 10000"/>
              <a:gd name="connsiteY5" fmla="*/ 34111 h 35111"/>
              <a:gd name="connsiteX6" fmla="*/ 7500 w 10000"/>
              <a:gd name="connsiteY6" fmla="*/ 33111 h 35111"/>
              <a:gd name="connsiteX7" fmla="*/ 5000 w 10000"/>
              <a:gd name="connsiteY7" fmla="*/ 34111 h 35111"/>
              <a:gd name="connsiteX8" fmla="*/ 2500 w 10000"/>
              <a:gd name="connsiteY8" fmla="*/ 35111 h 35111"/>
              <a:gd name="connsiteX9" fmla="*/ 0 w 10000"/>
              <a:gd name="connsiteY9" fmla="*/ 34111 h 35111"/>
              <a:gd name="connsiteX10" fmla="*/ 0 w 10000"/>
              <a:gd name="connsiteY10" fmla="*/ 26111 h 35111"/>
              <a:gd name="connsiteX0" fmla="*/ 0 w 10000"/>
              <a:gd name="connsiteY0" fmla="*/ 26111 h 34382"/>
              <a:gd name="connsiteX1" fmla="*/ 2513 w 10000"/>
              <a:gd name="connsiteY1" fmla="*/ 18233 h 34382"/>
              <a:gd name="connsiteX2" fmla="*/ 5000 w 10000"/>
              <a:gd name="connsiteY2" fmla="*/ 26111 h 34382"/>
              <a:gd name="connsiteX3" fmla="*/ 7433 w 10000"/>
              <a:gd name="connsiteY3" fmla="*/ 0 h 34382"/>
              <a:gd name="connsiteX4" fmla="*/ 10000 w 10000"/>
              <a:gd name="connsiteY4" fmla="*/ 26111 h 34382"/>
              <a:gd name="connsiteX5" fmla="*/ 10000 w 10000"/>
              <a:gd name="connsiteY5" fmla="*/ 34111 h 34382"/>
              <a:gd name="connsiteX6" fmla="*/ 7500 w 10000"/>
              <a:gd name="connsiteY6" fmla="*/ 33111 h 34382"/>
              <a:gd name="connsiteX7" fmla="*/ 5000 w 10000"/>
              <a:gd name="connsiteY7" fmla="*/ 34111 h 34382"/>
              <a:gd name="connsiteX8" fmla="*/ 2527 w 10000"/>
              <a:gd name="connsiteY8" fmla="*/ 27248 h 34382"/>
              <a:gd name="connsiteX9" fmla="*/ 0 w 10000"/>
              <a:gd name="connsiteY9" fmla="*/ 34111 h 34382"/>
              <a:gd name="connsiteX10" fmla="*/ 0 w 10000"/>
              <a:gd name="connsiteY10" fmla="*/ 26111 h 34382"/>
              <a:gd name="connsiteX0" fmla="*/ 0 w 10000"/>
              <a:gd name="connsiteY0" fmla="*/ 26111 h 34382"/>
              <a:gd name="connsiteX1" fmla="*/ 2513 w 10000"/>
              <a:gd name="connsiteY1" fmla="*/ 20262 h 34382"/>
              <a:gd name="connsiteX2" fmla="*/ 5000 w 10000"/>
              <a:gd name="connsiteY2" fmla="*/ 26111 h 34382"/>
              <a:gd name="connsiteX3" fmla="*/ 7433 w 10000"/>
              <a:gd name="connsiteY3" fmla="*/ 0 h 34382"/>
              <a:gd name="connsiteX4" fmla="*/ 10000 w 10000"/>
              <a:gd name="connsiteY4" fmla="*/ 26111 h 34382"/>
              <a:gd name="connsiteX5" fmla="*/ 10000 w 10000"/>
              <a:gd name="connsiteY5" fmla="*/ 34111 h 34382"/>
              <a:gd name="connsiteX6" fmla="*/ 7500 w 10000"/>
              <a:gd name="connsiteY6" fmla="*/ 33111 h 34382"/>
              <a:gd name="connsiteX7" fmla="*/ 5000 w 10000"/>
              <a:gd name="connsiteY7" fmla="*/ 34111 h 34382"/>
              <a:gd name="connsiteX8" fmla="*/ 2527 w 10000"/>
              <a:gd name="connsiteY8" fmla="*/ 27248 h 34382"/>
              <a:gd name="connsiteX9" fmla="*/ 0 w 10000"/>
              <a:gd name="connsiteY9" fmla="*/ 34111 h 34382"/>
              <a:gd name="connsiteX10" fmla="*/ 0 w 10000"/>
              <a:gd name="connsiteY10" fmla="*/ 26111 h 34382"/>
              <a:gd name="connsiteX0" fmla="*/ 0 w 10000"/>
              <a:gd name="connsiteY0" fmla="*/ 29028 h 37299"/>
              <a:gd name="connsiteX1" fmla="*/ 2513 w 10000"/>
              <a:gd name="connsiteY1" fmla="*/ 23179 h 37299"/>
              <a:gd name="connsiteX2" fmla="*/ 5000 w 10000"/>
              <a:gd name="connsiteY2" fmla="*/ 29028 h 37299"/>
              <a:gd name="connsiteX3" fmla="*/ 7440 w 10000"/>
              <a:gd name="connsiteY3" fmla="*/ 0 h 37299"/>
              <a:gd name="connsiteX4" fmla="*/ 10000 w 10000"/>
              <a:gd name="connsiteY4" fmla="*/ 29028 h 37299"/>
              <a:gd name="connsiteX5" fmla="*/ 10000 w 10000"/>
              <a:gd name="connsiteY5" fmla="*/ 37028 h 37299"/>
              <a:gd name="connsiteX6" fmla="*/ 7500 w 10000"/>
              <a:gd name="connsiteY6" fmla="*/ 36028 h 37299"/>
              <a:gd name="connsiteX7" fmla="*/ 5000 w 10000"/>
              <a:gd name="connsiteY7" fmla="*/ 37028 h 37299"/>
              <a:gd name="connsiteX8" fmla="*/ 2527 w 10000"/>
              <a:gd name="connsiteY8" fmla="*/ 30165 h 37299"/>
              <a:gd name="connsiteX9" fmla="*/ 0 w 10000"/>
              <a:gd name="connsiteY9" fmla="*/ 37028 h 37299"/>
              <a:gd name="connsiteX10" fmla="*/ 0 w 10000"/>
              <a:gd name="connsiteY10" fmla="*/ 29028 h 37299"/>
              <a:gd name="connsiteX0" fmla="*/ 0 w 10000"/>
              <a:gd name="connsiteY0" fmla="*/ 29028 h 37299"/>
              <a:gd name="connsiteX1" fmla="*/ 2513 w 10000"/>
              <a:gd name="connsiteY1" fmla="*/ 25462 h 37299"/>
              <a:gd name="connsiteX2" fmla="*/ 5000 w 10000"/>
              <a:gd name="connsiteY2" fmla="*/ 29028 h 37299"/>
              <a:gd name="connsiteX3" fmla="*/ 7440 w 10000"/>
              <a:gd name="connsiteY3" fmla="*/ 0 h 37299"/>
              <a:gd name="connsiteX4" fmla="*/ 10000 w 10000"/>
              <a:gd name="connsiteY4" fmla="*/ 29028 h 37299"/>
              <a:gd name="connsiteX5" fmla="*/ 10000 w 10000"/>
              <a:gd name="connsiteY5" fmla="*/ 37028 h 37299"/>
              <a:gd name="connsiteX6" fmla="*/ 7500 w 10000"/>
              <a:gd name="connsiteY6" fmla="*/ 36028 h 37299"/>
              <a:gd name="connsiteX7" fmla="*/ 5000 w 10000"/>
              <a:gd name="connsiteY7" fmla="*/ 37028 h 37299"/>
              <a:gd name="connsiteX8" fmla="*/ 2527 w 10000"/>
              <a:gd name="connsiteY8" fmla="*/ 30165 h 37299"/>
              <a:gd name="connsiteX9" fmla="*/ 0 w 10000"/>
              <a:gd name="connsiteY9" fmla="*/ 37028 h 37299"/>
              <a:gd name="connsiteX10" fmla="*/ 0 w 10000"/>
              <a:gd name="connsiteY10" fmla="*/ 29028 h 37299"/>
              <a:gd name="connsiteX0" fmla="*/ 0 w 10000"/>
              <a:gd name="connsiteY0" fmla="*/ 9116 h 17387"/>
              <a:gd name="connsiteX1" fmla="*/ 2513 w 10000"/>
              <a:gd name="connsiteY1" fmla="*/ 5550 h 17387"/>
              <a:gd name="connsiteX2" fmla="*/ 5000 w 10000"/>
              <a:gd name="connsiteY2" fmla="*/ 9116 h 17387"/>
              <a:gd name="connsiteX3" fmla="*/ 7440 w 10000"/>
              <a:gd name="connsiteY3" fmla="*/ 0 h 17387"/>
              <a:gd name="connsiteX4" fmla="*/ 10000 w 10000"/>
              <a:gd name="connsiteY4" fmla="*/ 9116 h 17387"/>
              <a:gd name="connsiteX5" fmla="*/ 10000 w 10000"/>
              <a:gd name="connsiteY5" fmla="*/ 17116 h 17387"/>
              <a:gd name="connsiteX6" fmla="*/ 7500 w 10000"/>
              <a:gd name="connsiteY6" fmla="*/ 16116 h 17387"/>
              <a:gd name="connsiteX7" fmla="*/ 5000 w 10000"/>
              <a:gd name="connsiteY7" fmla="*/ 17116 h 17387"/>
              <a:gd name="connsiteX8" fmla="*/ 2527 w 10000"/>
              <a:gd name="connsiteY8" fmla="*/ 10253 h 17387"/>
              <a:gd name="connsiteX9" fmla="*/ 0 w 10000"/>
              <a:gd name="connsiteY9" fmla="*/ 17116 h 17387"/>
              <a:gd name="connsiteX10" fmla="*/ 0 w 10000"/>
              <a:gd name="connsiteY10" fmla="*/ 9116 h 17387"/>
              <a:gd name="connsiteX0" fmla="*/ 0 w 10000"/>
              <a:gd name="connsiteY0" fmla="*/ 4297 h 12568"/>
              <a:gd name="connsiteX1" fmla="*/ 2513 w 10000"/>
              <a:gd name="connsiteY1" fmla="*/ 731 h 12568"/>
              <a:gd name="connsiteX2" fmla="*/ 5000 w 10000"/>
              <a:gd name="connsiteY2" fmla="*/ 4297 h 12568"/>
              <a:gd name="connsiteX3" fmla="*/ 7427 w 10000"/>
              <a:gd name="connsiteY3" fmla="*/ 0 h 12568"/>
              <a:gd name="connsiteX4" fmla="*/ 10000 w 10000"/>
              <a:gd name="connsiteY4" fmla="*/ 4297 h 12568"/>
              <a:gd name="connsiteX5" fmla="*/ 10000 w 10000"/>
              <a:gd name="connsiteY5" fmla="*/ 12297 h 12568"/>
              <a:gd name="connsiteX6" fmla="*/ 7500 w 10000"/>
              <a:gd name="connsiteY6" fmla="*/ 11297 h 12568"/>
              <a:gd name="connsiteX7" fmla="*/ 5000 w 10000"/>
              <a:gd name="connsiteY7" fmla="*/ 12297 h 12568"/>
              <a:gd name="connsiteX8" fmla="*/ 2527 w 10000"/>
              <a:gd name="connsiteY8" fmla="*/ 5434 h 12568"/>
              <a:gd name="connsiteX9" fmla="*/ 0 w 10000"/>
              <a:gd name="connsiteY9" fmla="*/ 12297 h 12568"/>
              <a:gd name="connsiteX10" fmla="*/ 0 w 10000"/>
              <a:gd name="connsiteY10" fmla="*/ 4297 h 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568">
                <a:moveTo>
                  <a:pt x="0" y="4297"/>
                </a:moveTo>
                <a:cubicBezTo>
                  <a:pt x="0" y="4849"/>
                  <a:pt x="1132" y="731"/>
                  <a:pt x="2513" y="731"/>
                </a:cubicBezTo>
                <a:cubicBezTo>
                  <a:pt x="3894" y="731"/>
                  <a:pt x="4181" y="4419"/>
                  <a:pt x="5000" y="4297"/>
                </a:cubicBezTo>
                <a:cubicBezTo>
                  <a:pt x="5819" y="4175"/>
                  <a:pt x="6046" y="0"/>
                  <a:pt x="7427" y="0"/>
                </a:cubicBezTo>
                <a:cubicBezTo>
                  <a:pt x="8808" y="0"/>
                  <a:pt x="10000" y="3745"/>
                  <a:pt x="10000" y="4297"/>
                </a:cubicBezTo>
                <a:lnTo>
                  <a:pt x="10000" y="12297"/>
                </a:lnTo>
                <a:cubicBezTo>
                  <a:pt x="10000" y="11745"/>
                  <a:pt x="8881" y="11297"/>
                  <a:pt x="7500" y="11297"/>
                </a:cubicBezTo>
                <a:cubicBezTo>
                  <a:pt x="6119" y="11297"/>
                  <a:pt x="5829" y="13274"/>
                  <a:pt x="5000" y="12297"/>
                </a:cubicBezTo>
                <a:cubicBezTo>
                  <a:pt x="4171" y="11320"/>
                  <a:pt x="3908" y="5434"/>
                  <a:pt x="2527" y="5434"/>
                </a:cubicBezTo>
                <a:cubicBezTo>
                  <a:pt x="1146" y="5434"/>
                  <a:pt x="0" y="12849"/>
                  <a:pt x="0" y="12297"/>
                </a:cubicBezTo>
                <a:lnTo>
                  <a:pt x="0" y="4297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27934"/>
            <a:ext cx="1084958" cy="816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5" y="3579862"/>
            <a:ext cx="774433" cy="2611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48" y="3867894"/>
            <a:ext cx="370406" cy="5213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15756"/>
            <a:ext cx="516161" cy="26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39750" y="1267898"/>
            <a:ext cx="65" cy="2308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28654069"/>
              </p:ext>
            </p:extLst>
          </p:nvPr>
        </p:nvGraphicFramePr>
        <p:xfrm>
          <a:off x="1901405" y="4238173"/>
          <a:ext cx="159047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3062941629"/>
              </p:ext>
            </p:extLst>
          </p:nvPr>
        </p:nvGraphicFramePr>
        <p:xfrm>
          <a:off x="3557345" y="4103299"/>
          <a:ext cx="405501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" name="Imag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46" y="4238173"/>
            <a:ext cx="1084958" cy="8168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Organigramme : Bande perforée 17"/>
          <p:cNvSpPr/>
          <p:nvPr/>
        </p:nvSpPr>
        <p:spPr>
          <a:xfrm>
            <a:off x="107504" y="327161"/>
            <a:ext cx="8906164" cy="58840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6111 h 35111"/>
              <a:gd name="connsiteX1" fmla="*/ 2500 w 10000"/>
              <a:gd name="connsiteY1" fmla="*/ 27111 h 35111"/>
              <a:gd name="connsiteX2" fmla="*/ 5000 w 10000"/>
              <a:gd name="connsiteY2" fmla="*/ 26111 h 35111"/>
              <a:gd name="connsiteX3" fmla="*/ 7433 w 10000"/>
              <a:gd name="connsiteY3" fmla="*/ 0 h 35111"/>
              <a:gd name="connsiteX4" fmla="*/ 10000 w 10000"/>
              <a:gd name="connsiteY4" fmla="*/ 26111 h 35111"/>
              <a:gd name="connsiteX5" fmla="*/ 10000 w 10000"/>
              <a:gd name="connsiteY5" fmla="*/ 34111 h 35111"/>
              <a:gd name="connsiteX6" fmla="*/ 7500 w 10000"/>
              <a:gd name="connsiteY6" fmla="*/ 33111 h 35111"/>
              <a:gd name="connsiteX7" fmla="*/ 5000 w 10000"/>
              <a:gd name="connsiteY7" fmla="*/ 34111 h 35111"/>
              <a:gd name="connsiteX8" fmla="*/ 2500 w 10000"/>
              <a:gd name="connsiteY8" fmla="*/ 35111 h 35111"/>
              <a:gd name="connsiteX9" fmla="*/ 0 w 10000"/>
              <a:gd name="connsiteY9" fmla="*/ 34111 h 35111"/>
              <a:gd name="connsiteX10" fmla="*/ 0 w 10000"/>
              <a:gd name="connsiteY10" fmla="*/ 26111 h 35111"/>
              <a:gd name="connsiteX0" fmla="*/ 0 w 10000"/>
              <a:gd name="connsiteY0" fmla="*/ 26111 h 35111"/>
              <a:gd name="connsiteX1" fmla="*/ 2513 w 10000"/>
              <a:gd name="connsiteY1" fmla="*/ 18233 h 35111"/>
              <a:gd name="connsiteX2" fmla="*/ 5000 w 10000"/>
              <a:gd name="connsiteY2" fmla="*/ 26111 h 35111"/>
              <a:gd name="connsiteX3" fmla="*/ 7433 w 10000"/>
              <a:gd name="connsiteY3" fmla="*/ 0 h 35111"/>
              <a:gd name="connsiteX4" fmla="*/ 10000 w 10000"/>
              <a:gd name="connsiteY4" fmla="*/ 26111 h 35111"/>
              <a:gd name="connsiteX5" fmla="*/ 10000 w 10000"/>
              <a:gd name="connsiteY5" fmla="*/ 34111 h 35111"/>
              <a:gd name="connsiteX6" fmla="*/ 7500 w 10000"/>
              <a:gd name="connsiteY6" fmla="*/ 33111 h 35111"/>
              <a:gd name="connsiteX7" fmla="*/ 5000 w 10000"/>
              <a:gd name="connsiteY7" fmla="*/ 34111 h 35111"/>
              <a:gd name="connsiteX8" fmla="*/ 2500 w 10000"/>
              <a:gd name="connsiteY8" fmla="*/ 35111 h 35111"/>
              <a:gd name="connsiteX9" fmla="*/ 0 w 10000"/>
              <a:gd name="connsiteY9" fmla="*/ 34111 h 35111"/>
              <a:gd name="connsiteX10" fmla="*/ 0 w 10000"/>
              <a:gd name="connsiteY10" fmla="*/ 26111 h 35111"/>
              <a:gd name="connsiteX0" fmla="*/ 0 w 10000"/>
              <a:gd name="connsiteY0" fmla="*/ 26111 h 34382"/>
              <a:gd name="connsiteX1" fmla="*/ 2513 w 10000"/>
              <a:gd name="connsiteY1" fmla="*/ 18233 h 34382"/>
              <a:gd name="connsiteX2" fmla="*/ 5000 w 10000"/>
              <a:gd name="connsiteY2" fmla="*/ 26111 h 34382"/>
              <a:gd name="connsiteX3" fmla="*/ 7433 w 10000"/>
              <a:gd name="connsiteY3" fmla="*/ 0 h 34382"/>
              <a:gd name="connsiteX4" fmla="*/ 10000 w 10000"/>
              <a:gd name="connsiteY4" fmla="*/ 26111 h 34382"/>
              <a:gd name="connsiteX5" fmla="*/ 10000 w 10000"/>
              <a:gd name="connsiteY5" fmla="*/ 34111 h 34382"/>
              <a:gd name="connsiteX6" fmla="*/ 7500 w 10000"/>
              <a:gd name="connsiteY6" fmla="*/ 33111 h 34382"/>
              <a:gd name="connsiteX7" fmla="*/ 5000 w 10000"/>
              <a:gd name="connsiteY7" fmla="*/ 34111 h 34382"/>
              <a:gd name="connsiteX8" fmla="*/ 2527 w 10000"/>
              <a:gd name="connsiteY8" fmla="*/ 27248 h 34382"/>
              <a:gd name="connsiteX9" fmla="*/ 0 w 10000"/>
              <a:gd name="connsiteY9" fmla="*/ 34111 h 34382"/>
              <a:gd name="connsiteX10" fmla="*/ 0 w 10000"/>
              <a:gd name="connsiteY10" fmla="*/ 26111 h 34382"/>
              <a:gd name="connsiteX0" fmla="*/ 0 w 10000"/>
              <a:gd name="connsiteY0" fmla="*/ 26111 h 34382"/>
              <a:gd name="connsiteX1" fmla="*/ 2513 w 10000"/>
              <a:gd name="connsiteY1" fmla="*/ 20262 h 34382"/>
              <a:gd name="connsiteX2" fmla="*/ 5000 w 10000"/>
              <a:gd name="connsiteY2" fmla="*/ 26111 h 34382"/>
              <a:gd name="connsiteX3" fmla="*/ 7433 w 10000"/>
              <a:gd name="connsiteY3" fmla="*/ 0 h 34382"/>
              <a:gd name="connsiteX4" fmla="*/ 10000 w 10000"/>
              <a:gd name="connsiteY4" fmla="*/ 26111 h 34382"/>
              <a:gd name="connsiteX5" fmla="*/ 10000 w 10000"/>
              <a:gd name="connsiteY5" fmla="*/ 34111 h 34382"/>
              <a:gd name="connsiteX6" fmla="*/ 7500 w 10000"/>
              <a:gd name="connsiteY6" fmla="*/ 33111 h 34382"/>
              <a:gd name="connsiteX7" fmla="*/ 5000 w 10000"/>
              <a:gd name="connsiteY7" fmla="*/ 34111 h 34382"/>
              <a:gd name="connsiteX8" fmla="*/ 2527 w 10000"/>
              <a:gd name="connsiteY8" fmla="*/ 27248 h 34382"/>
              <a:gd name="connsiteX9" fmla="*/ 0 w 10000"/>
              <a:gd name="connsiteY9" fmla="*/ 34111 h 34382"/>
              <a:gd name="connsiteX10" fmla="*/ 0 w 10000"/>
              <a:gd name="connsiteY10" fmla="*/ 26111 h 34382"/>
              <a:gd name="connsiteX0" fmla="*/ 0 w 10000"/>
              <a:gd name="connsiteY0" fmla="*/ 29028 h 37299"/>
              <a:gd name="connsiteX1" fmla="*/ 2513 w 10000"/>
              <a:gd name="connsiteY1" fmla="*/ 23179 h 37299"/>
              <a:gd name="connsiteX2" fmla="*/ 5000 w 10000"/>
              <a:gd name="connsiteY2" fmla="*/ 29028 h 37299"/>
              <a:gd name="connsiteX3" fmla="*/ 7440 w 10000"/>
              <a:gd name="connsiteY3" fmla="*/ 0 h 37299"/>
              <a:gd name="connsiteX4" fmla="*/ 10000 w 10000"/>
              <a:gd name="connsiteY4" fmla="*/ 29028 h 37299"/>
              <a:gd name="connsiteX5" fmla="*/ 10000 w 10000"/>
              <a:gd name="connsiteY5" fmla="*/ 37028 h 37299"/>
              <a:gd name="connsiteX6" fmla="*/ 7500 w 10000"/>
              <a:gd name="connsiteY6" fmla="*/ 36028 h 37299"/>
              <a:gd name="connsiteX7" fmla="*/ 5000 w 10000"/>
              <a:gd name="connsiteY7" fmla="*/ 37028 h 37299"/>
              <a:gd name="connsiteX8" fmla="*/ 2527 w 10000"/>
              <a:gd name="connsiteY8" fmla="*/ 30165 h 37299"/>
              <a:gd name="connsiteX9" fmla="*/ 0 w 10000"/>
              <a:gd name="connsiteY9" fmla="*/ 37028 h 37299"/>
              <a:gd name="connsiteX10" fmla="*/ 0 w 10000"/>
              <a:gd name="connsiteY10" fmla="*/ 29028 h 37299"/>
              <a:gd name="connsiteX0" fmla="*/ 0 w 10000"/>
              <a:gd name="connsiteY0" fmla="*/ 29028 h 37299"/>
              <a:gd name="connsiteX1" fmla="*/ 2513 w 10000"/>
              <a:gd name="connsiteY1" fmla="*/ 25462 h 37299"/>
              <a:gd name="connsiteX2" fmla="*/ 5000 w 10000"/>
              <a:gd name="connsiteY2" fmla="*/ 29028 h 37299"/>
              <a:gd name="connsiteX3" fmla="*/ 7440 w 10000"/>
              <a:gd name="connsiteY3" fmla="*/ 0 h 37299"/>
              <a:gd name="connsiteX4" fmla="*/ 10000 w 10000"/>
              <a:gd name="connsiteY4" fmla="*/ 29028 h 37299"/>
              <a:gd name="connsiteX5" fmla="*/ 10000 w 10000"/>
              <a:gd name="connsiteY5" fmla="*/ 37028 h 37299"/>
              <a:gd name="connsiteX6" fmla="*/ 7500 w 10000"/>
              <a:gd name="connsiteY6" fmla="*/ 36028 h 37299"/>
              <a:gd name="connsiteX7" fmla="*/ 5000 w 10000"/>
              <a:gd name="connsiteY7" fmla="*/ 37028 h 37299"/>
              <a:gd name="connsiteX8" fmla="*/ 2527 w 10000"/>
              <a:gd name="connsiteY8" fmla="*/ 30165 h 37299"/>
              <a:gd name="connsiteX9" fmla="*/ 0 w 10000"/>
              <a:gd name="connsiteY9" fmla="*/ 37028 h 37299"/>
              <a:gd name="connsiteX10" fmla="*/ 0 w 10000"/>
              <a:gd name="connsiteY10" fmla="*/ 29028 h 37299"/>
              <a:gd name="connsiteX0" fmla="*/ 0 w 10000"/>
              <a:gd name="connsiteY0" fmla="*/ 9116 h 17387"/>
              <a:gd name="connsiteX1" fmla="*/ 2513 w 10000"/>
              <a:gd name="connsiteY1" fmla="*/ 5550 h 17387"/>
              <a:gd name="connsiteX2" fmla="*/ 5000 w 10000"/>
              <a:gd name="connsiteY2" fmla="*/ 9116 h 17387"/>
              <a:gd name="connsiteX3" fmla="*/ 7440 w 10000"/>
              <a:gd name="connsiteY3" fmla="*/ 0 h 17387"/>
              <a:gd name="connsiteX4" fmla="*/ 10000 w 10000"/>
              <a:gd name="connsiteY4" fmla="*/ 9116 h 17387"/>
              <a:gd name="connsiteX5" fmla="*/ 10000 w 10000"/>
              <a:gd name="connsiteY5" fmla="*/ 17116 h 17387"/>
              <a:gd name="connsiteX6" fmla="*/ 7500 w 10000"/>
              <a:gd name="connsiteY6" fmla="*/ 16116 h 17387"/>
              <a:gd name="connsiteX7" fmla="*/ 5000 w 10000"/>
              <a:gd name="connsiteY7" fmla="*/ 17116 h 17387"/>
              <a:gd name="connsiteX8" fmla="*/ 2527 w 10000"/>
              <a:gd name="connsiteY8" fmla="*/ 10253 h 17387"/>
              <a:gd name="connsiteX9" fmla="*/ 0 w 10000"/>
              <a:gd name="connsiteY9" fmla="*/ 17116 h 17387"/>
              <a:gd name="connsiteX10" fmla="*/ 0 w 10000"/>
              <a:gd name="connsiteY10" fmla="*/ 9116 h 17387"/>
              <a:gd name="connsiteX0" fmla="*/ 0 w 10000"/>
              <a:gd name="connsiteY0" fmla="*/ 4297 h 12568"/>
              <a:gd name="connsiteX1" fmla="*/ 2513 w 10000"/>
              <a:gd name="connsiteY1" fmla="*/ 731 h 12568"/>
              <a:gd name="connsiteX2" fmla="*/ 5000 w 10000"/>
              <a:gd name="connsiteY2" fmla="*/ 4297 h 12568"/>
              <a:gd name="connsiteX3" fmla="*/ 7427 w 10000"/>
              <a:gd name="connsiteY3" fmla="*/ 0 h 12568"/>
              <a:gd name="connsiteX4" fmla="*/ 10000 w 10000"/>
              <a:gd name="connsiteY4" fmla="*/ 4297 h 12568"/>
              <a:gd name="connsiteX5" fmla="*/ 10000 w 10000"/>
              <a:gd name="connsiteY5" fmla="*/ 12297 h 12568"/>
              <a:gd name="connsiteX6" fmla="*/ 7500 w 10000"/>
              <a:gd name="connsiteY6" fmla="*/ 11297 h 12568"/>
              <a:gd name="connsiteX7" fmla="*/ 5000 w 10000"/>
              <a:gd name="connsiteY7" fmla="*/ 12297 h 12568"/>
              <a:gd name="connsiteX8" fmla="*/ 2527 w 10000"/>
              <a:gd name="connsiteY8" fmla="*/ 5434 h 12568"/>
              <a:gd name="connsiteX9" fmla="*/ 0 w 10000"/>
              <a:gd name="connsiteY9" fmla="*/ 12297 h 12568"/>
              <a:gd name="connsiteX10" fmla="*/ 0 w 10000"/>
              <a:gd name="connsiteY10" fmla="*/ 4297 h 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568">
                <a:moveTo>
                  <a:pt x="0" y="4297"/>
                </a:moveTo>
                <a:cubicBezTo>
                  <a:pt x="0" y="4849"/>
                  <a:pt x="1132" y="731"/>
                  <a:pt x="2513" y="731"/>
                </a:cubicBezTo>
                <a:cubicBezTo>
                  <a:pt x="3894" y="731"/>
                  <a:pt x="4181" y="4419"/>
                  <a:pt x="5000" y="4297"/>
                </a:cubicBezTo>
                <a:cubicBezTo>
                  <a:pt x="5819" y="4175"/>
                  <a:pt x="6046" y="0"/>
                  <a:pt x="7427" y="0"/>
                </a:cubicBezTo>
                <a:cubicBezTo>
                  <a:pt x="8808" y="0"/>
                  <a:pt x="10000" y="3745"/>
                  <a:pt x="10000" y="4297"/>
                </a:cubicBezTo>
                <a:lnTo>
                  <a:pt x="10000" y="12297"/>
                </a:lnTo>
                <a:cubicBezTo>
                  <a:pt x="10000" y="11745"/>
                  <a:pt x="8881" y="11297"/>
                  <a:pt x="7500" y="11297"/>
                </a:cubicBezTo>
                <a:cubicBezTo>
                  <a:pt x="6119" y="11297"/>
                  <a:pt x="5829" y="13274"/>
                  <a:pt x="5000" y="12297"/>
                </a:cubicBezTo>
                <a:cubicBezTo>
                  <a:pt x="4171" y="11320"/>
                  <a:pt x="3908" y="5434"/>
                  <a:pt x="2527" y="5434"/>
                </a:cubicBezTo>
                <a:cubicBezTo>
                  <a:pt x="1146" y="5434"/>
                  <a:pt x="0" y="12849"/>
                  <a:pt x="0" y="12297"/>
                </a:cubicBezTo>
                <a:lnTo>
                  <a:pt x="0" y="4297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7504" y="1995686"/>
            <a:ext cx="713790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1400" b="1" dirty="0" smtClean="0"/>
          </a:p>
          <a:p>
            <a:pPr lvl="1"/>
            <a:r>
              <a:rPr lang="fr-FR" sz="1400" b="1" dirty="0" smtClean="0"/>
              <a:t>Nos </a:t>
            </a:r>
            <a:r>
              <a:rPr lang="fr-FR" sz="1400" b="1" dirty="0"/>
              <a:t>valeurs </a:t>
            </a:r>
            <a:r>
              <a:rPr lang="fr-FR" sz="1400" b="1" dirty="0" smtClean="0"/>
              <a:t>sont « UNIVERSELLES »…</a:t>
            </a:r>
            <a:endParaRPr lang="fr-FR" sz="1400" b="1" dirty="0"/>
          </a:p>
          <a:p>
            <a:pPr lvl="1"/>
            <a:endParaRPr lang="fr-FR" sz="1400" dirty="0"/>
          </a:p>
          <a:p>
            <a:pPr lvl="1"/>
            <a:r>
              <a:rPr lang="fr-FR" sz="1400" dirty="0"/>
              <a:t>Depuis 2013, </a:t>
            </a:r>
            <a:r>
              <a:rPr lang="fr-FR" sz="1400" dirty="0" smtClean="0"/>
              <a:t>c’est l’histoire d’un </a:t>
            </a:r>
            <a:r>
              <a:rPr lang="fr-FR" sz="1400" dirty="0"/>
              <a:t>engagement cyclo-associatif, pour le </a:t>
            </a:r>
            <a:r>
              <a:rPr lang="fr-FR" sz="1400" dirty="0" smtClean="0"/>
              <a:t>compte des </a:t>
            </a:r>
            <a:r>
              <a:rPr lang="fr-FR" sz="1400" dirty="0"/>
              <a:t>associations </a:t>
            </a:r>
            <a:r>
              <a:rPr lang="fr-FR" sz="1400" b="1" dirty="0" smtClean="0"/>
              <a:t>DADIYAVENIR </a:t>
            </a:r>
            <a:r>
              <a:rPr lang="fr-FR" sz="1400" dirty="0"/>
              <a:t>&amp;</a:t>
            </a:r>
            <a:r>
              <a:rPr lang="fr-FR" sz="1400" b="1" dirty="0"/>
              <a:t> LEAD BY </a:t>
            </a:r>
            <a:r>
              <a:rPr lang="fr-FR" sz="1400" b="1" dirty="0" smtClean="0"/>
              <a:t>EXAMPLE</a:t>
            </a:r>
            <a:r>
              <a:rPr lang="fr-FR" sz="1400" dirty="0"/>
              <a:t>,</a:t>
            </a:r>
            <a:r>
              <a:rPr lang="fr-FR" sz="1400" dirty="0" smtClean="0"/>
              <a:t> </a:t>
            </a:r>
            <a:r>
              <a:rPr lang="fr-FR" sz="1400" dirty="0"/>
              <a:t>intitulé : </a:t>
            </a:r>
            <a:endParaRPr lang="fr-FR" sz="1400" dirty="0" smtClean="0"/>
          </a:p>
          <a:p>
            <a:pPr lvl="1"/>
            <a:endParaRPr lang="fr-FR" sz="1400" dirty="0" smtClean="0"/>
          </a:p>
          <a:p>
            <a:pPr lvl="1"/>
            <a:endParaRPr lang="fr-FR" sz="1200" dirty="0"/>
          </a:p>
          <a:p>
            <a:pPr lvl="1"/>
            <a:r>
              <a:rPr lang="fr-FR" b="1" i="1" u="sng" dirty="0" smtClean="0">
                <a:solidFill>
                  <a:srgbClr val="FF6600"/>
                </a:solidFill>
              </a:rPr>
              <a:t>http</a:t>
            </a:r>
            <a:r>
              <a:rPr lang="fr-FR" b="1" i="1" u="sng" dirty="0">
                <a:solidFill>
                  <a:srgbClr val="FF6600"/>
                </a:solidFill>
              </a:rPr>
              <a:t>://pedaler-pour-scolariser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71750"/>
            <a:ext cx="875035" cy="86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76" y="1779662"/>
            <a:ext cx="1187328" cy="89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33" y="1779662"/>
            <a:ext cx="1206135" cy="90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9822"/>
            <a:ext cx="1656184" cy="847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9822"/>
            <a:ext cx="1656184" cy="40441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36" y="3132023"/>
            <a:ext cx="756084" cy="109591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3219822"/>
            <a:ext cx="702078" cy="936104"/>
          </a:xfrm>
          <a:prstGeom prst="rect">
            <a:avLst/>
          </a:prstGeom>
          <a:scene3d>
            <a:camera prst="orthographicFront">
              <a:rot lat="21061135" lon="20994808" rev="400041"/>
            </a:camera>
            <a:lightRig rig="threePt" dir="t"/>
          </a:scene3d>
        </p:spPr>
      </p:pic>
      <p:sp>
        <p:nvSpPr>
          <p:cNvPr id="41" name="Rectangle à coins arrondis 40"/>
          <p:cNvSpPr/>
          <p:nvPr/>
        </p:nvSpPr>
        <p:spPr>
          <a:xfrm rot="745907">
            <a:off x="-86202" y="1226026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107504" y="1246570"/>
            <a:ext cx="5976664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 ENGAGEMENTS : Le respect de l’humain                 et de l’environnement !</a:t>
            </a:r>
            <a:endParaRPr lang="fr-FR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86" y="3850638"/>
            <a:ext cx="370406" cy="52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37" y="3435846"/>
            <a:ext cx="774433" cy="261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4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39750" y="1267898"/>
            <a:ext cx="65" cy="23083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1" name="Diagramme 40"/>
          <p:cNvGraphicFramePr/>
          <p:nvPr>
            <p:extLst>
              <p:ext uri="{D42A27DB-BD31-4B8C-83A1-F6EECF244321}">
                <p14:modId xmlns:p14="http://schemas.microsoft.com/office/powerpoint/2010/main" val="746388719"/>
              </p:ext>
            </p:extLst>
          </p:nvPr>
        </p:nvGraphicFramePr>
        <p:xfrm>
          <a:off x="403854" y="2067693"/>
          <a:ext cx="5464290" cy="2232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598278814"/>
              </p:ext>
            </p:extLst>
          </p:nvPr>
        </p:nvGraphicFramePr>
        <p:xfrm>
          <a:off x="2627784" y="4299942"/>
          <a:ext cx="1878507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Diagramme 26"/>
          <p:cNvGraphicFramePr/>
          <p:nvPr>
            <p:extLst>
              <p:ext uri="{D42A27DB-BD31-4B8C-83A1-F6EECF244321}">
                <p14:modId xmlns:p14="http://schemas.microsoft.com/office/powerpoint/2010/main" val="4111275508"/>
              </p:ext>
            </p:extLst>
          </p:nvPr>
        </p:nvGraphicFramePr>
        <p:xfrm>
          <a:off x="4139952" y="4155926"/>
          <a:ext cx="3888233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115453459"/>
              </p:ext>
            </p:extLst>
          </p:nvPr>
        </p:nvGraphicFramePr>
        <p:xfrm>
          <a:off x="5724128" y="1985447"/>
          <a:ext cx="2543498" cy="224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21" y="3657794"/>
            <a:ext cx="885567" cy="64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88" y="1347614"/>
            <a:ext cx="878200" cy="59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46" y="4238173"/>
            <a:ext cx="1084958" cy="8168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323" y="151318"/>
            <a:ext cx="1300477" cy="76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Organigramme : Bande perforée 17"/>
          <p:cNvSpPr/>
          <p:nvPr/>
        </p:nvSpPr>
        <p:spPr>
          <a:xfrm>
            <a:off x="107504" y="327161"/>
            <a:ext cx="8906164" cy="58840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6111 h 35111"/>
              <a:gd name="connsiteX1" fmla="*/ 2500 w 10000"/>
              <a:gd name="connsiteY1" fmla="*/ 27111 h 35111"/>
              <a:gd name="connsiteX2" fmla="*/ 5000 w 10000"/>
              <a:gd name="connsiteY2" fmla="*/ 26111 h 35111"/>
              <a:gd name="connsiteX3" fmla="*/ 7433 w 10000"/>
              <a:gd name="connsiteY3" fmla="*/ 0 h 35111"/>
              <a:gd name="connsiteX4" fmla="*/ 10000 w 10000"/>
              <a:gd name="connsiteY4" fmla="*/ 26111 h 35111"/>
              <a:gd name="connsiteX5" fmla="*/ 10000 w 10000"/>
              <a:gd name="connsiteY5" fmla="*/ 34111 h 35111"/>
              <a:gd name="connsiteX6" fmla="*/ 7500 w 10000"/>
              <a:gd name="connsiteY6" fmla="*/ 33111 h 35111"/>
              <a:gd name="connsiteX7" fmla="*/ 5000 w 10000"/>
              <a:gd name="connsiteY7" fmla="*/ 34111 h 35111"/>
              <a:gd name="connsiteX8" fmla="*/ 2500 w 10000"/>
              <a:gd name="connsiteY8" fmla="*/ 35111 h 35111"/>
              <a:gd name="connsiteX9" fmla="*/ 0 w 10000"/>
              <a:gd name="connsiteY9" fmla="*/ 34111 h 35111"/>
              <a:gd name="connsiteX10" fmla="*/ 0 w 10000"/>
              <a:gd name="connsiteY10" fmla="*/ 26111 h 35111"/>
              <a:gd name="connsiteX0" fmla="*/ 0 w 10000"/>
              <a:gd name="connsiteY0" fmla="*/ 26111 h 35111"/>
              <a:gd name="connsiteX1" fmla="*/ 2513 w 10000"/>
              <a:gd name="connsiteY1" fmla="*/ 18233 h 35111"/>
              <a:gd name="connsiteX2" fmla="*/ 5000 w 10000"/>
              <a:gd name="connsiteY2" fmla="*/ 26111 h 35111"/>
              <a:gd name="connsiteX3" fmla="*/ 7433 w 10000"/>
              <a:gd name="connsiteY3" fmla="*/ 0 h 35111"/>
              <a:gd name="connsiteX4" fmla="*/ 10000 w 10000"/>
              <a:gd name="connsiteY4" fmla="*/ 26111 h 35111"/>
              <a:gd name="connsiteX5" fmla="*/ 10000 w 10000"/>
              <a:gd name="connsiteY5" fmla="*/ 34111 h 35111"/>
              <a:gd name="connsiteX6" fmla="*/ 7500 w 10000"/>
              <a:gd name="connsiteY6" fmla="*/ 33111 h 35111"/>
              <a:gd name="connsiteX7" fmla="*/ 5000 w 10000"/>
              <a:gd name="connsiteY7" fmla="*/ 34111 h 35111"/>
              <a:gd name="connsiteX8" fmla="*/ 2500 w 10000"/>
              <a:gd name="connsiteY8" fmla="*/ 35111 h 35111"/>
              <a:gd name="connsiteX9" fmla="*/ 0 w 10000"/>
              <a:gd name="connsiteY9" fmla="*/ 34111 h 35111"/>
              <a:gd name="connsiteX10" fmla="*/ 0 w 10000"/>
              <a:gd name="connsiteY10" fmla="*/ 26111 h 35111"/>
              <a:gd name="connsiteX0" fmla="*/ 0 w 10000"/>
              <a:gd name="connsiteY0" fmla="*/ 26111 h 34382"/>
              <a:gd name="connsiteX1" fmla="*/ 2513 w 10000"/>
              <a:gd name="connsiteY1" fmla="*/ 18233 h 34382"/>
              <a:gd name="connsiteX2" fmla="*/ 5000 w 10000"/>
              <a:gd name="connsiteY2" fmla="*/ 26111 h 34382"/>
              <a:gd name="connsiteX3" fmla="*/ 7433 w 10000"/>
              <a:gd name="connsiteY3" fmla="*/ 0 h 34382"/>
              <a:gd name="connsiteX4" fmla="*/ 10000 w 10000"/>
              <a:gd name="connsiteY4" fmla="*/ 26111 h 34382"/>
              <a:gd name="connsiteX5" fmla="*/ 10000 w 10000"/>
              <a:gd name="connsiteY5" fmla="*/ 34111 h 34382"/>
              <a:gd name="connsiteX6" fmla="*/ 7500 w 10000"/>
              <a:gd name="connsiteY6" fmla="*/ 33111 h 34382"/>
              <a:gd name="connsiteX7" fmla="*/ 5000 w 10000"/>
              <a:gd name="connsiteY7" fmla="*/ 34111 h 34382"/>
              <a:gd name="connsiteX8" fmla="*/ 2527 w 10000"/>
              <a:gd name="connsiteY8" fmla="*/ 27248 h 34382"/>
              <a:gd name="connsiteX9" fmla="*/ 0 w 10000"/>
              <a:gd name="connsiteY9" fmla="*/ 34111 h 34382"/>
              <a:gd name="connsiteX10" fmla="*/ 0 w 10000"/>
              <a:gd name="connsiteY10" fmla="*/ 26111 h 34382"/>
              <a:gd name="connsiteX0" fmla="*/ 0 w 10000"/>
              <a:gd name="connsiteY0" fmla="*/ 26111 h 34382"/>
              <a:gd name="connsiteX1" fmla="*/ 2513 w 10000"/>
              <a:gd name="connsiteY1" fmla="*/ 20262 h 34382"/>
              <a:gd name="connsiteX2" fmla="*/ 5000 w 10000"/>
              <a:gd name="connsiteY2" fmla="*/ 26111 h 34382"/>
              <a:gd name="connsiteX3" fmla="*/ 7433 w 10000"/>
              <a:gd name="connsiteY3" fmla="*/ 0 h 34382"/>
              <a:gd name="connsiteX4" fmla="*/ 10000 w 10000"/>
              <a:gd name="connsiteY4" fmla="*/ 26111 h 34382"/>
              <a:gd name="connsiteX5" fmla="*/ 10000 w 10000"/>
              <a:gd name="connsiteY5" fmla="*/ 34111 h 34382"/>
              <a:gd name="connsiteX6" fmla="*/ 7500 w 10000"/>
              <a:gd name="connsiteY6" fmla="*/ 33111 h 34382"/>
              <a:gd name="connsiteX7" fmla="*/ 5000 w 10000"/>
              <a:gd name="connsiteY7" fmla="*/ 34111 h 34382"/>
              <a:gd name="connsiteX8" fmla="*/ 2527 w 10000"/>
              <a:gd name="connsiteY8" fmla="*/ 27248 h 34382"/>
              <a:gd name="connsiteX9" fmla="*/ 0 w 10000"/>
              <a:gd name="connsiteY9" fmla="*/ 34111 h 34382"/>
              <a:gd name="connsiteX10" fmla="*/ 0 w 10000"/>
              <a:gd name="connsiteY10" fmla="*/ 26111 h 34382"/>
              <a:gd name="connsiteX0" fmla="*/ 0 w 10000"/>
              <a:gd name="connsiteY0" fmla="*/ 29028 h 37299"/>
              <a:gd name="connsiteX1" fmla="*/ 2513 w 10000"/>
              <a:gd name="connsiteY1" fmla="*/ 23179 h 37299"/>
              <a:gd name="connsiteX2" fmla="*/ 5000 w 10000"/>
              <a:gd name="connsiteY2" fmla="*/ 29028 h 37299"/>
              <a:gd name="connsiteX3" fmla="*/ 7440 w 10000"/>
              <a:gd name="connsiteY3" fmla="*/ 0 h 37299"/>
              <a:gd name="connsiteX4" fmla="*/ 10000 w 10000"/>
              <a:gd name="connsiteY4" fmla="*/ 29028 h 37299"/>
              <a:gd name="connsiteX5" fmla="*/ 10000 w 10000"/>
              <a:gd name="connsiteY5" fmla="*/ 37028 h 37299"/>
              <a:gd name="connsiteX6" fmla="*/ 7500 w 10000"/>
              <a:gd name="connsiteY6" fmla="*/ 36028 h 37299"/>
              <a:gd name="connsiteX7" fmla="*/ 5000 w 10000"/>
              <a:gd name="connsiteY7" fmla="*/ 37028 h 37299"/>
              <a:gd name="connsiteX8" fmla="*/ 2527 w 10000"/>
              <a:gd name="connsiteY8" fmla="*/ 30165 h 37299"/>
              <a:gd name="connsiteX9" fmla="*/ 0 w 10000"/>
              <a:gd name="connsiteY9" fmla="*/ 37028 h 37299"/>
              <a:gd name="connsiteX10" fmla="*/ 0 w 10000"/>
              <a:gd name="connsiteY10" fmla="*/ 29028 h 37299"/>
              <a:gd name="connsiteX0" fmla="*/ 0 w 10000"/>
              <a:gd name="connsiteY0" fmla="*/ 29028 h 37299"/>
              <a:gd name="connsiteX1" fmla="*/ 2513 w 10000"/>
              <a:gd name="connsiteY1" fmla="*/ 25462 h 37299"/>
              <a:gd name="connsiteX2" fmla="*/ 5000 w 10000"/>
              <a:gd name="connsiteY2" fmla="*/ 29028 h 37299"/>
              <a:gd name="connsiteX3" fmla="*/ 7440 w 10000"/>
              <a:gd name="connsiteY3" fmla="*/ 0 h 37299"/>
              <a:gd name="connsiteX4" fmla="*/ 10000 w 10000"/>
              <a:gd name="connsiteY4" fmla="*/ 29028 h 37299"/>
              <a:gd name="connsiteX5" fmla="*/ 10000 w 10000"/>
              <a:gd name="connsiteY5" fmla="*/ 37028 h 37299"/>
              <a:gd name="connsiteX6" fmla="*/ 7500 w 10000"/>
              <a:gd name="connsiteY6" fmla="*/ 36028 h 37299"/>
              <a:gd name="connsiteX7" fmla="*/ 5000 w 10000"/>
              <a:gd name="connsiteY7" fmla="*/ 37028 h 37299"/>
              <a:gd name="connsiteX8" fmla="*/ 2527 w 10000"/>
              <a:gd name="connsiteY8" fmla="*/ 30165 h 37299"/>
              <a:gd name="connsiteX9" fmla="*/ 0 w 10000"/>
              <a:gd name="connsiteY9" fmla="*/ 37028 h 37299"/>
              <a:gd name="connsiteX10" fmla="*/ 0 w 10000"/>
              <a:gd name="connsiteY10" fmla="*/ 29028 h 37299"/>
              <a:gd name="connsiteX0" fmla="*/ 0 w 10000"/>
              <a:gd name="connsiteY0" fmla="*/ 9116 h 17387"/>
              <a:gd name="connsiteX1" fmla="*/ 2513 w 10000"/>
              <a:gd name="connsiteY1" fmla="*/ 5550 h 17387"/>
              <a:gd name="connsiteX2" fmla="*/ 5000 w 10000"/>
              <a:gd name="connsiteY2" fmla="*/ 9116 h 17387"/>
              <a:gd name="connsiteX3" fmla="*/ 7440 w 10000"/>
              <a:gd name="connsiteY3" fmla="*/ 0 h 17387"/>
              <a:gd name="connsiteX4" fmla="*/ 10000 w 10000"/>
              <a:gd name="connsiteY4" fmla="*/ 9116 h 17387"/>
              <a:gd name="connsiteX5" fmla="*/ 10000 w 10000"/>
              <a:gd name="connsiteY5" fmla="*/ 17116 h 17387"/>
              <a:gd name="connsiteX6" fmla="*/ 7500 w 10000"/>
              <a:gd name="connsiteY6" fmla="*/ 16116 h 17387"/>
              <a:gd name="connsiteX7" fmla="*/ 5000 w 10000"/>
              <a:gd name="connsiteY7" fmla="*/ 17116 h 17387"/>
              <a:gd name="connsiteX8" fmla="*/ 2527 w 10000"/>
              <a:gd name="connsiteY8" fmla="*/ 10253 h 17387"/>
              <a:gd name="connsiteX9" fmla="*/ 0 w 10000"/>
              <a:gd name="connsiteY9" fmla="*/ 17116 h 17387"/>
              <a:gd name="connsiteX10" fmla="*/ 0 w 10000"/>
              <a:gd name="connsiteY10" fmla="*/ 9116 h 17387"/>
              <a:gd name="connsiteX0" fmla="*/ 0 w 10000"/>
              <a:gd name="connsiteY0" fmla="*/ 4297 h 12568"/>
              <a:gd name="connsiteX1" fmla="*/ 2513 w 10000"/>
              <a:gd name="connsiteY1" fmla="*/ 731 h 12568"/>
              <a:gd name="connsiteX2" fmla="*/ 5000 w 10000"/>
              <a:gd name="connsiteY2" fmla="*/ 4297 h 12568"/>
              <a:gd name="connsiteX3" fmla="*/ 7427 w 10000"/>
              <a:gd name="connsiteY3" fmla="*/ 0 h 12568"/>
              <a:gd name="connsiteX4" fmla="*/ 10000 w 10000"/>
              <a:gd name="connsiteY4" fmla="*/ 4297 h 12568"/>
              <a:gd name="connsiteX5" fmla="*/ 10000 w 10000"/>
              <a:gd name="connsiteY5" fmla="*/ 12297 h 12568"/>
              <a:gd name="connsiteX6" fmla="*/ 7500 w 10000"/>
              <a:gd name="connsiteY6" fmla="*/ 11297 h 12568"/>
              <a:gd name="connsiteX7" fmla="*/ 5000 w 10000"/>
              <a:gd name="connsiteY7" fmla="*/ 12297 h 12568"/>
              <a:gd name="connsiteX8" fmla="*/ 2527 w 10000"/>
              <a:gd name="connsiteY8" fmla="*/ 5434 h 12568"/>
              <a:gd name="connsiteX9" fmla="*/ 0 w 10000"/>
              <a:gd name="connsiteY9" fmla="*/ 12297 h 12568"/>
              <a:gd name="connsiteX10" fmla="*/ 0 w 10000"/>
              <a:gd name="connsiteY10" fmla="*/ 4297 h 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568">
                <a:moveTo>
                  <a:pt x="0" y="4297"/>
                </a:moveTo>
                <a:cubicBezTo>
                  <a:pt x="0" y="4849"/>
                  <a:pt x="1132" y="731"/>
                  <a:pt x="2513" y="731"/>
                </a:cubicBezTo>
                <a:cubicBezTo>
                  <a:pt x="3894" y="731"/>
                  <a:pt x="4181" y="4419"/>
                  <a:pt x="5000" y="4297"/>
                </a:cubicBezTo>
                <a:cubicBezTo>
                  <a:pt x="5819" y="4175"/>
                  <a:pt x="6046" y="0"/>
                  <a:pt x="7427" y="0"/>
                </a:cubicBezTo>
                <a:cubicBezTo>
                  <a:pt x="8808" y="0"/>
                  <a:pt x="10000" y="3745"/>
                  <a:pt x="10000" y="4297"/>
                </a:cubicBezTo>
                <a:lnTo>
                  <a:pt x="10000" y="12297"/>
                </a:lnTo>
                <a:cubicBezTo>
                  <a:pt x="10000" y="11745"/>
                  <a:pt x="8881" y="11297"/>
                  <a:pt x="7500" y="11297"/>
                </a:cubicBezTo>
                <a:cubicBezTo>
                  <a:pt x="6119" y="11297"/>
                  <a:pt x="5829" y="13274"/>
                  <a:pt x="5000" y="12297"/>
                </a:cubicBezTo>
                <a:cubicBezTo>
                  <a:pt x="4171" y="11320"/>
                  <a:pt x="3908" y="5434"/>
                  <a:pt x="2527" y="5434"/>
                </a:cubicBezTo>
                <a:cubicBezTo>
                  <a:pt x="1146" y="5434"/>
                  <a:pt x="0" y="12849"/>
                  <a:pt x="0" y="12297"/>
                </a:cubicBezTo>
                <a:lnTo>
                  <a:pt x="0" y="4297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995686"/>
            <a:ext cx="725240" cy="161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à coins arrondis 23"/>
          <p:cNvSpPr/>
          <p:nvPr/>
        </p:nvSpPr>
        <p:spPr>
          <a:xfrm rot="745907">
            <a:off x="-86202" y="1082010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07504" y="1059582"/>
            <a:ext cx="5976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XPERIENCE « CYCLOTOURISTE » : Depuis plus de 10 ans, aux profits de votre plaisir !</a:t>
            </a:r>
            <a:endParaRPr lang="fr-FR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63" y="3939902"/>
            <a:ext cx="398265" cy="13429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93" y="3651870"/>
            <a:ext cx="185203" cy="2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323528" y="1851670"/>
            <a:ext cx="3470516" cy="478009"/>
            <a:chOff x="-58846" y="0"/>
            <a:chExt cx="3194022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-58846" y="0"/>
              <a:ext cx="3194022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-58846" y="23333"/>
              <a:ext cx="319402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b="1" i="1" dirty="0" smtClean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Du</a:t>
              </a:r>
              <a:r>
                <a:rPr lang="fr-FR" sz="2200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fr-FR" sz="2400" b="1" i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  <a:r>
                <a:rPr lang="fr-FR" sz="2200" b="1" i="1" dirty="0" smtClean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au </a:t>
              </a:r>
              <a:r>
                <a:rPr lang="fr-FR" sz="2400" b="1" i="1" dirty="0" smtClean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12 JUIN 2022</a:t>
              </a:r>
              <a:endParaRPr lang="fr-FR" sz="2400" b="1" i="1" kern="1200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483768" y="4050576"/>
            <a:ext cx="3193381" cy="716643"/>
            <a:chOff x="0" y="0"/>
            <a:chExt cx="3769446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Rectangle à coins arrondis 38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fr-FR" sz="1200" b="1" i="1" dirty="0" smtClean="0"/>
                <a:t>À partir de  </a:t>
              </a:r>
              <a:r>
                <a:rPr lang="fr-FR" sz="2400" b="1" i="1" u="sng" dirty="0" smtClean="0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890,00 € TTC            </a:t>
              </a:r>
              <a:r>
                <a:rPr lang="fr-FR" sz="900" b="1" i="1" dirty="0" smtClean="0"/>
                <a:t>prix par personne en chambre double* / **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i="1" dirty="0" smtClean="0">
                  <a:ln>
                    <a:solidFill>
                      <a:schemeClr val="tx2">
                        <a:alpha val="55000"/>
                      </a:scheme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Séjour limité à 25 participants</a:t>
              </a:r>
              <a:endParaRPr lang="fr-FR" sz="1000" b="1" i="1" kern="1200" dirty="0">
                <a:ln>
                  <a:solidFill>
                    <a:schemeClr val="tx2">
                      <a:alpha val="5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" y="4082936"/>
            <a:ext cx="615891" cy="64905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 rot="21273190">
            <a:off x="422147" y="2779443"/>
            <a:ext cx="1800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Découvrez la région « CAPITALE » autrement et vivez royalement !!!</a:t>
            </a:r>
            <a:endParaRPr lang="fr-FR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1670"/>
            <a:ext cx="878634" cy="878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2" name="Rectangle 41"/>
          <p:cNvSpPr/>
          <p:nvPr/>
        </p:nvSpPr>
        <p:spPr>
          <a:xfrm rot="21404451">
            <a:off x="137557" y="3967397"/>
            <a:ext cx="2773283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Petites routes franciliennes</a:t>
            </a:r>
            <a:endParaRPr lang="fr-FR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21404451">
            <a:off x="65549" y="4183421"/>
            <a:ext cx="2773283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Gastronomie régionale</a:t>
            </a:r>
            <a:endParaRPr lang="fr-FR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 rot="21416875">
            <a:off x="171995" y="4409178"/>
            <a:ext cx="2594685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0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Séjour insolite et culturel</a:t>
            </a:r>
            <a:endParaRPr lang="fr-FR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 rot="21301733">
            <a:off x="5603914" y="4278107"/>
            <a:ext cx="2234162" cy="646331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  <a:alpha val="35000"/>
              </a:schemeClr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</a:t>
            </a:r>
            <a:r>
              <a:rPr lang="fr-FR" sz="1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Hors ASSURANCES</a:t>
            </a:r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et </a:t>
            </a:r>
            <a:r>
              <a:rPr lang="fr-FR" sz="1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FRAIS DE DOSSIER (10€)</a:t>
            </a:r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/                ** </a:t>
            </a:r>
            <a:r>
              <a:rPr lang="fr-FR" sz="1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Hors OPTIONS</a:t>
            </a:r>
            <a:endParaRPr lang="fr-FR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Organigramme : Bande perforée 17"/>
          <p:cNvSpPr/>
          <p:nvPr/>
        </p:nvSpPr>
        <p:spPr>
          <a:xfrm>
            <a:off x="107504" y="323279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graphicFrame>
        <p:nvGraphicFramePr>
          <p:cNvPr id="40" name="Diagramme 39"/>
          <p:cNvGraphicFramePr/>
          <p:nvPr>
            <p:extLst>
              <p:ext uri="{D42A27DB-BD31-4B8C-83A1-F6EECF244321}">
                <p14:modId xmlns:p14="http://schemas.microsoft.com/office/powerpoint/2010/main" val="105065963"/>
              </p:ext>
            </p:extLst>
          </p:nvPr>
        </p:nvGraphicFramePr>
        <p:xfrm>
          <a:off x="5807696" y="1769423"/>
          <a:ext cx="3372816" cy="245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1710"/>
            <a:ext cx="2313846" cy="18955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44" y="3719817"/>
            <a:ext cx="185184" cy="21338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81" y="2306344"/>
            <a:ext cx="185184" cy="213381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64" y="2934433"/>
            <a:ext cx="185184" cy="21338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73" y="3135379"/>
            <a:ext cx="185184" cy="213381"/>
          </a:xfrm>
          <a:prstGeom prst="rect">
            <a:avLst/>
          </a:prstGeom>
        </p:spPr>
      </p:pic>
      <p:sp>
        <p:nvSpPr>
          <p:cNvPr id="11" name="Flèche courbée vers la droite 10"/>
          <p:cNvSpPr/>
          <p:nvPr/>
        </p:nvSpPr>
        <p:spPr>
          <a:xfrm rot="21022209">
            <a:off x="2486764" y="2307142"/>
            <a:ext cx="2025774" cy="1742468"/>
          </a:xfrm>
          <a:prstGeom prst="curvedRightArrow">
            <a:avLst/>
          </a:prstGeom>
          <a:gradFill flip="none" rotWithShape="1">
            <a:gsLst>
              <a:gs pos="70000">
                <a:schemeClr val="accent6">
                  <a:lumMod val="0"/>
                  <a:lumOff val="100000"/>
                  <a:alpha val="5000"/>
                </a:schemeClr>
              </a:gs>
              <a:gs pos="95000">
                <a:schemeClr val="accent5">
                  <a:lumMod val="20000"/>
                  <a:lumOff val="80000"/>
                </a:schemeClr>
              </a:gs>
              <a:gs pos="89000">
                <a:schemeClr val="bg2">
                  <a:lumMod val="20000"/>
                  <a:lumOff val="80000"/>
                </a:schemeClr>
              </a:gs>
              <a:gs pos="86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alpha val="1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 cmpd="dbl">
            <a:solidFill>
              <a:schemeClr val="accent6">
                <a:lumMod val="60000"/>
                <a:lumOff val="40000"/>
                <a:alpha val="40000"/>
              </a:schemeClr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99" y="3723878"/>
            <a:ext cx="398265" cy="13429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651870"/>
            <a:ext cx="185203" cy="260656"/>
          </a:xfrm>
          <a:prstGeom prst="rect">
            <a:avLst/>
          </a:prstGeom>
        </p:spPr>
      </p:pic>
      <p:sp>
        <p:nvSpPr>
          <p:cNvPr id="55" name="Rectangle à coins arrondis 54"/>
          <p:cNvSpPr/>
          <p:nvPr/>
        </p:nvSpPr>
        <p:spPr>
          <a:xfrm rot="745907">
            <a:off x="-86202" y="1025119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101860" y="1059582"/>
            <a:ext cx="684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DES CHATEAUX D’</a:t>
            </a:r>
            <a:r>
              <a:rPr lang="fr-FR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LE-</a:t>
            </a:r>
            <a:r>
              <a:rPr lang="fr-FR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</a:t>
            </a:r>
            <a:r>
              <a:rPr lang="fr-FR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RANCE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5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308795" y="1949725"/>
            <a:ext cx="4911277" cy="478009"/>
            <a:chOff x="-58352" y="0"/>
            <a:chExt cx="2866662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-58352" y="23334"/>
              <a:ext cx="2843327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15h00</a:t>
              </a:r>
              <a:r>
                <a:rPr lang="fr-FR" sz="1400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–  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ENDEZ-VOUS  A  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HANTILLY</a:t>
              </a:r>
              <a:endParaRPr lang="fr-FR" sz="1400" i="1" u="sng" kern="1200" dirty="0">
                <a:ln w="18415" cmpd="sng">
                  <a:solidFill>
                    <a:schemeClr val="accent6">
                      <a:lumMod val="60000"/>
                      <a:lumOff val="40000"/>
                      <a:alpha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834082743"/>
              </p:ext>
            </p:extLst>
          </p:nvPr>
        </p:nvGraphicFramePr>
        <p:xfrm>
          <a:off x="5652120" y="2058491"/>
          <a:ext cx="3276364" cy="209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1187624" y="4154492"/>
            <a:ext cx="3342707" cy="577498"/>
            <a:chOff x="0" y="0"/>
            <a:chExt cx="3769446" cy="478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28" name="Rectangle à coins arrondis 27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Prévoir</a:t>
              </a:r>
              <a:r>
                <a:rPr lang="fr-FR" sz="1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i="1" dirty="0" smtClean="0"/>
                <a:t>Vos maillots de bains !</a:t>
              </a:r>
              <a:endParaRPr lang="fr-FR" sz="1400" b="1" i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0" y="2571750"/>
            <a:ext cx="2247834" cy="1420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Rectangle 29"/>
          <p:cNvSpPr/>
          <p:nvPr/>
        </p:nvSpPr>
        <p:spPr>
          <a:xfrm rot="21106784">
            <a:off x="488889" y="3390361"/>
            <a:ext cx="22696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Visite du château dans l’après-midi</a:t>
            </a:r>
            <a:endParaRPr lang="fr-FR" sz="1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95" y="2571750"/>
            <a:ext cx="2133469" cy="1420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9742"/>
            <a:ext cx="865158" cy="50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Organigramme : Bande perforée 17"/>
          <p:cNvSpPr/>
          <p:nvPr/>
        </p:nvSpPr>
        <p:spPr>
          <a:xfrm>
            <a:off x="107504" y="330517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9862"/>
            <a:ext cx="915012" cy="4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40" y="4244820"/>
            <a:ext cx="410828" cy="271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6" name="Rectangle à coins arrondis 35"/>
          <p:cNvSpPr/>
          <p:nvPr/>
        </p:nvSpPr>
        <p:spPr>
          <a:xfrm rot="745907">
            <a:off x="-86202" y="1097127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01860" y="1087165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ILLE DEPART – 08/06/2022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5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4550" y="1995686"/>
            <a:ext cx="5253553" cy="478009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HANTILLY  </a:t>
              </a:r>
              <a:r>
                <a:rPr lang="fr-FR" sz="1400" i="1" u="sng" dirty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– 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ERSAILLES</a:t>
              </a:r>
              <a:r>
                <a:rPr lang="fr-FR" sz="1400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=&gt;  </a:t>
              </a:r>
              <a:r>
                <a:rPr lang="fr-FR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93 KMS</a:t>
              </a:r>
              <a:endParaRPr lang="fr-FR" b="1" i="1" u="sng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344016602"/>
              </p:ext>
            </p:extLst>
          </p:nvPr>
        </p:nvGraphicFramePr>
        <p:xfrm>
          <a:off x="5794793" y="2067693"/>
          <a:ext cx="3241703" cy="216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2848006" y="4083918"/>
            <a:ext cx="2804114" cy="637039"/>
            <a:chOff x="0" y="0"/>
            <a:chExt cx="3769446" cy="478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28" name="Rectangle à coins arrondis 27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3334" y="23334"/>
              <a:ext cx="3746111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Prévoir</a:t>
              </a:r>
              <a:r>
                <a:rPr lang="fr-FR" sz="16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dirty="0" smtClean="0"/>
                <a:t>Un massage !</a:t>
              </a:r>
              <a:endParaRPr lang="fr-FR" sz="16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60525"/>
            <a:ext cx="2592288" cy="138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2" y="2790993"/>
            <a:ext cx="1671680" cy="94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 rot="21106784">
            <a:off x="3153185" y="3318353"/>
            <a:ext cx="22696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Visite du château dans l’après-midi</a:t>
            </a:r>
            <a:endParaRPr lang="fr-FR" sz="1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95886"/>
            <a:ext cx="2554759" cy="71747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41760" y="4443958"/>
            <a:ext cx="263004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profil « casse-pattes » !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05190"/>
            <a:ext cx="480971" cy="482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57" y="2560526"/>
            <a:ext cx="301115" cy="3099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3678"/>
            <a:ext cx="874012" cy="656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Flèche droite 37"/>
          <p:cNvSpPr/>
          <p:nvPr/>
        </p:nvSpPr>
        <p:spPr>
          <a:xfrm>
            <a:off x="2123729" y="3147814"/>
            <a:ext cx="648071" cy="216024"/>
          </a:xfrm>
          <a:prstGeom prst="rightArrow">
            <a:avLst/>
          </a:prstGeom>
          <a:gradFill flip="none" rotWithShape="1">
            <a:gsLst>
              <a:gs pos="11000">
                <a:srgbClr val="FF3399">
                  <a:alpha val="0"/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accent1">
                <a:lumMod val="60000"/>
                <a:lumOff val="40000"/>
                <a:alpha val="51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200000" rev="0"/>
            </a:camera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40" y="2929494"/>
            <a:ext cx="434344" cy="434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Rectangle à coins arrondis 42"/>
          <p:cNvSpPr/>
          <p:nvPr/>
        </p:nvSpPr>
        <p:spPr>
          <a:xfrm rot="745907">
            <a:off x="-86202" y="1154018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01860" y="1159173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TAPE N° 01 – 09/06/2022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2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4551" y="1995686"/>
            <a:ext cx="5221654" cy="478009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ERSAILLES  -  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ONTAINEBLEAU</a:t>
              </a:r>
              <a:r>
                <a:rPr lang="fr-FR" sz="1400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=&gt;  </a:t>
              </a:r>
              <a:r>
                <a:rPr lang="fr-FR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122 KMS</a:t>
              </a:r>
              <a:endParaRPr lang="fr-FR" b="1" i="1" u="sng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985615519"/>
              </p:ext>
            </p:extLst>
          </p:nvPr>
        </p:nvGraphicFramePr>
        <p:xfrm>
          <a:off x="5796136" y="1913439"/>
          <a:ext cx="3276364" cy="245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2776131" y="4093695"/>
            <a:ext cx="2875989" cy="638295"/>
            <a:chOff x="0" y="0"/>
            <a:chExt cx="3769446" cy="478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28" name="Rectangle à coins arrondis 27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3336" y="23334"/>
              <a:ext cx="3746110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Prévoir</a:t>
              </a:r>
              <a:r>
                <a:rPr lang="fr-FR" sz="16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dirty="0" smtClean="0"/>
                <a:t>1 bière à l’arrivée !</a:t>
              </a:r>
              <a:endParaRPr lang="fr-FR" sz="16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67" y="2553313"/>
            <a:ext cx="2624038" cy="138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5" y="2734958"/>
            <a:ext cx="1626709" cy="988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4930"/>
            <a:ext cx="2338802" cy="70103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 rot="21106784">
            <a:off x="3073106" y="3318353"/>
            <a:ext cx="22696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Visite du château dans l’après-midi</a:t>
            </a:r>
            <a:endParaRPr lang="fr-FR" sz="1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4443958"/>
            <a:ext cx="254481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Attention au Parc du Gâtinais !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7934"/>
            <a:ext cx="276591" cy="36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5" y="2871278"/>
            <a:ext cx="301115" cy="309912"/>
          </a:xfrm>
          <a:prstGeom prst="rect">
            <a:avLst/>
          </a:prstGeom>
        </p:spPr>
      </p:pic>
      <p:sp>
        <p:nvSpPr>
          <p:cNvPr id="33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2051720" y="3147814"/>
            <a:ext cx="648071" cy="216024"/>
          </a:xfrm>
          <a:prstGeom prst="rightArrow">
            <a:avLst/>
          </a:prstGeom>
          <a:gradFill flip="none" rotWithShape="1">
            <a:gsLst>
              <a:gs pos="11000">
                <a:srgbClr val="FF3399">
                  <a:alpha val="0"/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accent1">
                <a:lumMod val="60000"/>
                <a:lumOff val="40000"/>
                <a:alpha val="51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200000" rev="0"/>
            </a:camera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94" y="2929494"/>
            <a:ext cx="434344" cy="434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à coins arrondis 46"/>
          <p:cNvSpPr/>
          <p:nvPr/>
        </p:nvSpPr>
        <p:spPr>
          <a:xfrm rot="745907">
            <a:off x="-86202" y="1154018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101860" y="1159173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TAPE N° 02 – 10/06/2022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8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575195" y="4813200"/>
            <a:ext cx="7669213" cy="162000"/>
          </a:xfrm>
        </p:spPr>
        <p:txBody>
          <a:bodyPr/>
          <a:lstStyle/>
          <a:p>
            <a:r>
              <a:rPr lang="fr-FR" i="1" dirty="0" smtClean="0"/>
              <a:t>«</a:t>
            </a:r>
            <a:r>
              <a:rPr lang="fr-FR" i="1" dirty="0"/>
              <a:t> tour des </a:t>
            </a:r>
            <a:r>
              <a:rPr lang="fr-FR" i="1" dirty="0" err="1"/>
              <a:t>chateaux</a:t>
            </a:r>
            <a:r>
              <a:rPr lang="fr-FR" i="1" dirty="0"/>
              <a:t> </a:t>
            </a:r>
            <a:r>
              <a:rPr lang="fr-FR" i="1" dirty="0" err="1"/>
              <a:t>d’ILE-DE-France</a:t>
            </a:r>
            <a:r>
              <a:rPr lang="fr-FR" i="1" dirty="0"/>
              <a:t> »</a:t>
            </a:r>
          </a:p>
          <a:p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7308304" y="4371950"/>
            <a:ext cx="165618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58710" y="1995686"/>
            <a:ext cx="5150866" cy="478009"/>
            <a:chOff x="0" y="0"/>
            <a:chExt cx="2808310" cy="4780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tangle à coins arrondis 19"/>
            <p:cNvSpPr/>
            <p:nvPr/>
          </p:nvSpPr>
          <p:spPr>
            <a:xfrm>
              <a:off x="0" y="0"/>
              <a:ext cx="2808310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3334" y="23334"/>
              <a:ext cx="2761642" cy="431341"/>
            </a:xfrm>
            <a:prstGeom prst="rect">
              <a:avLst/>
            </a:prstGeom>
            <a:effectLst>
              <a:glow rad="63500">
                <a:srgbClr val="7030A0">
                  <a:alpha val="40000"/>
                </a:srgbClr>
              </a:glow>
              <a:softEdge rad="12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ONTAINEBLEAU  – 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AUX-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E-</a:t>
              </a:r>
              <a:r>
                <a:rPr lang="fr-FR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V</a:t>
              </a:r>
              <a:r>
                <a:rPr lang="fr-FR" sz="1400" i="1" u="sng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ICOMTE</a:t>
              </a:r>
              <a:r>
                <a:rPr lang="fr-FR" sz="1400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 =&gt;  </a:t>
              </a:r>
              <a:r>
                <a:rPr lang="fr-FR" i="1" dirty="0" smtClean="0">
                  <a:ln w="18415" cmpd="sng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120 KMS</a:t>
              </a:r>
              <a:endParaRPr lang="fr-FR" b="1" i="1" u="sng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449930918"/>
              </p:ext>
            </p:extLst>
          </p:nvPr>
        </p:nvGraphicFramePr>
        <p:xfrm>
          <a:off x="5760132" y="1841894"/>
          <a:ext cx="3276364" cy="231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2411760" y="4060937"/>
            <a:ext cx="3528392" cy="671053"/>
            <a:chOff x="0" y="0"/>
            <a:chExt cx="3769446" cy="478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sp>
          <p:nvSpPr>
            <p:cNvPr id="28" name="Rectangle à coins arrondis 27"/>
            <p:cNvSpPr/>
            <p:nvPr/>
          </p:nvSpPr>
          <p:spPr>
            <a:xfrm>
              <a:off x="0" y="0"/>
              <a:ext cx="3769446" cy="478009"/>
            </a:xfrm>
            <a:prstGeom prst="roundRect">
              <a:avLst/>
            </a:prstGeom>
            <a:gradFill rotWithShape="0">
              <a:gsLst>
                <a:gs pos="83000">
                  <a:schemeClr val="accent1">
                    <a:tint val="66000"/>
                    <a:satMod val="160000"/>
                  </a:schemeClr>
                </a:gs>
                <a:gs pos="90000">
                  <a:schemeClr val="accent1">
                    <a:tint val="44500"/>
                    <a:satMod val="160000"/>
                  </a:schemeClr>
                </a:gs>
                <a:gs pos="99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23334" y="23334"/>
              <a:ext cx="3722778" cy="431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u="sng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Prévoir</a:t>
              </a:r>
              <a:r>
                <a:rPr lang="fr-FR" sz="16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i="1" dirty="0"/>
                <a:t>2</a:t>
              </a:r>
              <a:r>
                <a:rPr lang="fr-FR" sz="1600" b="1" i="1" dirty="0" smtClean="0"/>
                <a:t> bières </a:t>
              </a:r>
              <a:r>
                <a:rPr lang="fr-FR" sz="1600" b="1" i="1" dirty="0"/>
                <a:t>à l’arrivée </a:t>
              </a:r>
              <a:r>
                <a:rPr lang="fr-FR" sz="1600" b="1" i="1" dirty="0" smtClean="0"/>
                <a:t>!!!</a:t>
              </a:r>
              <a:endParaRPr lang="fr-FR" sz="16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2595950"/>
            <a:ext cx="2592289" cy="134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2" y="2787774"/>
            <a:ext cx="1624454" cy="936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38" y="4238173"/>
            <a:ext cx="1084958" cy="8168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0" y="181614"/>
            <a:ext cx="1329800" cy="72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319"/>
            <a:ext cx="1300477" cy="7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1772"/>
            <a:ext cx="1201369" cy="7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3687"/>
            <a:ext cx="1260164" cy="75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9977"/>
            <a:ext cx="1224137" cy="73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123"/>
            <a:ext cx="1001321" cy="75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75" y="205980"/>
            <a:ext cx="1307713" cy="703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Flèche droite 38"/>
          <p:cNvSpPr/>
          <p:nvPr/>
        </p:nvSpPr>
        <p:spPr>
          <a:xfrm>
            <a:off x="2051720" y="3147814"/>
            <a:ext cx="648071" cy="216024"/>
          </a:xfrm>
          <a:prstGeom prst="rightArrow">
            <a:avLst/>
          </a:prstGeom>
          <a:gradFill flip="none" rotWithShape="1">
            <a:gsLst>
              <a:gs pos="11000">
                <a:srgbClr val="FF3399">
                  <a:alpha val="0"/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accent1">
                <a:lumMod val="60000"/>
                <a:lumOff val="40000"/>
                <a:alpha val="51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200000" rev="0"/>
            </a:camera>
            <a:lightRig rig="sunse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 rot="21106784">
            <a:off x="3009169" y="3318353"/>
            <a:ext cx="22696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Visite du château dans l’après-midi</a:t>
            </a:r>
            <a:endParaRPr lang="fr-FR" sz="1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9902"/>
            <a:ext cx="2158279" cy="58709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25344" y="4454991"/>
            <a:ext cx="225041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Brie n’est pas si plate…</a:t>
            </a:r>
            <a:endParaRPr lang="fr-FR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69335"/>
            <a:ext cx="520894" cy="34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5" y="2765894"/>
            <a:ext cx="301115" cy="309912"/>
          </a:xfrm>
          <a:prstGeom prst="rect">
            <a:avLst/>
          </a:prstGeom>
        </p:spPr>
      </p:pic>
      <p:sp>
        <p:nvSpPr>
          <p:cNvPr id="37" name="Organigramme : Bande perforée 17"/>
          <p:cNvSpPr/>
          <p:nvPr/>
        </p:nvSpPr>
        <p:spPr>
          <a:xfrm>
            <a:off x="107504" y="321791"/>
            <a:ext cx="8906164" cy="607835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8131 h 17131"/>
              <a:gd name="connsiteX1" fmla="*/ 2527 w 10000"/>
              <a:gd name="connsiteY1" fmla="*/ 0 h 17131"/>
              <a:gd name="connsiteX2" fmla="*/ 5000 w 10000"/>
              <a:gd name="connsiteY2" fmla="*/ 8131 h 17131"/>
              <a:gd name="connsiteX3" fmla="*/ 7500 w 10000"/>
              <a:gd name="connsiteY3" fmla="*/ 7131 h 17131"/>
              <a:gd name="connsiteX4" fmla="*/ 10000 w 10000"/>
              <a:gd name="connsiteY4" fmla="*/ 8131 h 17131"/>
              <a:gd name="connsiteX5" fmla="*/ 10000 w 10000"/>
              <a:gd name="connsiteY5" fmla="*/ 16131 h 17131"/>
              <a:gd name="connsiteX6" fmla="*/ 7500 w 10000"/>
              <a:gd name="connsiteY6" fmla="*/ 15131 h 17131"/>
              <a:gd name="connsiteX7" fmla="*/ 5000 w 10000"/>
              <a:gd name="connsiteY7" fmla="*/ 16131 h 17131"/>
              <a:gd name="connsiteX8" fmla="*/ 2500 w 10000"/>
              <a:gd name="connsiteY8" fmla="*/ 17131 h 17131"/>
              <a:gd name="connsiteX9" fmla="*/ 0 w 10000"/>
              <a:gd name="connsiteY9" fmla="*/ 16131 h 17131"/>
              <a:gd name="connsiteX10" fmla="*/ 0 w 10000"/>
              <a:gd name="connsiteY10" fmla="*/ 8131 h 17131"/>
              <a:gd name="connsiteX0" fmla="*/ 0 w 10000"/>
              <a:gd name="connsiteY0" fmla="*/ 8131 h 16815"/>
              <a:gd name="connsiteX1" fmla="*/ 2527 w 10000"/>
              <a:gd name="connsiteY1" fmla="*/ 0 h 16815"/>
              <a:gd name="connsiteX2" fmla="*/ 5000 w 10000"/>
              <a:gd name="connsiteY2" fmla="*/ 8131 h 16815"/>
              <a:gd name="connsiteX3" fmla="*/ 7500 w 10000"/>
              <a:gd name="connsiteY3" fmla="*/ 7131 h 16815"/>
              <a:gd name="connsiteX4" fmla="*/ 10000 w 10000"/>
              <a:gd name="connsiteY4" fmla="*/ 8131 h 16815"/>
              <a:gd name="connsiteX5" fmla="*/ 10000 w 10000"/>
              <a:gd name="connsiteY5" fmla="*/ 16131 h 16815"/>
              <a:gd name="connsiteX6" fmla="*/ 7500 w 10000"/>
              <a:gd name="connsiteY6" fmla="*/ 15131 h 16815"/>
              <a:gd name="connsiteX7" fmla="*/ 5000 w 10000"/>
              <a:gd name="connsiteY7" fmla="*/ 16131 h 16815"/>
              <a:gd name="connsiteX8" fmla="*/ 2487 w 10000"/>
              <a:gd name="connsiteY8" fmla="*/ 3180 h 16815"/>
              <a:gd name="connsiteX9" fmla="*/ 0 w 10000"/>
              <a:gd name="connsiteY9" fmla="*/ 16131 h 16815"/>
              <a:gd name="connsiteX10" fmla="*/ 0 w 10000"/>
              <a:gd name="connsiteY10" fmla="*/ 8131 h 16815"/>
              <a:gd name="connsiteX0" fmla="*/ 0 w 10000"/>
              <a:gd name="connsiteY0" fmla="*/ 8131 h 16526"/>
              <a:gd name="connsiteX1" fmla="*/ 2527 w 10000"/>
              <a:gd name="connsiteY1" fmla="*/ 0 h 16526"/>
              <a:gd name="connsiteX2" fmla="*/ 5000 w 10000"/>
              <a:gd name="connsiteY2" fmla="*/ 8131 h 16526"/>
              <a:gd name="connsiteX3" fmla="*/ 7500 w 10000"/>
              <a:gd name="connsiteY3" fmla="*/ 7131 h 16526"/>
              <a:gd name="connsiteX4" fmla="*/ 10000 w 10000"/>
              <a:gd name="connsiteY4" fmla="*/ 8131 h 16526"/>
              <a:gd name="connsiteX5" fmla="*/ 10000 w 10000"/>
              <a:gd name="connsiteY5" fmla="*/ 16131 h 16526"/>
              <a:gd name="connsiteX6" fmla="*/ 7500 w 10000"/>
              <a:gd name="connsiteY6" fmla="*/ 15131 h 16526"/>
              <a:gd name="connsiteX7" fmla="*/ 5000 w 10000"/>
              <a:gd name="connsiteY7" fmla="*/ 16131 h 16526"/>
              <a:gd name="connsiteX8" fmla="*/ 2474 w 10000"/>
              <a:gd name="connsiteY8" fmla="*/ 7365 h 16526"/>
              <a:gd name="connsiteX9" fmla="*/ 0 w 10000"/>
              <a:gd name="connsiteY9" fmla="*/ 16131 h 16526"/>
              <a:gd name="connsiteX10" fmla="*/ 0 w 10000"/>
              <a:gd name="connsiteY10" fmla="*/ 8131 h 16526"/>
              <a:gd name="connsiteX0" fmla="*/ 0 w 10000"/>
              <a:gd name="connsiteY0" fmla="*/ 4960 h 13355"/>
              <a:gd name="connsiteX1" fmla="*/ 2480 w 10000"/>
              <a:gd name="connsiteY1" fmla="*/ 0 h 13355"/>
              <a:gd name="connsiteX2" fmla="*/ 5000 w 10000"/>
              <a:gd name="connsiteY2" fmla="*/ 4960 h 13355"/>
              <a:gd name="connsiteX3" fmla="*/ 7500 w 10000"/>
              <a:gd name="connsiteY3" fmla="*/ 3960 h 13355"/>
              <a:gd name="connsiteX4" fmla="*/ 10000 w 10000"/>
              <a:gd name="connsiteY4" fmla="*/ 4960 h 13355"/>
              <a:gd name="connsiteX5" fmla="*/ 10000 w 10000"/>
              <a:gd name="connsiteY5" fmla="*/ 12960 h 13355"/>
              <a:gd name="connsiteX6" fmla="*/ 7500 w 10000"/>
              <a:gd name="connsiteY6" fmla="*/ 11960 h 13355"/>
              <a:gd name="connsiteX7" fmla="*/ 5000 w 10000"/>
              <a:gd name="connsiteY7" fmla="*/ 12960 h 13355"/>
              <a:gd name="connsiteX8" fmla="*/ 2474 w 10000"/>
              <a:gd name="connsiteY8" fmla="*/ 4194 h 13355"/>
              <a:gd name="connsiteX9" fmla="*/ 0 w 10000"/>
              <a:gd name="connsiteY9" fmla="*/ 12960 h 13355"/>
              <a:gd name="connsiteX10" fmla="*/ 0 w 10000"/>
              <a:gd name="connsiteY10" fmla="*/ 4960 h 13355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00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  <a:gd name="connsiteX0" fmla="*/ 0 w 10000"/>
              <a:gd name="connsiteY0" fmla="*/ 11849 h 19872"/>
              <a:gd name="connsiteX1" fmla="*/ 2480 w 10000"/>
              <a:gd name="connsiteY1" fmla="*/ 6889 h 19872"/>
              <a:gd name="connsiteX2" fmla="*/ 5007 w 10000"/>
              <a:gd name="connsiteY2" fmla="*/ 54 h 19872"/>
              <a:gd name="connsiteX3" fmla="*/ 7500 w 10000"/>
              <a:gd name="connsiteY3" fmla="*/ 10849 h 19872"/>
              <a:gd name="connsiteX4" fmla="*/ 10000 w 10000"/>
              <a:gd name="connsiteY4" fmla="*/ 11849 h 19872"/>
              <a:gd name="connsiteX5" fmla="*/ 10000 w 10000"/>
              <a:gd name="connsiteY5" fmla="*/ 19849 h 19872"/>
              <a:gd name="connsiteX6" fmla="*/ 7480 w 10000"/>
              <a:gd name="connsiteY6" fmla="*/ 13776 h 19872"/>
              <a:gd name="connsiteX7" fmla="*/ 5000 w 10000"/>
              <a:gd name="connsiteY7" fmla="*/ 19849 h 19872"/>
              <a:gd name="connsiteX8" fmla="*/ 2474 w 10000"/>
              <a:gd name="connsiteY8" fmla="*/ 11083 h 19872"/>
              <a:gd name="connsiteX9" fmla="*/ 0 w 10000"/>
              <a:gd name="connsiteY9" fmla="*/ 19849 h 19872"/>
              <a:gd name="connsiteX10" fmla="*/ 0 w 10000"/>
              <a:gd name="connsiteY10" fmla="*/ 11849 h 19872"/>
              <a:gd name="connsiteX0" fmla="*/ 0 w 10000"/>
              <a:gd name="connsiteY0" fmla="*/ 4960 h 12983"/>
              <a:gd name="connsiteX1" fmla="*/ 2480 w 10000"/>
              <a:gd name="connsiteY1" fmla="*/ 0 h 12983"/>
              <a:gd name="connsiteX2" fmla="*/ 5034 w 10000"/>
              <a:gd name="connsiteY2" fmla="*/ 4960 h 12983"/>
              <a:gd name="connsiteX3" fmla="*/ 7500 w 10000"/>
              <a:gd name="connsiteY3" fmla="*/ 3960 h 12983"/>
              <a:gd name="connsiteX4" fmla="*/ 10000 w 10000"/>
              <a:gd name="connsiteY4" fmla="*/ 4960 h 12983"/>
              <a:gd name="connsiteX5" fmla="*/ 10000 w 10000"/>
              <a:gd name="connsiteY5" fmla="*/ 12960 h 12983"/>
              <a:gd name="connsiteX6" fmla="*/ 7480 w 10000"/>
              <a:gd name="connsiteY6" fmla="*/ 6887 h 12983"/>
              <a:gd name="connsiteX7" fmla="*/ 5000 w 10000"/>
              <a:gd name="connsiteY7" fmla="*/ 12960 h 12983"/>
              <a:gd name="connsiteX8" fmla="*/ 2474 w 10000"/>
              <a:gd name="connsiteY8" fmla="*/ 4194 h 12983"/>
              <a:gd name="connsiteX9" fmla="*/ 0 w 10000"/>
              <a:gd name="connsiteY9" fmla="*/ 12960 h 12983"/>
              <a:gd name="connsiteX10" fmla="*/ 0 w 10000"/>
              <a:gd name="connsiteY10" fmla="*/ 4960 h 1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983">
                <a:moveTo>
                  <a:pt x="0" y="4960"/>
                </a:moveTo>
                <a:cubicBezTo>
                  <a:pt x="0" y="5512"/>
                  <a:pt x="1641" y="0"/>
                  <a:pt x="2480" y="0"/>
                </a:cubicBezTo>
                <a:cubicBezTo>
                  <a:pt x="3319" y="0"/>
                  <a:pt x="4197" y="4300"/>
                  <a:pt x="5034" y="4960"/>
                </a:cubicBezTo>
                <a:cubicBezTo>
                  <a:pt x="5871" y="5620"/>
                  <a:pt x="6672" y="3960"/>
                  <a:pt x="7500" y="3960"/>
                </a:cubicBezTo>
                <a:cubicBezTo>
                  <a:pt x="8328" y="3960"/>
                  <a:pt x="10000" y="4408"/>
                  <a:pt x="10000" y="4960"/>
                </a:cubicBezTo>
                <a:lnTo>
                  <a:pt x="10000" y="12960"/>
                </a:lnTo>
                <a:cubicBezTo>
                  <a:pt x="10000" y="12408"/>
                  <a:pt x="8861" y="6887"/>
                  <a:pt x="7480" y="6887"/>
                </a:cubicBezTo>
                <a:cubicBezTo>
                  <a:pt x="6099" y="6887"/>
                  <a:pt x="5834" y="13409"/>
                  <a:pt x="5000" y="12960"/>
                </a:cubicBezTo>
                <a:cubicBezTo>
                  <a:pt x="4166" y="12511"/>
                  <a:pt x="3855" y="4194"/>
                  <a:pt x="2474" y="4194"/>
                </a:cubicBezTo>
                <a:cubicBezTo>
                  <a:pt x="1093" y="4194"/>
                  <a:pt x="0" y="13512"/>
                  <a:pt x="0" y="12960"/>
                </a:cubicBezTo>
                <a:lnTo>
                  <a:pt x="0" y="496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  <a:effectLst>
            <a:glow rad="127000">
              <a:srgbClr val="FF6600">
                <a:alpha val="46000"/>
              </a:srgbClr>
            </a:glow>
            <a:reflection blurRad="444500" stA="92000" endPos="45000" dist="63500" dir="5400000" sy="-100000" algn="bl" rotWithShape="0"/>
          </a:effectLst>
          <a:scene3d>
            <a:camera prst="orthographicFront"/>
            <a:lightRig rig="threePt" dir="t"/>
          </a:scene3d>
          <a:sp3d>
            <a:bevelT w="57150"/>
            <a:bevelB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94" y="2929494"/>
            <a:ext cx="434344" cy="434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Rectangle à coins arrondis 35"/>
          <p:cNvSpPr/>
          <p:nvPr/>
        </p:nvSpPr>
        <p:spPr>
          <a:xfrm rot="745907">
            <a:off x="-86202" y="1169135"/>
            <a:ext cx="9638131" cy="588099"/>
          </a:xfrm>
          <a:prstGeom prst="roundRect">
            <a:avLst/>
          </a:prstGeom>
          <a:gradFill>
            <a:gsLst>
              <a:gs pos="11000">
                <a:srgbClr val="FF3399">
                  <a:lumMod val="0"/>
                  <a:lumOff val="10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>
                  <a:alpha val="0"/>
                </a:srgbClr>
              </a:gs>
            </a:gsLst>
            <a:path path="circle">
              <a:fillToRect l="100000" t="100000"/>
            </a:path>
          </a:gra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01860" y="1159173"/>
            <a:ext cx="68464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>
                <a:solidFill>
                  <a:srgbClr val="FFFF00"/>
                </a:solidFill>
              </a:rPr>
              <a:t>  </a:t>
            </a:r>
            <a:r>
              <a:rPr lang="fr-FR" sz="1100" b="1" i="1" u="sng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TOUR DES CHATEAUX D’ILE-DE-FRANCE</a:t>
            </a:r>
            <a:r>
              <a:rPr lang="fr-FR" sz="1100" b="1" i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</a:t>
            </a:r>
          </a:p>
          <a:p>
            <a:r>
              <a:rPr lang="fr-FR" sz="2800" b="1" i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2400" b="1" i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TAPE N° 03 – 11/06/2022</a:t>
            </a:r>
            <a:endParaRPr lang="fr-FR" sz="2400" b="1" i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6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F_Presentation_16-9_Avenir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us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s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SNCF_Presentation_16-9_Avenir</Template>
  <TotalTime>5990</TotalTime>
  <Words>951</Words>
  <Application>Microsoft Office PowerPoint</Application>
  <PresentationFormat>Affichage à l'écran (16:9)</PresentationFormat>
  <Paragraphs>262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SNCF_Presentation_16-9_Avenir</vt:lpstr>
      <vt:lpstr>Contenus</vt:lpstr>
      <vt:lpstr>Dos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SNCF</Manager>
  <Company>ICF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SNCF</dc:subject>
  <dc:creator>SINGEVIN Fabrice</dc:creator>
  <cp:lastModifiedBy>VEILPEAU Fabien</cp:lastModifiedBy>
  <cp:revision>512</cp:revision>
  <cp:lastPrinted>2017-10-04T14:16:53Z</cp:lastPrinted>
  <dcterms:created xsi:type="dcterms:W3CDTF">2015-10-08T09:53:03Z</dcterms:created>
  <dcterms:modified xsi:type="dcterms:W3CDTF">2021-11-26T18:00:58Z</dcterms:modified>
</cp:coreProperties>
</file>