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0005" y="112205"/>
            <a:ext cx="82960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Facebouffe</a:t>
            </a:r>
            <a:r>
              <a:rPr lang="fr-FR" sz="8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 By Mildred.</a:t>
            </a:r>
            <a:endParaRPr lang="fr-FR" sz="8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36566" y="1315333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Concours des 300 fans…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33341" y="2048565"/>
            <a:ext cx="64383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Hé oui, 300 fans… Déjà!</a:t>
            </a:r>
          </a:p>
          <a:p>
            <a:r>
              <a:rPr lang="fr-FR" sz="2000" dirty="0" smtClean="0"/>
              <a:t>Donc je vous propose un petit concours pour vous remercier!</a:t>
            </a:r>
          </a:p>
          <a:p>
            <a:r>
              <a:rPr lang="fr-FR" sz="2000" dirty="0" smtClean="0"/>
              <a:t> </a:t>
            </a:r>
          </a:p>
          <a:p>
            <a:r>
              <a:rPr lang="fr-FR" sz="2000" u="sng" dirty="0" smtClean="0"/>
              <a:t>Pour y participer, il faut: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Etre fan de ma page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Facebouffe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 by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M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ildred.</a:t>
            </a: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French Script MT" panose="030204020406070406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Partager ce post en mode public.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/>
              <a:t>Liker</a:t>
            </a:r>
            <a:r>
              <a:rPr lang="fr-FR" sz="2000" dirty="0" smtClean="0"/>
              <a:t> ce post.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Mettre un commentaire.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807594" y="5741023"/>
            <a:ext cx="876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Pour chaque cap de 50 fans atteins, j’ajouterai 1 gagnant supplémentaire.</a:t>
            </a:r>
          </a:p>
          <a:p>
            <a:r>
              <a:rPr lang="fr-FR" sz="2000" dirty="0" smtClean="0"/>
              <a:t>Donc n’hésitez pas à en parler autour de vous!!!! Et de partager….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" y="5408422"/>
            <a:ext cx="1072101" cy="13506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15" y="2216663"/>
            <a:ext cx="1335140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780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87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French Script MT</vt:lpstr>
      <vt:lpstr>Trebuchet MS</vt:lpstr>
      <vt:lpstr>Wingdings</vt:lpstr>
      <vt:lpstr>Wingdings 3</vt:lpstr>
      <vt:lpstr>Facette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h</dc:creator>
  <cp:lastModifiedBy>christophe h</cp:lastModifiedBy>
  <cp:revision>5</cp:revision>
  <dcterms:created xsi:type="dcterms:W3CDTF">2014-03-16T12:58:55Z</dcterms:created>
  <dcterms:modified xsi:type="dcterms:W3CDTF">2014-03-16T13:14:44Z</dcterms:modified>
</cp:coreProperties>
</file>