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853" r:id="rId2"/>
    <p:sldMasterId id="2147483855" r:id="rId3"/>
  </p:sldMasterIdLst>
  <p:notesMasterIdLst>
    <p:notesMasterId r:id="rId10"/>
  </p:notesMasterIdLst>
  <p:handoutMasterIdLst>
    <p:handoutMasterId r:id="rId11"/>
  </p:handoutMasterIdLst>
  <p:sldIdLst>
    <p:sldId id="320" r:id="rId4"/>
    <p:sldId id="454" r:id="rId5"/>
    <p:sldId id="455" r:id="rId6"/>
    <p:sldId id="456" r:id="rId7"/>
    <p:sldId id="457" r:id="rId8"/>
    <p:sldId id="458" r:id="rId9"/>
  </p:sldIdLst>
  <p:sldSz cx="9144000" cy="6858000" type="screen4x3"/>
  <p:notesSz cx="6797675" cy="9926638"/>
  <p:defaultTextStyle>
    <a:defPPr>
      <a:defRPr lang="fr-FR"/>
    </a:defPPr>
    <a:lvl1pPr algn="l" rtl="0" fontAlgn="base">
      <a:spcBef>
        <a:spcPct val="0"/>
      </a:spcBef>
      <a:spcAft>
        <a:spcPct val="0"/>
      </a:spcAft>
      <a:defRPr sz="2000" kern="1200">
        <a:solidFill>
          <a:schemeClr val="tx1"/>
        </a:solidFill>
        <a:latin typeface="Arial Black" pitchFamily="34" charset="0"/>
        <a:ea typeface="+mn-ea"/>
        <a:cs typeface="+mn-cs"/>
      </a:defRPr>
    </a:lvl1pPr>
    <a:lvl2pPr marL="457200" algn="l" rtl="0" fontAlgn="base">
      <a:spcBef>
        <a:spcPct val="0"/>
      </a:spcBef>
      <a:spcAft>
        <a:spcPct val="0"/>
      </a:spcAft>
      <a:defRPr sz="2000" kern="1200">
        <a:solidFill>
          <a:schemeClr val="tx1"/>
        </a:solidFill>
        <a:latin typeface="Arial Black" pitchFamily="34" charset="0"/>
        <a:ea typeface="+mn-ea"/>
        <a:cs typeface="+mn-cs"/>
      </a:defRPr>
    </a:lvl2pPr>
    <a:lvl3pPr marL="914400" algn="l" rtl="0" fontAlgn="base">
      <a:spcBef>
        <a:spcPct val="0"/>
      </a:spcBef>
      <a:spcAft>
        <a:spcPct val="0"/>
      </a:spcAft>
      <a:defRPr sz="2000" kern="1200">
        <a:solidFill>
          <a:schemeClr val="tx1"/>
        </a:solidFill>
        <a:latin typeface="Arial Black" pitchFamily="34" charset="0"/>
        <a:ea typeface="+mn-ea"/>
        <a:cs typeface="+mn-cs"/>
      </a:defRPr>
    </a:lvl3pPr>
    <a:lvl4pPr marL="1371600" algn="l" rtl="0" fontAlgn="base">
      <a:spcBef>
        <a:spcPct val="0"/>
      </a:spcBef>
      <a:spcAft>
        <a:spcPct val="0"/>
      </a:spcAft>
      <a:defRPr sz="2000" kern="1200">
        <a:solidFill>
          <a:schemeClr val="tx1"/>
        </a:solidFill>
        <a:latin typeface="Arial Black" pitchFamily="34" charset="0"/>
        <a:ea typeface="+mn-ea"/>
        <a:cs typeface="+mn-cs"/>
      </a:defRPr>
    </a:lvl4pPr>
    <a:lvl5pPr marL="1828800" algn="l" rtl="0" fontAlgn="base">
      <a:spcBef>
        <a:spcPct val="0"/>
      </a:spcBef>
      <a:spcAft>
        <a:spcPct val="0"/>
      </a:spcAft>
      <a:defRPr sz="2000" kern="1200">
        <a:solidFill>
          <a:schemeClr val="tx1"/>
        </a:solidFill>
        <a:latin typeface="Arial Black" pitchFamily="34" charset="0"/>
        <a:ea typeface="+mn-ea"/>
        <a:cs typeface="+mn-cs"/>
      </a:defRPr>
    </a:lvl5pPr>
    <a:lvl6pPr marL="2286000" algn="l" defTabSz="914400" rtl="0" eaLnBrk="1" latinLnBrk="0" hangingPunct="1">
      <a:defRPr sz="2000" kern="1200">
        <a:solidFill>
          <a:schemeClr val="tx1"/>
        </a:solidFill>
        <a:latin typeface="Arial Black" pitchFamily="34" charset="0"/>
        <a:ea typeface="+mn-ea"/>
        <a:cs typeface="+mn-cs"/>
      </a:defRPr>
    </a:lvl6pPr>
    <a:lvl7pPr marL="2743200" algn="l" defTabSz="914400" rtl="0" eaLnBrk="1" latinLnBrk="0" hangingPunct="1">
      <a:defRPr sz="2000" kern="1200">
        <a:solidFill>
          <a:schemeClr val="tx1"/>
        </a:solidFill>
        <a:latin typeface="Arial Black" pitchFamily="34" charset="0"/>
        <a:ea typeface="+mn-ea"/>
        <a:cs typeface="+mn-cs"/>
      </a:defRPr>
    </a:lvl7pPr>
    <a:lvl8pPr marL="3200400" algn="l" defTabSz="914400" rtl="0" eaLnBrk="1" latinLnBrk="0" hangingPunct="1">
      <a:defRPr sz="2000" kern="1200">
        <a:solidFill>
          <a:schemeClr val="tx1"/>
        </a:solidFill>
        <a:latin typeface="Arial Black" pitchFamily="34" charset="0"/>
        <a:ea typeface="+mn-ea"/>
        <a:cs typeface="+mn-cs"/>
      </a:defRPr>
    </a:lvl8pPr>
    <a:lvl9pPr marL="3657600" algn="l" defTabSz="914400" rtl="0" eaLnBrk="1" latinLnBrk="0" hangingPunct="1">
      <a:defRPr sz="2000" kern="1200">
        <a:solidFill>
          <a:schemeClr val="tx1"/>
        </a:solidFill>
        <a:latin typeface="Arial Black"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LEGONE Johanna" initials="TJ"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C864"/>
    <a:srgbClr val="00FF00"/>
    <a:srgbClr val="C86400"/>
    <a:srgbClr val="FF0000"/>
    <a:srgbClr val="C83200"/>
    <a:srgbClr val="BC6F00"/>
    <a:srgbClr val="333399"/>
    <a:srgbClr val="CCCCFF"/>
    <a:srgbClr val="0000CC"/>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69" autoAdjust="0"/>
    <p:restoredTop sz="98230" autoAdjust="0"/>
  </p:normalViewPr>
  <p:slideViewPr>
    <p:cSldViewPr>
      <p:cViewPr varScale="1">
        <p:scale>
          <a:sx n="114" d="100"/>
          <a:sy n="114" d="100"/>
        </p:scale>
        <p:origin x="16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410" tIns="45705" rIns="91410" bIns="45705" numCol="1" anchor="t" anchorCtr="0" compatLnSpc="1">
            <a:prstTxWarp prst="textNoShape">
              <a:avLst/>
            </a:prstTxWarp>
          </a:bodyPr>
          <a:lstStyle>
            <a:lvl1pPr eaLnBrk="0" hangingPunct="0">
              <a:defRPr sz="1200">
                <a:latin typeface="Arial" charset="0"/>
              </a:defRPr>
            </a:lvl1pPr>
          </a:lstStyle>
          <a:p>
            <a:pPr>
              <a:defRPr/>
            </a:pPr>
            <a:endParaRPr lang="fr-FR" dirty="0"/>
          </a:p>
        </p:txBody>
      </p:sp>
      <p:sp>
        <p:nvSpPr>
          <p:cNvPr id="63491" name="Rectangle 3"/>
          <p:cNvSpPr>
            <a:spLocks noGrp="1" noChangeArrowheads="1"/>
          </p:cNvSpPr>
          <p:nvPr>
            <p:ph type="dt" sz="quarter" idx="1"/>
          </p:nvPr>
        </p:nvSpPr>
        <p:spPr bwMode="auto">
          <a:xfrm>
            <a:off x="3849690" y="0"/>
            <a:ext cx="2946400" cy="496888"/>
          </a:xfrm>
          <a:prstGeom prst="rect">
            <a:avLst/>
          </a:prstGeom>
          <a:noFill/>
          <a:ln w="9525">
            <a:noFill/>
            <a:miter lim="800000"/>
            <a:headEnd/>
            <a:tailEnd/>
          </a:ln>
        </p:spPr>
        <p:txBody>
          <a:bodyPr vert="horz" wrap="square" lIns="91410" tIns="45705" rIns="91410" bIns="45705" numCol="1" anchor="t" anchorCtr="0" compatLnSpc="1">
            <a:prstTxWarp prst="textNoShape">
              <a:avLst/>
            </a:prstTxWarp>
          </a:bodyPr>
          <a:lstStyle>
            <a:lvl1pPr algn="r" eaLnBrk="0" hangingPunct="0">
              <a:defRPr sz="1200">
                <a:latin typeface="Arial" charset="0"/>
              </a:defRPr>
            </a:lvl1pPr>
          </a:lstStyle>
          <a:p>
            <a:pPr>
              <a:defRPr/>
            </a:pPr>
            <a:fld id="{B8838127-D02C-44D7-A7C3-9F31017A2242}" type="datetimeFigureOut">
              <a:rPr lang="fr-FR"/>
              <a:pPr>
                <a:defRPr/>
              </a:pPr>
              <a:t>22/01/2018</a:t>
            </a:fld>
            <a:endParaRPr lang="fr-FR" dirty="0"/>
          </a:p>
        </p:txBody>
      </p:sp>
      <p:sp>
        <p:nvSpPr>
          <p:cNvPr id="63492" name="Rectangle 4"/>
          <p:cNvSpPr>
            <a:spLocks noGrp="1" noChangeArrowheads="1"/>
          </p:cNvSpPr>
          <p:nvPr>
            <p:ph type="ftr" sz="quarter" idx="2"/>
          </p:nvPr>
        </p:nvSpPr>
        <p:spPr bwMode="auto">
          <a:xfrm>
            <a:off x="0" y="9428165"/>
            <a:ext cx="2946400" cy="496887"/>
          </a:xfrm>
          <a:prstGeom prst="rect">
            <a:avLst/>
          </a:prstGeom>
          <a:noFill/>
          <a:ln w="9525">
            <a:noFill/>
            <a:miter lim="800000"/>
            <a:headEnd/>
            <a:tailEnd/>
          </a:ln>
        </p:spPr>
        <p:txBody>
          <a:bodyPr vert="horz" wrap="square" lIns="91410" tIns="45705" rIns="91410" bIns="45705" numCol="1" anchor="b" anchorCtr="0" compatLnSpc="1">
            <a:prstTxWarp prst="textNoShape">
              <a:avLst/>
            </a:prstTxWarp>
          </a:bodyPr>
          <a:lstStyle>
            <a:lvl1pPr eaLnBrk="0" hangingPunct="0">
              <a:defRPr sz="1200">
                <a:latin typeface="Arial" charset="0"/>
              </a:defRPr>
            </a:lvl1pPr>
          </a:lstStyle>
          <a:p>
            <a:pPr>
              <a:defRPr/>
            </a:pPr>
            <a:endParaRPr lang="fr-FR" dirty="0"/>
          </a:p>
        </p:txBody>
      </p:sp>
      <p:sp>
        <p:nvSpPr>
          <p:cNvPr id="63493" name="Rectangle 5"/>
          <p:cNvSpPr>
            <a:spLocks noGrp="1" noChangeArrowheads="1"/>
          </p:cNvSpPr>
          <p:nvPr>
            <p:ph type="sldNum" sz="quarter" idx="3"/>
          </p:nvPr>
        </p:nvSpPr>
        <p:spPr bwMode="auto">
          <a:xfrm>
            <a:off x="3849690" y="9428165"/>
            <a:ext cx="2946400" cy="496887"/>
          </a:xfrm>
          <a:prstGeom prst="rect">
            <a:avLst/>
          </a:prstGeom>
          <a:noFill/>
          <a:ln w="9525">
            <a:noFill/>
            <a:miter lim="800000"/>
            <a:headEnd/>
            <a:tailEnd/>
          </a:ln>
        </p:spPr>
        <p:txBody>
          <a:bodyPr vert="horz" wrap="square" lIns="91410" tIns="45705" rIns="91410" bIns="45705" numCol="1" anchor="b" anchorCtr="0" compatLnSpc="1">
            <a:prstTxWarp prst="textNoShape">
              <a:avLst/>
            </a:prstTxWarp>
          </a:bodyPr>
          <a:lstStyle>
            <a:lvl1pPr algn="r" eaLnBrk="0" hangingPunct="0">
              <a:defRPr sz="1200">
                <a:latin typeface="Arial" charset="0"/>
              </a:defRPr>
            </a:lvl1pPr>
          </a:lstStyle>
          <a:p>
            <a:pPr>
              <a:defRPr/>
            </a:pPr>
            <a:fld id="{E2BF1A53-9F97-49B1-8A70-46B381C19C56}" type="slidenum">
              <a:rPr lang="fr-FR"/>
              <a:pPr>
                <a:defRPr/>
              </a:pPr>
              <a:t>‹N°›</a:t>
            </a:fld>
            <a:endParaRPr lang="fr-FR" dirty="0"/>
          </a:p>
        </p:txBody>
      </p:sp>
    </p:spTree>
    <p:extLst>
      <p:ext uri="{BB962C8B-B14F-4D97-AF65-F5344CB8AC3E}">
        <p14:creationId xmlns:p14="http://schemas.microsoft.com/office/powerpoint/2010/main" val="4090994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410" tIns="45705" rIns="91410" bIns="45705" numCol="1" anchor="t" anchorCtr="0" compatLnSpc="1">
            <a:prstTxWarp prst="textNoShape">
              <a:avLst/>
            </a:prstTxWarp>
          </a:bodyPr>
          <a:lstStyle>
            <a:lvl1pPr>
              <a:defRPr sz="1200">
                <a:latin typeface="Calibri" pitchFamily="34" charset="0"/>
              </a:defRPr>
            </a:lvl1pPr>
          </a:lstStyle>
          <a:p>
            <a:pPr>
              <a:defRPr/>
            </a:pPr>
            <a:endParaRPr lang="fr-FR" dirty="0"/>
          </a:p>
        </p:txBody>
      </p:sp>
      <p:sp>
        <p:nvSpPr>
          <p:cNvPr id="3" name="Espace réservé de la date 2"/>
          <p:cNvSpPr>
            <a:spLocks noGrp="1"/>
          </p:cNvSpPr>
          <p:nvPr>
            <p:ph type="dt" idx="1"/>
          </p:nvPr>
        </p:nvSpPr>
        <p:spPr bwMode="auto">
          <a:xfrm>
            <a:off x="3849690" y="0"/>
            <a:ext cx="2946400" cy="496888"/>
          </a:xfrm>
          <a:prstGeom prst="rect">
            <a:avLst/>
          </a:prstGeom>
          <a:noFill/>
          <a:ln w="9525">
            <a:noFill/>
            <a:miter lim="800000"/>
            <a:headEnd/>
            <a:tailEnd/>
          </a:ln>
        </p:spPr>
        <p:txBody>
          <a:bodyPr vert="horz" wrap="square" lIns="91410" tIns="45705" rIns="91410" bIns="45705" numCol="1" anchor="t" anchorCtr="0" compatLnSpc="1">
            <a:prstTxWarp prst="textNoShape">
              <a:avLst/>
            </a:prstTxWarp>
          </a:bodyPr>
          <a:lstStyle>
            <a:lvl1pPr algn="r" fontAlgn="auto">
              <a:spcBef>
                <a:spcPts val="0"/>
              </a:spcBef>
              <a:spcAft>
                <a:spcPts val="0"/>
              </a:spcAft>
              <a:defRPr sz="1200">
                <a:latin typeface="+mn-lt"/>
              </a:defRPr>
            </a:lvl1pPr>
          </a:lstStyle>
          <a:p>
            <a:pPr>
              <a:defRPr/>
            </a:pPr>
            <a:fld id="{91512245-02AB-4E00-9A07-FC89E882E5F6}" type="datetimeFigureOut">
              <a:rPr lang="fr-FR"/>
              <a:pPr>
                <a:defRPr/>
              </a:pPr>
              <a:t>22/01/2018</a:t>
            </a:fld>
            <a:endParaRPr lang="fr-FR" dirty="0"/>
          </a:p>
        </p:txBody>
      </p:sp>
      <p:sp>
        <p:nvSpPr>
          <p:cNvPr id="4" name="Espace réservé de l'image des diapositives 3"/>
          <p:cNvSpPr>
            <a:spLocks noGrp="1" noRot="1" noChangeAspect="1"/>
          </p:cNvSpPr>
          <p:nvPr>
            <p:ph type="sldImg" idx="2"/>
          </p:nvPr>
        </p:nvSpPr>
        <p:spPr>
          <a:xfrm>
            <a:off x="919163" y="744538"/>
            <a:ext cx="4960937" cy="3722687"/>
          </a:xfrm>
          <a:prstGeom prst="rect">
            <a:avLst/>
          </a:prstGeom>
          <a:noFill/>
          <a:ln w="12700">
            <a:solidFill>
              <a:prstClr val="black"/>
            </a:solidFill>
          </a:ln>
        </p:spPr>
        <p:txBody>
          <a:bodyPr vert="horz" lIns="91417" tIns="45708" rIns="91417" bIns="45708" rtlCol="0" anchor="ctr"/>
          <a:lstStyle/>
          <a:p>
            <a:pPr lvl="0"/>
            <a:endParaRPr lang="fr-FR" noProof="0" dirty="0"/>
          </a:p>
        </p:txBody>
      </p:sp>
      <p:sp>
        <p:nvSpPr>
          <p:cNvPr id="5" name="Espace réservé des commentaires 4"/>
          <p:cNvSpPr>
            <a:spLocks noGrp="1"/>
          </p:cNvSpPr>
          <p:nvPr>
            <p:ph type="body" sz="quarter" idx="3"/>
          </p:nvPr>
        </p:nvSpPr>
        <p:spPr bwMode="auto">
          <a:xfrm>
            <a:off x="679452" y="4714877"/>
            <a:ext cx="5438775" cy="4467225"/>
          </a:xfrm>
          <a:prstGeom prst="rect">
            <a:avLst/>
          </a:prstGeom>
          <a:noFill/>
          <a:ln w="9525">
            <a:noFill/>
            <a:miter lim="800000"/>
            <a:headEnd/>
            <a:tailEnd/>
          </a:ln>
        </p:spPr>
        <p:txBody>
          <a:bodyPr vert="horz" wrap="square" lIns="91410" tIns="45705" rIns="91410" bIns="45705"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bwMode="auto">
          <a:xfrm>
            <a:off x="0" y="9428165"/>
            <a:ext cx="2946400" cy="496887"/>
          </a:xfrm>
          <a:prstGeom prst="rect">
            <a:avLst/>
          </a:prstGeom>
          <a:noFill/>
          <a:ln w="9525">
            <a:noFill/>
            <a:miter lim="800000"/>
            <a:headEnd/>
            <a:tailEnd/>
          </a:ln>
        </p:spPr>
        <p:txBody>
          <a:bodyPr vert="horz" wrap="square" lIns="91410" tIns="45705" rIns="91410" bIns="45705" numCol="1" anchor="b" anchorCtr="0" compatLnSpc="1">
            <a:prstTxWarp prst="textNoShape">
              <a:avLst/>
            </a:prstTxWarp>
          </a:bodyPr>
          <a:lstStyle>
            <a:lvl1pPr>
              <a:defRPr sz="1200">
                <a:latin typeface="Calibri" pitchFamily="34" charset="0"/>
              </a:defRPr>
            </a:lvl1pPr>
          </a:lstStyle>
          <a:p>
            <a:pPr>
              <a:defRPr/>
            </a:pPr>
            <a:endParaRPr lang="fr-FR" dirty="0"/>
          </a:p>
        </p:txBody>
      </p:sp>
      <p:sp>
        <p:nvSpPr>
          <p:cNvPr id="7" name="Espace réservé du numéro de diapositive 6"/>
          <p:cNvSpPr>
            <a:spLocks noGrp="1"/>
          </p:cNvSpPr>
          <p:nvPr>
            <p:ph type="sldNum" sz="quarter" idx="5"/>
          </p:nvPr>
        </p:nvSpPr>
        <p:spPr bwMode="auto">
          <a:xfrm>
            <a:off x="3849690" y="9428165"/>
            <a:ext cx="2946400" cy="496887"/>
          </a:xfrm>
          <a:prstGeom prst="rect">
            <a:avLst/>
          </a:prstGeom>
          <a:noFill/>
          <a:ln w="9525">
            <a:noFill/>
            <a:miter lim="800000"/>
            <a:headEnd/>
            <a:tailEnd/>
          </a:ln>
        </p:spPr>
        <p:txBody>
          <a:bodyPr vert="horz" wrap="square" lIns="91410" tIns="45705" rIns="91410" bIns="45705" numCol="1" anchor="b" anchorCtr="0" compatLnSpc="1">
            <a:prstTxWarp prst="textNoShape">
              <a:avLst/>
            </a:prstTxWarp>
          </a:bodyPr>
          <a:lstStyle>
            <a:lvl1pPr algn="r" fontAlgn="auto">
              <a:spcBef>
                <a:spcPts val="0"/>
              </a:spcBef>
              <a:spcAft>
                <a:spcPts val="0"/>
              </a:spcAft>
              <a:defRPr sz="1200">
                <a:latin typeface="+mn-lt"/>
              </a:defRPr>
            </a:lvl1pPr>
          </a:lstStyle>
          <a:p>
            <a:pPr>
              <a:defRPr/>
            </a:pPr>
            <a:fld id="{257A5BCE-AA9B-4F63-A467-88534D2608D9}" type="slidenum">
              <a:rPr lang="fr-FR"/>
              <a:pPr>
                <a:defRPr/>
              </a:pPr>
              <a:t>‹N°›</a:t>
            </a:fld>
            <a:endParaRPr lang="fr-FR" dirty="0"/>
          </a:p>
        </p:txBody>
      </p:sp>
    </p:spTree>
    <p:extLst>
      <p:ext uri="{BB962C8B-B14F-4D97-AF65-F5344CB8AC3E}">
        <p14:creationId xmlns:p14="http://schemas.microsoft.com/office/powerpoint/2010/main" val="28521493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6"/>
          <p:cNvSpPr txBox="1">
            <a:spLocks noGrp="1"/>
          </p:cNvSpPr>
          <p:nvPr/>
        </p:nvSpPr>
        <p:spPr bwMode="auto">
          <a:xfrm>
            <a:off x="3849690" y="9428165"/>
            <a:ext cx="2946400" cy="496887"/>
          </a:xfrm>
          <a:prstGeom prst="rect">
            <a:avLst/>
          </a:prstGeom>
          <a:noFill/>
          <a:ln w="9525">
            <a:noFill/>
            <a:miter lim="800000"/>
            <a:headEnd/>
            <a:tailEnd/>
          </a:ln>
        </p:spPr>
        <p:txBody>
          <a:bodyPr lIns="91410" tIns="45705" rIns="91410" bIns="45705" anchor="b"/>
          <a:lstStyle/>
          <a:p>
            <a:pPr algn="r" fontAlgn="auto">
              <a:spcBef>
                <a:spcPts val="0"/>
              </a:spcBef>
              <a:spcAft>
                <a:spcPts val="0"/>
              </a:spcAft>
              <a:defRPr/>
            </a:pPr>
            <a:fld id="{F3E409B6-D454-40DD-A539-41249564C911}" type="slidenum">
              <a:rPr lang="fr-FR" sz="1200">
                <a:latin typeface="+mn-lt"/>
              </a:rPr>
              <a:pPr algn="r" fontAlgn="auto">
                <a:spcBef>
                  <a:spcPts val="0"/>
                </a:spcBef>
                <a:spcAft>
                  <a:spcPts val="0"/>
                </a:spcAft>
                <a:defRPr/>
              </a:pPr>
              <a:t>1</a:t>
            </a:fld>
            <a:endParaRPr lang="fr-FR" sz="1200" dirty="0">
              <a:latin typeface="+mn-lt"/>
            </a:endParaRPr>
          </a:p>
        </p:txBody>
      </p:sp>
      <p:sp>
        <p:nvSpPr>
          <p:cNvPr id="26626" name="Rectangle 7"/>
          <p:cNvSpPr txBox="1">
            <a:spLocks noGrp="1" noChangeArrowheads="1"/>
          </p:cNvSpPr>
          <p:nvPr/>
        </p:nvSpPr>
        <p:spPr bwMode="auto">
          <a:xfrm>
            <a:off x="3849690" y="9428165"/>
            <a:ext cx="2946400" cy="496887"/>
          </a:xfrm>
          <a:prstGeom prst="rect">
            <a:avLst/>
          </a:prstGeom>
          <a:noFill/>
          <a:ln w="9525">
            <a:noFill/>
            <a:miter lim="800000"/>
            <a:headEnd/>
            <a:tailEnd/>
          </a:ln>
        </p:spPr>
        <p:txBody>
          <a:bodyPr lIns="91410" tIns="45705" rIns="91410" bIns="45705" anchor="b"/>
          <a:lstStyle/>
          <a:p>
            <a:pPr algn="r">
              <a:defRPr/>
            </a:pPr>
            <a:fld id="{FDEAE2DD-ACCD-412A-B6A1-FEE80E0EBAEA}" type="slidenum">
              <a:rPr lang="fr-FR" sz="1200">
                <a:latin typeface="+mn-lt"/>
              </a:rPr>
              <a:pPr algn="r">
                <a:defRPr/>
              </a:pPr>
              <a:t>1</a:t>
            </a:fld>
            <a:endParaRPr lang="fr-FR" sz="1200" dirty="0">
              <a:latin typeface="+mn-lt"/>
            </a:endParaRPr>
          </a:p>
        </p:txBody>
      </p:sp>
      <p:sp>
        <p:nvSpPr>
          <p:cNvPr id="4608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5" name="Rectangle 3"/>
          <p:cNvSpPr>
            <a:spLocks noGrp="1" noChangeArrowheads="1"/>
          </p:cNvSpPr>
          <p:nvPr>
            <p:ph type="body" idx="1"/>
          </p:nvPr>
        </p:nvSpPr>
        <p:spPr>
          <a:noFill/>
          <a:ln/>
        </p:spPr>
        <p:txBody>
          <a:bodyPr/>
          <a:lstStyle/>
          <a:p>
            <a:pPr eaLnBrk="1" hangingPunct="1">
              <a:spcBef>
                <a:spcPct val="0"/>
              </a:spcBef>
            </a:pPr>
            <a:endParaRPr lang="fr-FR" dirty="0" smtClean="0"/>
          </a:p>
        </p:txBody>
      </p:sp>
    </p:spTree>
    <p:extLst>
      <p:ext uri="{BB962C8B-B14F-4D97-AF65-F5344CB8AC3E}">
        <p14:creationId xmlns:p14="http://schemas.microsoft.com/office/powerpoint/2010/main" val="4058527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a:lstStyle/>
          <a:p>
            <a:endParaRPr lang="fr-FR" dirty="0"/>
          </a:p>
        </p:txBody>
      </p:sp>
    </p:spTree>
    <p:extLst>
      <p:ext uri="{BB962C8B-B14F-4D97-AF65-F5344CB8AC3E}">
        <p14:creationId xmlns:p14="http://schemas.microsoft.com/office/powerpoint/2010/main" val="1555399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a:lstStyle/>
          <a:p>
            <a:endParaRPr lang="fr-FR" dirty="0"/>
          </a:p>
        </p:txBody>
      </p:sp>
    </p:spTree>
    <p:extLst>
      <p:ext uri="{BB962C8B-B14F-4D97-AF65-F5344CB8AC3E}">
        <p14:creationId xmlns:p14="http://schemas.microsoft.com/office/powerpoint/2010/main" val="363247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a:lstStyle/>
          <a:p>
            <a:endParaRPr lang="fr-FR" dirty="0"/>
          </a:p>
        </p:txBody>
      </p:sp>
    </p:spTree>
    <p:extLst>
      <p:ext uri="{BB962C8B-B14F-4D97-AF65-F5344CB8AC3E}">
        <p14:creationId xmlns:p14="http://schemas.microsoft.com/office/powerpoint/2010/main" val="4101348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a:lstStyle/>
          <a:p>
            <a:endParaRPr lang="fr-FR" dirty="0"/>
          </a:p>
        </p:txBody>
      </p:sp>
    </p:spTree>
    <p:extLst>
      <p:ext uri="{BB962C8B-B14F-4D97-AF65-F5344CB8AC3E}">
        <p14:creationId xmlns:p14="http://schemas.microsoft.com/office/powerpoint/2010/main" val="2752185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a:lstStyle/>
          <a:p>
            <a:endParaRPr lang="fr-FR" dirty="0"/>
          </a:p>
        </p:txBody>
      </p:sp>
    </p:spTree>
    <p:extLst>
      <p:ext uri="{BB962C8B-B14F-4D97-AF65-F5344CB8AC3E}">
        <p14:creationId xmlns:p14="http://schemas.microsoft.com/office/powerpoint/2010/main" val="3369115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lang="fr-FR" smtClean="0"/>
              <a:t>Cliquez pour modifier le style du titre</a:t>
            </a:r>
            <a:endParaRPr lang="en-US"/>
          </a:p>
        </p:txBody>
      </p:sp>
      <p:sp>
        <p:nvSpPr>
          <p:cNvPr id="3" name="Espace réservé du contenu 2"/>
          <p:cNvSpPr>
            <a:spLocks noGrp="1"/>
          </p:cNvSpPr>
          <p:nvPr>
            <p:ph idx="1"/>
          </p:nvPr>
        </p:nvSpPr>
        <p:spPr>
          <a:xfrm>
            <a:off x="457200" y="1882808"/>
            <a:ext cx="82296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4791075" y="6480175"/>
            <a:ext cx="2133600" cy="301625"/>
          </a:xfrm>
        </p:spPr>
        <p:txBody>
          <a:bodyPr/>
          <a:lstStyle>
            <a:lvl1pPr>
              <a:defRPr smtClean="0"/>
            </a:lvl1pPr>
          </a:lstStyle>
          <a:p>
            <a:pPr>
              <a:defRPr/>
            </a:pPr>
            <a:r>
              <a:rPr lang="fr-FR" dirty="0"/>
              <a:t>Mercredi 12 octobre 2012</a:t>
            </a:r>
            <a:endParaRPr lang="fr-BE" dirty="0"/>
          </a:p>
        </p:txBody>
      </p:sp>
      <p:sp>
        <p:nvSpPr>
          <p:cNvPr id="5" name="Espace réservé du pied de page 4"/>
          <p:cNvSpPr>
            <a:spLocks noGrp="1"/>
          </p:cNvSpPr>
          <p:nvPr>
            <p:ph type="ftr" sz="quarter" idx="11"/>
          </p:nvPr>
        </p:nvSpPr>
        <p:spPr>
          <a:xfrm>
            <a:off x="457200" y="6481763"/>
            <a:ext cx="4259263" cy="300037"/>
          </a:xfrm>
        </p:spPr>
        <p:txBody>
          <a:bodyPr/>
          <a:lstStyle>
            <a:lvl1pPr>
              <a:defRPr/>
            </a:lvl1pPr>
          </a:lstStyle>
          <a:p>
            <a:pPr>
              <a:defRPr/>
            </a:pPr>
            <a:endParaRPr lang="fr-BE" dirty="0"/>
          </a:p>
        </p:txBody>
      </p:sp>
      <p:sp>
        <p:nvSpPr>
          <p:cNvPr id="6" name="Espace réservé du numéro de diapositive 5"/>
          <p:cNvSpPr>
            <a:spLocks noGrp="1"/>
          </p:cNvSpPr>
          <p:nvPr>
            <p:ph type="sldNum" sz="quarter" idx="12"/>
          </p:nvPr>
        </p:nvSpPr>
        <p:spPr/>
        <p:txBody>
          <a:bodyPr/>
          <a:lstStyle>
            <a:lvl1pPr>
              <a:defRPr/>
            </a:lvl1pPr>
          </a:lstStyle>
          <a:p>
            <a:pPr>
              <a:defRPr/>
            </a:pPr>
            <a:fld id="{53DD62FB-EB5A-4328-8170-E27EC3F37CB7}" type="slidenum">
              <a:rPr lang="fr-BE"/>
              <a:pPr>
                <a:defRPr/>
              </a:pPr>
              <a:t>‹N°›</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p:spPr>
          <p:txBody>
            <a:bodyPr wrap="none" anchor="ctr"/>
            <a:lstStyle/>
            <a:p>
              <a:pPr>
                <a:defRPr/>
              </a:pPr>
              <a:endParaRPr lang="fr-FR" sz="2400" dirty="0"/>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p:spPr>
          <p:txBody>
            <a:bodyPr wrap="none" anchor="ctr"/>
            <a:lstStyle/>
            <a:p>
              <a:pPr>
                <a:defRPr/>
              </a:pPr>
              <a:endParaRPr lang="fr-FR" sz="2400" dirty="0"/>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p:spPr>
          <p:txBody>
            <a:bodyPr wrap="none" anchor="ctr"/>
            <a:lstStyle/>
            <a:p>
              <a:pPr>
                <a:defRPr/>
              </a:pPr>
              <a:endParaRPr lang="fr-FR" sz="2400" dirty="0"/>
            </a:p>
          </p:txBody>
        </p:sp>
      </p:grpSp>
      <p:sp>
        <p:nvSpPr>
          <p:cNvPr id="46082" name="Rectangle 2"/>
          <p:cNvSpPr>
            <a:spLocks noGrp="1" noChangeArrowheads="1"/>
          </p:cNvSpPr>
          <p:nvPr>
            <p:ph type="ctrTitle"/>
          </p:nvPr>
        </p:nvSpPr>
        <p:spPr>
          <a:xfrm>
            <a:off x="685800" y="685800"/>
            <a:ext cx="7772400" cy="2127250"/>
          </a:xfrm>
        </p:spPr>
        <p:txBody>
          <a:bodyPr/>
          <a:lstStyle>
            <a:lvl1pPr algn="ctr">
              <a:defRPr sz="5800"/>
            </a:lvl1pPr>
          </a:lstStyle>
          <a:p>
            <a:r>
              <a:rPr lang="fr-FR"/>
              <a:t>Cliquez pour modifier le style du titre</a:t>
            </a:r>
          </a:p>
        </p:txBody>
      </p:sp>
      <p:sp>
        <p:nvSpPr>
          <p:cNvPr id="4608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fr-FR"/>
              <a:t>Cliquez pour modifier le style des sous-titres du masque</a:t>
            </a:r>
          </a:p>
        </p:txBody>
      </p:sp>
      <p:sp>
        <p:nvSpPr>
          <p:cNvPr id="8" name="Rectangle 4"/>
          <p:cNvSpPr>
            <a:spLocks noGrp="1" noChangeArrowheads="1"/>
          </p:cNvSpPr>
          <p:nvPr>
            <p:ph type="dt" sz="half" idx="10"/>
          </p:nvPr>
        </p:nvSpPr>
        <p:spPr/>
        <p:txBody>
          <a:bodyPr/>
          <a:lstStyle>
            <a:lvl1pPr>
              <a:defRPr smtClean="0"/>
            </a:lvl1pPr>
          </a:lstStyle>
          <a:p>
            <a:pPr>
              <a:defRPr/>
            </a:pPr>
            <a:r>
              <a:rPr lang="fr-FR" dirty="0"/>
              <a:t>Mercredi 12 octobre 2012</a:t>
            </a:r>
          </a:p>
        </p:txBody>
      </p:sp>
      <p:sp>
        <p:nvSpPr>
          <p:cNvPr id="9" name="Rectangle 5"/>
          <p:cNvSpPr>
            <a:spLocks noGrp="1" noChangeArrowheads="1"/>
          </p:cNvSpPr>
          <p:nvPr>
            <p:ph type="ftr" sz="quarter" idx="11"/>
          </p:nvPr>
        </p:nvSpPr>
        <p:spPr/>
        <p:txBody>
          <a:bodyPr/>
          <a:lstStyle>
            <a:lvl1pPr>
              <a:defRPr/>
            </a:lvl1pPr>
          </a:lstStyle>
          <a:p>
            <a:pPr>
              <a:defRPr/>
            </a:pPr>
            <a:endParaRPr lang="fr-FR" dirty="0"/>
          </a:p>
        </p:txBody>
      </p:sp>
      <p:sp>
        <p:nvSpPr>
          <p:cNvPr id="10" name="Rectangle 6"/>
          <p:cNvSpPr>
            <a:spLocks noGrp="1" noChangeArrowheads="1"/>
          </p:cNvSpPr>
          <p:nvPr>
            <p:ph type="sldNum" sz="quarter" idx="12"/>
          </p:nvPr>
        </p:nvSpPr>
        <p:spPr/>
        <p:txBody>
          <a:bodyPr/>
          <a:lstStyle>
            <a:lvl1pPr>
              <a:defRPr/>
            </a:lvl1pPr>
          </a:lstStyle>
          <a:p>
            <a:pPr>
              <a:defRPr/>
            </a:pPr>
            <a:fld id="{9C8EF337-3EBC-448B-9F41-06E2876E2F20}"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r>
              <a:rPr lang="fr-FR" dirty="0"/>
              <a:t>Mercredi 12 octobre 2012</a:t>
            </a:r>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A12FA2C4-45A9-4C1C-9638-786F1D2F089B}" type="slidenum">
              <a:rPr lang="fr-FR"/>
              <a:pPr>
                <a:defRPr/>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r>
              <a:rPr lang="fr-FR" dirty="0"/>
              <a:t>Mercredi 12 octobre 2012</a:t>
            </a:r>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24475585-3FB3-469D-99B1-128CEC958573}" type="slidenum">
              <a:rPr lang="fr-FR"/>
              <a:pPr>
                <a:defRPr/>
              </a:pPr>
              <a:t>‹N°›</a:t>
            </a:fld>
            <a:endParaRPr lang="fr-F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r>
              <a:rPr lang="fr-FR" dirty="0"/>
              <a:t>Mercredi 12 octobre 2012</a:t>
            </a:r>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pPr>
              <a:defRPr/>
            </a:pPr>
            <a:fld id="{4D521EC0-12CD-4C87-85BB-1D6B007B173A}" type="slidenum">
              <a:rPr lang="fr-FR"/>
              <a:pPr>
                <a:defRPr/>
              </a:pPr>
              <a:t>‹N°›</a:t>
            </a:fld>
            <a:endParaRPr lang="fr-F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r>
              <a:rPr lang="fr-FR" dirty="0"/>
              <a:t>Mercredi 12 octobre 2012</a:t>
            </a:r>
          </a:p>
        </p:txBody>
      </p:sp>
      <p:sp>
        <p:nvSpPr>
          <p:cNvPr id="8"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9" name="Rectangle 6"/>
          <p:cNvSpPr>
            <a:spLocks noGrp="1" noChangeArrowheads="1"/>
          </p:cNvSpPr>
          <p:nvPr>
            <p:ph type="sldNum" sz="quarter" idx="12"/>
          </p:nvPr>
        </p:nvSpPr>
        <p:spPr>
          <a:ln/>
        </p:spPr>
        <p:txBody>
          <a:bodyPr/>
          <a:lstStyle>
            <a:lvl1pPr>
              <a:defRPr/>
            </a:lvl1pPr>
          </a:lstStyle>
          <a:p>
            <a:pPr>
              <a:defRPr/>
            </a:pPr>
            <a:fld id="{E1B2264F-2BCE-4989-B539-2997096D5C2D}" type="slidenum">
              <a:rPr lang="fr-FR"/>
              <a:pPr>
                <a:defRPr/>
              </a:pPr>
              <a:t>‹N°›</a:t>
            </a:fld>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r>
              <a:rPr lang="fr-FR" dirty="0"/>
              <a:t>Mercredi 12 octobre 2012</a:t>
            </a:r>
          </a:p>
        </p:txBody>
      </p:sp>
      <p:sp>
        <p:nvSpPr>
          <p:cNvPr id="4"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5" name="Rectangle 6"/>
          <p:cNvSpPr>
            <a:spLocks noGrp="1" noChangeArrowheads="1"/>
          </p:cNvSpPr>
          <p:nvPr>
            <p:ph type="sldNum" sz="quarter" idx="12"/>
          </p:nvPr>
        </p:nvSpPr>
        <p:spPr>
          <a:ln/>
        </p:spPr>
        <p:txBody>
          <a:bodyPr/>
          <a:lstStyle>
            <a:lvl1pPr>
              <a:defRPr/>
            </a:lvl1pPr>
          </a:lstStyle>
          <a:p>
            <a:pPr>
              <a:defRPr/>
            </a:pPr>
            <a:fld id="{D540C118-F64A-4F51-8E01-B29FA4EC3333}" type="slidenum">
              <a:rPr lang="fr-FR"/>
              <a:pPr>
                <a:defRPr/>
              </a:pPr>
              <a:t>‹N°›</a:t>
            </a:fld>
            <a:endParaRPr lang="fr-F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2" name="Image 10" descr="Fond-diapo.tif"/>
          <p:cNvPicPr>
            <a:picLocks noChangeAspect="1"/>
          </p:cNvPicPr>
          <p:nvPr userDrawn="1"/>
        </p:nvPicPr>
        <p:blipFill>
          <a:blip r:embed="rId2" cstate="print"/>
          <a:srcRect/>
          <a:stretch>
            <a:fillRect/>
          </a:stretch>
        </p:blipFill>
        <p:spPr bwMode="auto">
          <a:xfrm>
            <a:off x="-4763" y="0"/>
            <a:ext cx="9153526" cy="6858000"/>
          </a:xfrm>
          <a:prstGeom prst="rect">
            <a:avLst/>
          </a:prstGeom>
          <a:noFill/>
          <a:ln w="9525">
            <a:noFill/>
            <a:miter lim="800000"/>
            <a:headEnd/>
            <a:tailEnd/>
          </a:ln>
        </p:spPr>
      </p:pic>
      <p:sp>
        <p:nvSpPr>
          <p:cNvPr id="3" name="Espace réservé du numéro de diapositive 5"/>
          <p:cNvSpPr>
            <a:spLocks noGrp="1"/>
          </p:cNvSpPr>
          <p:nvPr>
            <p:ph type="sldNum" sz="quarter" idx="10"/>
          </p:nvPr>
        </p:nvSpPr>
        <p:spPr/>
        <p:txBody>
          <a:bodyPr/>
          <a:lstStyle>
            <a:lvl1pPr>
              <a:defRPr/>
            </a:lvl1pPr>
          </a:lstStyle>
          <a:p>
            <a:pPr>
              <a:defRPr/>
            </a:pPr>
            <a:fld id="{23AFC53D-D89B-4DB3-865F-283BF2116D5C}" type="slidenum">
              <a:rPr lang="fr-FR"/>
              <a:pPr>
                <a:defRPr/>
              </a:pPr>
              <a:t>‹N°›</a:t>
            </a:fld>
            <a:endParaRPr lang="fr-FR" dirty="0"/>
          </a:p>
        </p:txBody>
      </p:sp>
      <p:sp>
        <p:nvSpPr>
          <p:cNvPr id="4" name="Espace réservé du pied de page 6"/>
          <p:cNvSpPr>
            <a:spLocks noGrp="1"/>
          </p:cNvSpPr>
          <p:nvPr>
            <p:ph type="ftr" sz="quarter" idx="11"/>
          </p:nvPr>
        </p:nvSpPr>
        <p:spPr/>
        <p:txBody>
          <a:bodyPr/>
          <a:lstStyle>
            <a:lvl1pPr>
              <a:defRPr/>
            </a:lvl1pPr>
          </a:lstStyle>
          <a:p>
            <a:pPr>
              <a:defRPr/>
            </a:pPr>
            <a:endParaRPr lang="fr-FR" dirty="0"/>
          </a:p>
        </p:txBody>
      </p:sp>
      <p:sp>
        <p:nvSpPr>
          <p:cNvPr id="5" name="Espace réservé de la date 4"/>
          <p:cNvSpPr>
            <a:spLocks noGrp="1"/>
          </p:cNvSpPr>
          <p:nvPr>
            <p:ph type="dt" sz="half" idx="12"/>
          </p:nvPr>
        </p:nvSpPr>
        <p:spPr/>
        <p:txBody>
          <a:bodyPr/>
          <a:lstStyle>
            <a:lvl1pPr>
              <a:defRPr sz="800" smtClean="0"/>
            </a:lvl1pPr>
          </a:lstStyle>
          <a:p>
            <a:pPr>
              <a:defRPr/>
            </a:pPr>
            <a:r>
              <a:rPr lang="fr-FR" dirty="0"/>
              <a:t>Mercredi 12 octobre 2012</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r>
              <a:rPr lang="fr-FR" dirty="0"/>
              <a:t>Mercredi 12 octobre 2012</a:t>
            </a:r>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pPr>
              <a:defRPr/>
            </a:pPr>
            <a:fld id="{687F6915-5979-44BE-B555-888BCFC53C2B}" type="slidenum">
              <a:rPr lang="fr-FR"/>
              <a:pPr>
                <a:defRPr/>
              </a:pPr>
              <a:t>‹N°›</a:t>
            </a:fld>
            <a:endParaRPr lang="fr-F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r>
              <a:rPr lang="fr-FR" dirty="0"/>
              <a:t>Mercredi 12 octobre 2012</a:t>
            </a:r>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pPr>
              <a:defRPr/>
            </a:pPr>
            <a:fld id="{4571FD33-36DE-4CCD-8ABB-99FCD7AA1EA5}" type="slidenum">
              <a:rPr lang="fr-FR"/>
              <a:pPr>
                <a:defRPr/>
              </a:pPr>
              <a:t>‹N°›</a:t>
            </a:fld>
            <a:endParaRPr lang="fr-F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r>
              <a:rPr lang="fr-FR" dirty="0"/>
              <a:t>Mercredi 12 octobre 2012</a:t>
            </a:r>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F02E244E-4E6E-47EC-82C7-53D0BEBDB55C}"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r>
              <a:rPr lang="fr-FR" dirty="0"/>
              <a:t>Mercredi 12 octobre 2012</a:t>
            </a:r>
            <a:endParaRPr lang="fr-BE" dirty="0"/>
          </a:p>
        </p:txBody>
      </p:sp>
      <p:sp>
        <p:nvSpPr>
          <p:cNvPr id="6" name="Espace réservé du pied de page 2"/>
          <p:cNvSpPr>
            <a:spLocks noGrp="1"/>
          </p:cNvSpPr>
          <p:nvPr>
            <p:ph type="ftr" sz="quarter" idx="11"/>
          </p:nvPr>
        </p:nvSpPr>
        <p:spPr/>
        <p:txBody>
          <a:bodyPr/>
          <a:lstStyle>
            <a:lvl1pPr>
              <a:defRPr/>
            </a:lvl1pPr>
          </a:lstStyle>
          <a:p>
            <a:pPr>
              <a:defRPr/>
            </a:pPr>
            <a:endParaRPr lang="fr-BE" dirty="0"/>
          </a:p>
        </p:txBody>
      </p:sp>
      <p:sp>
        <p:nvSpPr>
          <p:cNvPr id="7" name="Espace réservé du numéro de diapositive 22"/>
          <p:cNvSpPr>
            <a:spLocks noGrp="1"/>
          </p:cNvSpPr>
          <p:nvPr>
            <p:ph type="sldNum" sz="quarter" idx="12"/>
          </p:nvPr>
        </p:nvSpPr>
        <p:spPr/>
        <p:txBody>
          <a:bodyPr/>
          <a:lstStyle>
            <a:lvl1pPr>
              <a:defRPr/>
            </a:lvl1pPr>
          </a:lstStyle>
          <a:p>
            <a:pPr>
              <a:defRPr/>
            </a:pPr>
            <a:fld id="{D30F94A6-7AEB-45AD-AC8D-693641819EC5}" type="slidenum">
              <a:rPr lang="fr-BE"/>
              <a:pPr>
                <a:defRPr/>
              </a:pPr>
              <a:t>‹N°›</a:t>
            </a:fld>
            <a:endParaRPr lang="fr-BE"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7813"/>
            <a:ext cx="2057400" cy="5853112"/>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7813"/>
            <a:ext cx="6019800" cy="5853112"/>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r>
              <a:rPr lang="fr-FR" dirty="0"/>
              <a:t>Mercredi 12 octobre 2012</a:t>
            </a:r>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7C279890-E300-4F54-A349-4D7386426F17}" type="slidenum">
              <a:rPr lang="fr-FR"/>
              <a:pPr>
                <a:defRPr/>
              </a:pPr>
              <a:t>‹N°›</a:t>
            </a:fld>
            <a:endParaRPr lang="fr-FR"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fr-FR" dirty="0"/>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p:spPr>
        <p:txBody>
          <a:bodyPr/>
          <a:lstStyle/>
          <a:p>
            <a:pPr>
              <a:defRPr/>
            </a:pPr>
            <a:endParaRPr lang="fr-FR" dirty="0"/>
          </a:p>
        </p:txBody>
      </p:sp>
      <p:sp>
        <p:nvSpPr>
          <p:cNvPr id="49154" name="Rectangle 2"/>
          <p:cNvSpPr>
            <a:spLocks noGrp="1" noChangeArrowheads="1"/>
          </p:cNvSpPr>
          <p:nvPr>
            <p:ph type="ctrTitle"/>
          </p:nvPr>
        </p:nvSpPr>
        <p:spPr>
          <a:xfrm>
            <a:off x="914400" y="1524000"/>
            <a:ext cx="7623175" cy="1752600"/>
          </a:xfrm>
        </p:spPr>
        <p:txBody>
          <a:bodyPr/>
          <a:lstStyle>
            <a:lvl1pPr>
              <a:defRPr sz="5000"/>
            </a:lvl1pPr>
          </a:lstStyle>
          <a:p>
            <a:r>
              <a:rPr lang="fr-FR" altLang="en-US"/>
              <a:t>Cliquez pour modifier le style du titre</a:t>
            </a:r>
          </a:p>
        </p:txBody>
      </p:sp>
      <p:sp>
        <p:nvSpPr>
          <p:cNvPr id="4915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fr-FR" altLang="en-US"/>
              <a:t>Cliquez pour modifier le style des sous-titres du masque</a:t>
            </a:r>
          </a:p>
        </p:txBody>
      </p:sp>
      <p:sp>
        <p:nvSpPr>
          <p:cNvPr id="6" name="Rectangle 4"/>
          <p:cNvSpPr>
            <a:spLocks noGrp="1" noChangeArrowheads="1"/>
          </p:cNvSpPr>
          <p:nvPr>
            <p:ph type="dt" sz="half" idx="10"/>
          </p:nvPr>
        </p:nvSpPr>
        <p:spPr/>
        <p:txBody>
          <a:bodyPr/>
          <a:lstStyle>
            <a:lvl1pPr>
              <a:defRPr smtClean="0"/>
            </a:lvl1pPr>
          </a:lstStyle>
          <a:p>
            <a:pPr>
              <a:defRPr/>
            </a:pPr>
            <a:r>
              <a:rPr lang="fr-FR" dirty="0"/>
              <a:t>Mercredi 12 octobre 2012</a:t>
            </a:r>
            <a:endParaRPr lang="fr-FR" altLang="en-US" dirty="0"/>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fr-FR" altLang="en-US" dirty="0"/>
          </a:p>
        </p:txBody>
      </p:sp>
      <p:sp>
        <p:nvSpPr>
          <p:cNvPr id="8" name="Rectangle 6"/>
          <p:cNvSpPr>
            <a:spLocks noGrp="1" noChangeArrowheads="1"/>
          </p:cNvSpPr>
          <p:nvPr>
            <p:ph type="sldNum" sz="quarter" idx="12"/>
          </p:nvPr>
        </p:nvSpPr>
        <p:spPr/>
        <p:txBody>
          <a:bodyPr/>
          <a:lstStyle>
            <a:lvl1pPr>
              <a:defRPr/>
            </a:lvl1pPr>
          </a:lstStyle>
          <a:p>
            <a:pPr>
              <a:defRPr/>
            </a:pPr>
            <a:fld id="{0A7E0190-107E-4205-BB2E-9A8AEE168CA5}" type="slidenum">
              <a:rPr lang="fr-FR" altLang="en-US"/>
              <a:pPr>
                <a:defRPr/>
              </a:pPr>
              <a:t>‹N°›</a:t>
            </a:fld>
            <a:endParaRPr lang="fr-FR"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89A061B-E7AD-49CB-9553-F351C7398FAD}" type="slidenum">
              <a:rPr lang="fr-FR" altLang="en-US"/>
              <a:pPr>
                <a:defRPr/>
              </a:pPr>
              <a:t>‹N°›</a:t>
            </a:fld>
            <a:endParaRPr lang="fr-FR"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737503-992F-497E-97C3-FB2693C9F9D1}" type="slidenum">
              <a:rPr lang="fr-FR" altLang="en-US"/>
              <a:pPr>
                <a:defRPr/>
              </a:pPr>
              <a:t>‹N°›</a:t>
            </a:fld>
            <a:endParaRPr lang="fr-FR"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BF1BA61-FA56-4B46-A9DC-2E6E8EB4E429}" type="slidenum">
              <a:rPr lang="fr-FR" altLang="en-US"/>
              <a:pPr>
                <a:defRPr/>
              </a:pPr>
              <a:t>‹N°›</a:t>
            </a:fld>
            <a:endParaRPr lang="fr-FR"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503C452-E60E-4B17-BEDC-9CD1FB6459B2}" type="slidenum">
              <a:rPr lang="fr-FR" altLang="en-US"/>
              <a:pPr>
                <a:defRPr/>
              </a:pPr>
              <a:t>‹N°›</a:t>
            </a:fld>
            <a:endParaRPr lang="fr-FR"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B96A826-BFA0-4ADB-9194-45E1A8C1EF7A}" type="slidenum">
              <a:rPr lang="fr-FR" altLang="en-US"/>
              <a:pPr>
                <a:defRPr/>
              </a:pPr>
              <a:t>‹N°›</a:t>
            </a:fld>
            <a:endParaRPr lang="fr-FR"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6D86C552-30A7-4697-9F12-6FC697F31608}" type="slidenum">
              <a:rPr lang="fr-FR" altLang="en-US"/>
              <a:pPr>
                <a:defRPr/>
              </a:pPr>
              <a:t>‹N°›</a:t>
            </a:fld>
            <a:endParaRPr lang="fr-FR"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024DF55-8D91-4F8B-946D-AD46B2B572C3}" type="slidenum">
              <a:rPr lang="fr-FR" altLang="en-US"/>
              <a:pPr>
                <a:defRPr/>
              </a:pPr>
              <a:t>‹N°›</a:t>
            </a:fld>
            <a:endParaRPr lang="fr-FR"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DCF2F4D-94A3-4762-A617-C192D7BC4FD3}" type="slidenum">
              <a:rPr lang="fr-FR" altLang="en-US"/>
              <a:pPr>
                <a:defRPr/>
              </a:pPr>
              <a:t>‹N°›</a:t>
            </a:fld>
            <a:endParaRPr lang="fr-F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a:xfrm>
            <a:off x="4791075" y="6481763"/>
            <a:ext cx="2130425" cy="301625"/>
          </a:xfrm>
        </p:spPr>
        <p:txBody>
          <a:bodyPr/>
          <a:lstStyle>
            <a:lvl1pPr>
              <a:defRPr smtClean="0"/>
            </a:lvl1pPr>
          </a:lstStyle>
          <a:p>
            <a:pPr>
              <a:defRPr/>
            </a:pPr>
            <a:r>
              <a:rPr lang="fr-FR" dirty="0"/>
              <a:t>Mercredi 12 octobre 2012</a:t>
            </a:r>
            <a:endParaRPr lang="fr-BE" dirty="0"/>
          </a:p>
        </p:txBody>
      </p:sp>
      <p:sp>
        <p:nvSpPr>
          <p:cNvPr id="8" name="Espace réservé du pied de page 7"/>
          <p:cNvSpPr>
            <a:spLocks noGrp="1"/>
          </p:cNvSpPr>
          <p:nvPr>
            <p:ph type="ftr" sz="quarter" idx="11"/>
          </p:nvPr>
        </p:nvSpPr>
        <p:spPr>
          <a:xfrm>
            <a:off x="457200" y="6481763"/>
            <a:ext cx="4260850" cy="301625"/>
          </a:xfrm>
        </p:spPr>
        <p:txBody>
          <a:bodyPr/>
          <a:lstStyle>
            <a:lvl1pPr>
              <a:defRPr/>
            </a:lvl1pPr>
          </a:lstStyle>
          <a:p>
            <a:pPr>
              <a:defRPr/>
            </a:pPr>
            <a:endParaRPr lang="fr-BE" dirty="0"/>
          </a:p>
        </p:txBody>
      </p:sp>
      <p:sp>
        <p:nvSpPr>
          <p:cNvPr id="9" name="Espace réservé du numéro de diapositive 8"/>
          <p:cNvSpPr>
            <a:spLocks noGrp="1"/>
          </p:cNvSpPr>
          <p:nvPr>
            <p:ph type="sldNum" sz="quarter" idx="12"/>
          </p:nvPr>
        </p:nvSpPr>
        <p:spPr>
          <a:xfrm>
            <a:off x="7589838" y="6483350"/>
            <a:ext cx="503237" cy="301625"/>
          </a:xfrm>
        </p:spPr>
        <p:txBody>
          <a:bodyPr/>
          <a:lstStyle>
            <a:lvl1pPr algn="ctr">
              <a:defRPr/>
            </a:lvl1pPr>
          </a:lstStyle>
          <a:p>
            <a:pPr>
              <a:defRPr/>
            </a:pPr>
            <a:fld id="{6D16AAB7-F2EF-4508-A598-B013C8D457D2}" type="slidenum">
              <a:rPr lang="fr-BE"/>
              <a:pPr>
                <a:defRPr/>
              </a:pPr>
              <a:t>‹N°›</a:t>
            </a:fld>
            <a:endParaRPr lang="fr-BE" dirty="0"/>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0978D57-DAD7-4DBC-A457-933F8C7E94F1}" type="slidenum">
              <a:rPr lang="fr-FR" altLang="en-US"/>
              <a:pPr>
                <a:defRPr/>
              </a:pPr>
              <a:t>‹N°›</a:t>
            </a:fld>
            <a:endParaRPr lang="fr-FR"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7813"/>
            <a:ext cx="2057400" cy="5853112"/>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7813"/>
            <a:ext cx="6019800" cy="5853112"/>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67E6B24-33A8-4E5B-86E8-B8F71ABAF5F1}" type="slidenum">
              <a:rPr lang="fr-FR" altLang="en-US"/>
              <a:pPr>
                <a:defRPr/>
              </a:pPr>
              <a:t>‹N°›</a:t>
            </a:fld>
            <a:endParaRPr lang="fr-FR"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dgm" preserve="1">
  <p:cSld name="Titre et graphique ou organigramme hiérarchique">
    <p:spTree>
      <p:nvGrpSpPr>
        <p:cNvPr id="1" name=""/>
        <p:cNvGrpSpPr/>
        <p:nvPr/>
      </p:nvGrpSpPr>
      <p:grpSpPr>
        <a:xfrm>
          <a:off x="0" y="0"/>
          <a:ext cx="0" cy="0"/>
          <a:chOff x="0" y="0"/>
          <a:chExt cx="0" cy="0"/>
        </a:xfrm>
      </p:grpSpPr>
      <p:sp>
        <p:nvSpPr>
          <p:cNvPr id="2" name="Titre 1"/>
          <p:cNvSpPr>
            <a:spLocks noGrp="1"/>
          </p:cNvSpPr>
          <p:nvPr>
            <p:ph type="title"/>
          </p:nvPr>
        </p:nvSpPr>
        <p:spPr>
          <a:xfrm>
            <a:off x="457200" y="277813"/>
            <a:ext cx="8229600" cy="1139825"/>
          </a:xfrm>
        </p:spPr>
        <p:txBody>
          <a:bodyPr/>
          <a:lstStyle/>
          <a:p>
            <a:r>
              <a:rPr lang="fr-FR" smtClean="0"/>
              <a:t>Cliquez pour modifier le style du titre</a:t>
            </a:r>
            <a:endParaRPr lang="fr-FR"/>
          </a:p>
        </p:txBody>
      </p:sp>
      <p:sp>
        <p:nvSpPr>
          <p:cNvPr id="3" name="Espace réservé du graphique SmartArt 2"/>
          <p:cNvSpPr>
            <a:spLocks noGrp="1"/>
          </p:cNvSpPr>
          <p:nvPr>
            <p:ph type="dgm" idx="1"/>
          </p:nvPr>
        </p:nvSpPr>
        <p:spPr>
          <a:xfrm>
            <a:off x="457200" y="1600200"/>
            <a:ext cx="8229600" cy="4530725"/>
          </a:xfrm>
        </p:spPr>
        <p:txBody>
          <a:bodyPr/>
          <a:lstStyle/>
          <a:p>
            <a:pPr lvl="0"/>
            <a:endParaRPr lang="fr-FR"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24D4699-2A55-4C41-9DD2-D133A6FA7A19}" type="slidenum">
              <a:rPr lang="fr-FR" altLang="en-US"/>
              <a:pPr>
                <a:defRPr/>
              </a:pPr>
              <a:t>‹N°›</a:t>
            </a:fld>
            <a:endParaRPr lang="fr-FR"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88B6771-786C-47CB-B2A4-C28D417F4025}" type="slidenum">
              <a:rPr lang="fr-FR" altLang="en-US"/>
              <a:pPr>
                <a:defRPr/>
              </a:pPr>
              <a:t>‹N°›</a:t>
            </a:fld>
            <a:endParaRPr lang="fr-FR"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7813"/>
            <a:ext cx="8229600" cy="1139825"/>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1600200"/>
            <a:ext cx="4038600" cy="45307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307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1FBB647-57B4-4ACA-B7AC-76AB53AFBA0D}" type="slidenum">
              <a:rPr lang="fr-FR" altLang="en-US"/>
              <a:pPr>
                <a:defRPr/>
              </a:pPr>
              <a:t>‹N°›</a:t>
            </a:fld>
            <a:endParaRPr lang="fr-FR"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7813"/>
            <a:ext cx="8229600" cy="585311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0304B4A7-9D73-45B8-B44B-0B3E16EC6C0C}" type="slidenum">
              <a:rPr lang="fr-FR" altLang="en-US"/>
              <a:pPr>
                <a:defRPr/>
              </a:pPr>
              <a:t>‹N°›</a:t>
            </a:fld>
            <a:endParaRPr lang="fr-FR"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457200" y="277813"/>
            <a:ext cx="8229600" cy="1139825"/>
          </a:xfrm>
        </p:spPr>
        <p:txBody>
          <a:bodyPr/>
          <a:lstStyle/>
          <a:p>
            <a:r>
              <a:rPr lang="fr-FR" smtClean="0"/>
              <a:t>Cliquez pour modifier le style du titre</a:t>
            </a:r>
            <a:endParaRPr lang="fr-FR"/>
          </a:p>
        </p:txBody>
      </p:sp>
      <p:sp>
        <p:nvSpPr>
          <p:cNvPr id="3" name="Espace réservé du contenu 2"/>
          <p:cNvSpPr>
            <a:spLocks noGrp="1"/>
          </p:cNvSpPr>
          <p:nvPr>
            <p:ph sz="quarter" idx="1"/>
          </p:nvPr>
        </p:nvSpPr>
        <p:spPr>
          <a:xfrm>
            <a:off x="457200" y="1600200"/>
            <a:ext cx="4038600" cy="21891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600200"/>
            <a:ext cx="4038600" cy="21891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57200" y="3941763"/>
            <a:ext cx="4038600" cy="218916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contenu 5"/>
          <p:cNvSpPr>
            <a:spLocks noGrp="1"/>
          </p:cNvSpPr>
          <p:nvPr>
            <p:ph sz="quarter" idx="4"/>
          </p:nvPr>
        </p:nvSpPr>
        <p:spPr>
          <a:xfrm>
            <a:off x="4648200" y="3941763"/>
            <a:ext cx="4038600" cy="218916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r>
              <a:rPr lang="fr-FR" dirty="0"/>
              <a:t>Mercredi 12 octobre 2012</a:t>
            </a:r>
            <a:endParaRPr lang="fr-FR"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fr-FR" alt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9A22EC9-2189-420C-BAB9-B17781046146}" type="slidenum">
              <a:rPr lang="fr-FR" altLang="en-US"/>
              <a:pPr>
                <a:defRPr/>
              </a:pPr>
              <a:t>‹N°›</a:t>
            </a:fld>
            <a:endParaRPr lang="fr-FR"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lang="fr-FR" smtClean="0"/>
              <a:t>Cliquez pour modifier le style du titre</a:t>
            </a:r>
            <a:endParaRPr lang="en-US"/>
          </a:p>
        </p:txBody>
      </p:sp>
      <p:sp>
        <p:nvSpPr>
          <p:cNvPr id="3" name="Espace réservé de la date 13"/>
          <p:cNvSpPr>
            <a:spLocks noGrp="1"/>
          </p:cNvSpPr>
          <p:nvPr>
            <p:ph type="dt" sz="half" idx="10"/>
          </p:nvPr>
        </p:nvSpPr>
        <p:spPr/>
        <p:txBody>
          <a:bodyPr/>
          <a:lstStyle>
            <a:lvl1pPr>
              <a:defRPr/>
            </a:lvl1pPr>
          </a:lstStyle>
          <a:p>
            <a:pPr>
              <a:defRPr/>
            </a:pPr>
            <a:r>
              <a:rPr lang="fr-FR" dirty="0"/>
              <a:t>Mercredi 12 octobre 2012</a:t>
            </a:r>
            <a:endParaRPr lang="fr-BE" dirty="0"/>
          </a:p>
        </p:txBody>
      </p:sp>
      <p:sp>
        <p:nvSpPr>
          <p:cNvPr id="4" name="Espace réservé du pied de page 2"/>
          <p:cNvSpPr>
            <a:spLocks noGrp="1"/>
          </p:cNvSpPr>
          <p:nvPr>
            <p:ph type="ftr" sz="quarter" idx="11"/>
          </p:nvPr>
        </p:nvSpPr>
        <p:spPr/>
        <p:txBody>
          <a:bodyPr/>
          <a:lstStyle>
            <a:lvl1pPr>
              <a:defRPr/>
            </a:lvl1pPr>
          </a:lstStyle>
          <a:p>
            <a:pPr>
              <a:defRPr/>
            </a:pPr>
            <a:endParaRPr lang="fr-BE" dirty="0"/>
          </a:p>
        </p:txBody>
      </p:sp>
      <p:sp>
        <p:nvSpPr>
          <p:cNvPr id="5" name="Espace réservé du numéro de diapositive 22"/>
          <p:cNvSpPr>
            <a:spLocks noGrp="1"/>
          </p:cNvSpPr>
          <p:nvPr>
            <p:ph type="sldNum" sz="quarter" idx="12"/>
          </p:nvPr>
        </p:nvSpPr>
        <p:spPr/>
        <p:txBody>
          <a:bodyPr/>
          <a:lstStyle>
            <a:lvl1pPr>
              <a:defRPr/>
            </a:lvl1pPr>
          </a:lstStyle>
          <a:p>
            <a:pPr>
              <a:defRPr/>
            </a:pPr>
            <a:fld id="{EF1C9ADC-01C3-43C3-8B2C-99F0CDA2F888}" type="slidenum">
              <a:rPr lang="fr-BE"/>
              <a:pPr>
                <a:defRPr/>
              </a:pPr>
              <a:t>‹N°›</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3"/>
          <p:cNvSpPr>
            <a:spLocks noGrp="1"/>
          </p:cNvSpPr>
          <p:nvPr>
            <p:ph type="dt" sz="half" idx="10"/>
          </p:nvPr>
        </p:nvSpPr>
        <p:spPr/>
        <p:txBody>
          <a:bodyPr/>
          <a:lstStyle>
            <a:lvl1pPr>
              <a:defRPr/>
            </a:lvl1pPr>
          </a:lstStyle>
          <a:p>
            <a:pPr>
              <a:defRPr/>
            </a:pPr>
            <a:r>
              <a:rPr lang="fr-FR" dirty="0"/>
              <a:t>Mercredi 12 octobre 2012</a:t>
            </a:r>
            <a:endParaRPr lang="fr-BE" dirty="0"/>
          </a:p>
        </p:txBody>
      </p:sp>
      <p:sp>
        <p:nvSpPr>
          <p:cNvPr id="3" name="Espace réservé du pied de page 2"/>
          <p:cNvSpPr>
            <a:spLocks noGrp="1"/>
          </p:cNvSpPr>
          <p:nvPr>
            <p:ph type="ftr" sz="quarter" idx="11"/>
          </p:nvPr>
        </p:nvSpPr>
        <p:spPr/>
        <p:txBody>
          <a:bodyPr/>
          <a:lstStyle>
            <a:lvl1pPr>
              <a:defRPr/>
            </a:lvl1pPr>
          </a:lstStyle>
          <a:p>
            <a:pPr>
              <a:defRPr/>
            </a:pPr>
            <a:endParaRPr lang="fr-BE" dirty="0"/>
          </a:p>
        </p:txBody>
      </p:sp>
      <p:sp>
        <p:nvSpPr>
          <p:cNvPr id="4" name="Espace réservé du numéro de diapositive 22"/>
          <p:cNvSpPr>
            <a:spLocks noGrp="1"/>
          </p:cNvSpPr>
          <p:nvPr>
            <p:ph type="sldNum" sz="quarter" idx="12"/>
          </p:nvPr>
        </p:nvSpPr>
        <p:spPr/>
        <p:txBody>
          <a:bodyPr/>
          <a:lstStyle>
            <a:lvl1pPr>
              <a:defRPr/>
            </a:lvl1pPr>
          </a:lstStyle>
          <a:p>
            <a:pPr>
              <a:defRPr/>
            </a:pPr>
            <a:fld id="{788D2DE3-F2E0-400F-988F-1D97D10088E7}" type="slidenum">
              <a:rPr lang="fr-BE"/>
              <a:pPr>
                <a:defRPr/>
              </a:pPr>
              <a:t>‹N°›</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fr-FR" smtClean="0"/>
              <a:t>Cliquez pour modifier le style du titre</a:t>
            </a:r>
            <a:endParaRPr lang="en-US"/>
          </a:p>
        </p:txBody>
      </p:sp>
      <p:sp>
        <p:nvSpPr>
          <p:cNvPr id="3" name="Espace réservé du texte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a:xfrm>
            <a:off x="6278563" y="6556375"/>
            <a:ext cx="2133600" cy="301625"/>
          </a:xfrm>
        </p:spPr>
        <p:txBody>
          <a:bodyPr/>
          <a:lstStyle>
            <a:lvl1pPr>
              <a:defRPr sz="900" smtClean="0"/>
            </a:lvl1pPr>
          </a:lstStyle>
          <a:p>
            <a:pPr>
              <a:defRPr/>
            </a:pPr>
            <a:r>
              <a:rPr lang="fr-FR" dirty="0"/>
              <a:t>Mercredi 12 octobre 2012</a:t>
            </a:r>
            <a:endParaRPr lang="fr-BE" dirty="0"/>
          </a:p>
        </p:txBody>
      </p:sp>
      <p:sp>
        <p:nvSpPr>
          <p:cNvPr id="6" name="Espace réservé du pied de page 5"/>
          <p:cNvSpPr>
            <a:spLocks noGrp="1"/>
          </p:cNvSpPr>
          <p:nvPr>
            <p:ph type="ftr" sz="quarter" idx="11"/>
          </p:nvPr>
        </p:nvSpPr>
        <p:spPr>
          <a:xfrm>
            <a:off x="1135063" y="6556375"/>
            <a:ext cx="5143500" cy="301625"/>
          </a:xfrm>
        </p:spPr>
        <p:txBody>
          <a:bodyPr/>
          <a:lstStyle>
            <a:lvl1pPr>
              <a:defRPr sz="900"/>
            </a:lvl1pPr>
          </a:lstStyle>
          <a:p>
            <a:pPr>
              <a:defRPr/>
            </a:pPr>
            <a:endParaRPr lang="fr-BE" dirty="0"/>
          </a:p>
        </p:txBody>
      </p:sp>
      <p:sp>
        <p:nvSpPr>
          <p:cNvPr id="7" name="Espace réservé du numéro de diapositive 6"/>
          <p:cNvSpPr>
            <a:spLocks noGrp="1"/>
          </p:cNvSpPr>
          <p:nvPr>
            <p:ph type="sldNum" sz="quarter" idx="12"/>
          </p:nvPr>
        </p:nvSpPr>
        <p:spPr>
          <a:xfrm>
            <a:off x="8410575" y="6556375"/>
            <a:ext cx="503238" cy="301625"/>
          </a:xfrm>
        </p:spPr>
        <p:txBody>
          <a:bodyPr/>
          <a:lstStyle>
            <a:lvl1pPr>
              <a:defRPr sz="900"/>
            </a:lvl1pPr>
          </a:lstStyle>
          <a:p>
            <a:pPr>
              <a:defRPr/>
            </a:pPr>
            <a:fld id="{FA3C4AA1-0BCA-494E-8CA9-B29BA1409666}" type="slidenum">
              <a:rPr lang="fr-BE"/>
              <a:pPr>
                <a:defRPr/>
              </a:pPr>
              <a:t>‹N°›</a:t>
            </a:fld>
            <a:endParaRPr lang="fr-BE"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fr-FR" noProof="0" dirty="0" smtClean="0"/>
              <a:t>Cliquez sur l'icône pour ajouter une image</a:t>
            </a:r>
            <a:endParaRPr lang="en-US" noProof="0"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6108700" y="6556375"/>
            <a:ext cx="2101850" cy="301625"/>
          </a:xfrm>
        </p:spPr>
        <p:txBody>
          <a:bodyPr/>
          <a:lstStyle>
            <a:lvl1pPr>
              <a:defRPr sz="900" smtClean="0"/>
            </a:lvl1pPr>
          </a:lstStyle>
          <a:p>
            <a:pPr>
              <a:defRPr/>
            </a:pPr>
            <a:r>
              <a:rPr lang="fr-FR" dirty="0"/>
              <a:t>Mercredi 12 octobre 2012</a:t>
            </a:r>
            <a:endParaRPr lang="fr-BE" dirty="0"/>
          </a:p>
        </p:txBody>
      </p:sp>
      <p:sp>
        <p:nvSpPr>
          <p:cNvPr id="6" name="Espace réservé du pied de page 5"/>
          <p:cNvSpPr>
            <a:spLocks noGrp="1"/>
          </p:cNvSpPr>
          <p:nvPr>
            <p:ph type="ftr" sz="quarter" idx="11"/>
          </p:nvPr>
        </p:nvSpPr>
        <p:spPr>
          <a:xfrm>
            <a:off x="1169988" y="6557963"/>
            <a:ext cx="4948237" cy="301625"/>
          </a:xfrm>
        </p:spPr>
        <p:txBody>
          <a:bodyPr/>
          <a:lstStyle>
            <a:lvl1pPr>
              <a:defRPr sz="900"/>
            </a:lvl1pPr>
          </a:lstStyle>
          <a:p>
            <a:pPr>
              <a:defRPr/>
            </a:pPr>
            <a:endParaRPr lang="fr-BE" dirty="0"/>
          </a:p>
        </p:txBody>
      </p:sp>
      <p:sp>
        <p:nvSpPr>
          <p:cNvPr id="7" name="Espace réservé du numéro de diapositive 6"/>
          <p:cNvSpPr>
            <a:spLocks noGrp="1"/>
          </p:cNvSpPr>
          <p:nvPr>
            <p:ph type="sldNum" sz="quarter" idx="12"/>
          </p:nvPr>
        </p:nvSpPr>
        <p:spPr>
          <a:xfrm>
            <a:off x="8216900" y="6556375"/>
            <a:ext cx="366713" cy="301625"/>
          </a:xfrm>
        </p:spPr>
        <p:txBody>
          <a:bodyPr/>
          <a:lstStyle>
            <a:lvl1pPr algn="ctr">
              <a:defRPr sz="900"/>
            </a:lvl1pPr>
          </a:lstStyle>
          <a:p>
            <a:pPr>
              <a:defRPr/>
            </a:pPr>
            <a:fld id="{04CE3864-29DF-4263-B1D4-2FF70BEF1449}" type="slidenum">
              <a:rPr lang="fr-BE"/>
              <a:pPr>
                <a:defRPr/>
              </a:pPr>
              <a:t>‹N°›</a:t>
            </a:fld>
            <a:endParaRPr lang="fr-BE" dirty="0"/>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r>
              <a:rPr lang="fr-FR" dirty="0"/>
              <a:t>Mercredi 12 octobre 2012</a:t>
            </a:r>
            <a:endParaRPr lang="fr-BE" dirty="0"/>
          </a:p>
        </p:txBody>
      </p:sp>
      <p:sp>
        <p:nvSpPr>
          <p:cNvPr id="5" name="Espace réservé du pied de page 2"/>
          <p:cNvSpPr>
            <a:spLocks noGrp="1"/>
          </p:cNvSpPr>
          <p:nvPr>
            <p:ph type="ftr" sz="quarter" idx="11"/>
          </p:nvPr>
        </p:nvSpPr>
        <p:spPr/>
        <p:txBody>
          <a:bodyPr/>
          <a:lstStyle>
            <a:lvl1pPr>
              <a:defRPr/>
            </a:lvl1pPr>
          </a:lstStyle>
          <a:p>
            <a:pPr>
              <a:defRPr/>
            </a:pPr>
            <a:endParaRPr lang="fr-BE" dirty="0"/>
          </a:p>
        </p:txBody>
      </p:sp>
      <p:sp>
        <p:nvSpPr>
          <p:cNvPr id="6" name="Espace réservé du numéro de diapositive 22"/>
          <p:cNvSpPr>
            <a:spLocks noGrp="1"/>
          </p:cNvSpPr>
          <p:nvPr>
            <p:ph type="sldNum" sz="quarter" idx="12"/>
          </p:nvPr>
        </p:nvSpPr>
        <p:spPr/>
        <p:txBody>
          <a:bodyPr/>
          <a:lstStyle>
            <a:lvl1pPr>
              <a:defRPr/>
            </a:lvl1pPr>
          </a:lstStyle>
          <a:p>
            <a:pPr>
              <a:defRPr/>
            </a:pPr>
            <a:fld id="{DCA01616-D2E7-4F5B-B94D-B3C65234E90D}" type="slidenum">
              <a:rPr lang="fr-BE"/>
              <a:pPr>
                <a:defRPr/>
              </a:pPr>
              <a:t>‹N°›</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r>
              <a:rPr lang="fr-FR" dirty="0"/>
              <a:t>Mercredi 12 octobre 2012</a:t>
            </a:r>
            <a:endParaRPr lang="fr-BE" dirty="0"/>
          </a:p>
        </p:txBody>
      </p:sp>
      <p:sp>
        <p:nvSpPr>
          <p:cNvPr id="5" name="Espace réservé du pied de page 2"/>
          <p:cNvSpPr>
            <a:spLocks noGrp="1"/>
          </p:cNvSpPr>
          <p:nvPr>
            <p:ph type="ftr" sz="quarter" idx="11"/>
          </p:nvPr>
        </p:nvSpPr>
        <p:spPr/>
        <p:txBody>
          <a:bodyPr/>
          <a:lstStyle>
            <a:lvl1pPr>
              <a:defRPr/>
            </a:lvl1pPr>
          </a:lstStyle>
          <a:p>
            <a:pPr>
              <a:defRPr/>
            </a:pPr>
            <a:endParaRPr lang="fr-BE" dirty="0"/>
          </a:p>
        </p:txBody>
      </p:sp>
      <p:sp>
        <p:nvSpPr>
          <p:cNvPr id="6" name="Espace réservé du numéro de diapositive 22"/>
          <p:cNvSpPr>
            <a:spLocks noGrp="1"/>
          </p:cNvSpPr>
          <p:nvPr>
            <p:ph type="sldNum" sz="quarter" idx="12"/>
          </p:nvPr>
        </p:nvSpPr>
        <p:spPr/>
        <p:txBody>
          <a:bodyPr/>
          <a:lstStyle>
            <a:lvl1pPr>
              <a:defRPr/>
            </a:lvl1pPr>
          </a:lstStyle>
          <a:p>
            <a:pPr>
              <a:defRPr/>
            </a:pPr>
            <a:fld id="{1CE109A8-0CE3-44F5-BF09-F0A4A7154DB9}" type="slidenum">
              <a:rPr lang="fr-BE"/>
              <a:pPr>
                <a:defRPr/>
              </a:pPr>
              <a:t>‹N°›</a:t>
            </a:fld>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image" Target="../media/image3.pn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theme" Target="../theme/theme3.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cxnSp>
        <p:nvCxnSpPr>
          <p:cNvPr id="8" name="Connecteur droit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8288"/>
            <a:ext cx="8229600" cy="1398587"/>
          </a:xfrm>
          <a:prstGeom prst="rect">
            <a:avLst/>
          </a:prstGeom>
        </p:spPr>
        <p:txBody>
          <a:bodyPr vert="horz" anchor="ctr">
            <a:normAutofit/>
          </a:bodyPr>
          <a:lstStyle/>
          <a:p>
            <a:r>
              <a:rPr lang="fr-FR" smtClean="0"/>
              <a:t>Cliquez pour modifier le style du titre</a:t>
            </a:r>
            <a:endParaRPr lang="en-US"/>
          </a:p>
        </p:txBody>
      </p:sp>
      <p:sp>
        <p:nvSpPr>
          <p:cNvPr id="3078" name="Espace réservé du texte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defRPr>
            </a:lvl1pPr>
          </a:lstStyle>
          <a:p>
            <a:pPr>
              <a:defRPr/>
            </a:pPr>
            <a:r>
              <a:rPr lang="fr-FR" dirty="0"/>
              <a:t>Mercredi 12 octobre 2012</a:t>
            </a:r>
            <a:endParaRPr lang="fr-BE" dirty="0"/>
          </a:p>
        </p:txBody>
      </p:sp>
      <p:sp>
        <p:nvSpPr>
          <p:cNvPr id="3" name="Espace réservé du pied de page 2"/>
          <p:cNvSpPr>
            <a:spLocks noGrp="1"/>
          </p:cNvSpPr>
          <p:nvPr>
            <p:ph type="ftr" sz="quarter" idx="3"/>
          </p:nvPr>
        </p:nvSpPr>
        <p:spPr>
          <a:xfrm>
            <a:off x="457200" y="6481763"/>
            <a:ext cx="4259263" cy="301625"/>
          </a:xfrm>
          <a:prstGeom prst="rect">
            <a:avLst/>
          </a:prstGeom>
        </p:spPr>
        <p:txBody>
          <a:bodyPr vert="horz" wrap="square" lIns="91440" tIns="45720" rIns="91440" bIns="45720" numCol="1" anchor="b" anchorCtr="0" compatLnSpc="1">
            <a:prstTxWarp prst="textNoShape">
              <a:avLst/>
            </a:prstTxWarp>
          </a:bodyPr>
          <a:lstStyle>
            <a:lvl1pPr algn="r">
              <a:defRPr sz="1000">
                <a:latin typeface="Century Gothic" pitchFamily="34" charset="0"/>
              </a:defRPr>
            </a:lvl1pPr>
          </a:lstStyle>
          <a:p>
            <a:pPr>
              <a:defRPr/>
            </a:pPr>
            <a:endParaRPr lang="fr-BE" dirty="0"/>
          </a:p>
        </p:txBody>
      </p:sp>
      <p:sp>
        <p:nvSpPr>
          <p:cNvPr id="23" name="Espace réservé du numéro de diapositive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defRPr>
            </a:lvl1pPr>
          </a:lstStyle>
          <a:p>
            <a:pPr>
              <a:defRPr/>
            </a:pPr>
            <a:fld id="{FA64597A-8354-43BA-8645-3D3C41CFF5FB}" type="slidenum">
              <a:rPr lang="fr-BE"/>
              <a:pPr>
                <a:defRPr/>
              </a:pPr>
              <a:t>‹N°›</a:t>
            </a:fld>
            <a:endParaRPr lang="fr-BE" dirty="0"/>
          </a:p>
        </p:txBody>
      </p:sp>
    </p:spTree>
  </p:cSld>
  <p:clrMap bg1="lt1" tx1="dk1" bg2="lt2" tx2="dk2" accent1="accent1" accent2="accent2" accent3="accent3" accent4="accent4" accent5="accent5" accent6="accent6" hlink="hlink" folHlink="folHlink"/>
  <p:sldLayoutIdLst>
    <p:sldLayoutId id="2147484466" r:id="rId1"/>
    <p:sldLayoutId id="2147484437" r:id="rId2"/>
    <p:sldLayoutId id="2147484467" r:id="rId3"/>
    <p:sldLayoutId id="2147484438" r:id="rId4"/>
    <p:sldLayoutId id="2147484439" r:id="rId5"/>
    <p:sldLayoutId id="2147484468" r:id="rId6"/>
    <p:sldLayoutId id="2147484469" r:id="rId7"/>
    <p:sldLayoutId id="2147484440" r:id="rId8"/>
    <p:sldLayoutId id="2147484441" r:id="rId9"/>
  </p:sldLayoutIdLst>
  <p:hf hdr="0" ftr="0" dt="0"/>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E35C5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E35C5C"/>
          </a:solidFill>
          <a:latin typeface="Century Gothic" pitchFamily="34" charset="0"/>
        </a:defRPr>
      </a:lvl2pPr>
      <a:lvl3pPr marL="484188" indent="-484188" algn="l" rtl="0" eaLnBrk="0" fontAlgn="base" hangingPunct="0">
        <a:spcBef>
          <a:spcPct val="0"/>
        </a:spcBef>
        <a:spcAft>
          <a:spcPct val="0"/>
        </a:spcAft>
        <a:defRPr sz="4200">
          <a:solidFill>
            <a:srgbClr val="E35C5C"/>
          </a:solidFill>
          <a:latin typeface="Century Gothic" pitchFamily="34" charset="0"/>
        </a:defRPr>
      </a:lvl3pPr>
      <a:lvl4pPr marL="484188" indent="-484188" algn="l" rtl="0" eaLnBrk="0" fontAlgn="base" hangingPunct="0">
        <a:spcBef>
          <a:spcPct val="0"/>
        </a:spcBef>
        <a:spcAft>
          <a:spcPct val="0"/>
        </a:spcAft>
        <a:defRPr sz="4200">
          <a:solidFill>
            <a:srgbClr val="E35C5C"/>
          </a:solidFill>
          <a:latin typeface="Century Gothic" pitchFamily="34" charset="0"/>
        </a:defRPr>
      </a:lvl4pPr>
      <a:lvl5pPr marL="484188" indent="-484188" algn="l" rtl="0" eaLnBrk="0" fontAlgn="base" hangingPunct="0">
        <a:spcBef>
          <a:spcPct val="0"/>
        </a:spcBef>
        <a:spcAft>
          <a:spcPct val="0"/>
        </a:spcAft>
        <a:defRPr sz="4200">
          <a:solidFill>
            <a:srgbClr val="E35C5C"/>
          </a:solidFill>
          <a:latin typeface="Century Gothic" pitchFamily="34" charset="0"/>
        </a:defRPr>
      </a:lvl5pPr>
      <a:lvl6pPr marL="941388" indent="-484188" algn="l" rtl="0" fontAlgn="base">
        <a:spcBef>
          <a:spcPct val="0"/>
        </a:spcBef>
        <a:spcAft>
          <a:spcPct val="0"/>
        </a:spcAft>
        <a:defRPr sz="4200">
          <a:solidFill>
            <a:srgbClr val="E35C5C"/>
          </a:solidFill>
          <a:latin typeface="Century Gothic" pitchFamily="34" charset="0"/>
        </a:defRPr>
      </a:lvl6pPr>
      <a:lvl7pPr marL="1398588" indent="-484188" algn="l" rtl="0" fontAlgn="base">
        <a:spcBef>
          <a:spcPct val="0"/>
        </a:spcBef>
        <a:spcAft>
          <a:spcPct val="0"/>
        </a:spcAft>
        <a:defRPr sz="4200">
          <a:solidFill>
            <a:srgbClr val="E35C5C"/>
          </a:solidFill>
          <a:latin typeface="Century Gothic" pitchFamily="34" charset="0"/>
        </a:defRPr>
      </a:lvl7pPr>
      <a:lvl8pPr marL="1855788" indent="-484188" algn="l" rtl="0" fontAlgn="base">
        <a:spcBef>
          <a:spcPct val="0"/>
        </a:spcBef>
        <a:spcAft>
          <a:spcPct val="0"/>
        </a:spcAft>
        <a:defRPr sz="4200">
          <a:solidFill>
            <a:srgbClr val="E35C5C"/>
          </a:solidFill>
          <a:latin typeface="Century Gothic" pitchFamily="34" charset="0"/>
        </a:defRPr>
      </a:lvl8pPr>
      <a:lvl9pPr marL="2312988" indent="-484188" algn="l" rtl="0" fontAlgn="base">
        <a:spcBef>
          <a:spcPct val="0"/>
        </a:spcBef>
        <a:spcAft>
          <a:spcPct val="0"/>
        </a:spcAft>
        <a:defRPr sz="4200">
          <a:solidFill>
            <a:srgbClr val="E35C5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D28989"/>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smtClean="0"/>
              <a:t>Cliquez pour modifier le style du titre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5060"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atin typeface="+mn-lt"/>
              </a:defRPr>
            </a:lvl1pPr>
          </a:lstStyle>
          <a:p>
            <a:pPr>
              <a:defRPr/>
            </a:pPr>
            <a:r>
              <a:rPr lang="fr-FR" dirty="0"/>
              <a:t>Mercredi 12 octobre 2012</a:t>
            </a:r>
          </a:p>
        </p:txBody>
      </p:sp>
      <p:sp>
        <p:nvSpPr>
          <p:cNvPr id="4506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endParaRPr lang="fr-FR" dirty="0"/>
          </a:p>
        </p:txBody>
      </p:sp>
      <p:sp>
        <p:nvSpPr>
          <p:cNvPr id="45062"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n-lt"/>
              </a:defRPr>
            </a:lvl1pPr>
          </a:lstStyle>
          <a:p>
            <a:pPr>
              <a:defRPr/>
            </a:pPr>
            <a:fld id="{31BCB48E-AABB-4428-AFF5-E79D05E75294}" type="slidenum">
              <a:rPr lang="fr-FR"/>
              <a:pPr>
                <a:defRPr/>
              </a:pPr>
              <a:t>‹N°›</a:t>
            </a:fld>
            <a:endParaRPr lang="fr-FR" dirty="0"/>
          </a:p>
        </p:txBody>
      </p:sp>
      <p:sp>
        <p:nvSpPr>
          <p:cNvPr id="2055" name="Rectangle 7"/>
          <p:cNvSpPr>
            <a:spLocks noChangeArrowheads="1"/>
          </p:cNvSpPr>
          <p:nvPr/>
        </p:nvSpPr>
        <p:spPr bwMode="auto">
          <a:xfrm>
            <a:off x="0" y="0"/>
            <a:ext cx="228600" cy="2286000"/>
          </a:xfrm>
          <a:prstGeom prst="rect">
            <a:avLst/>
          </a:prstGeom>
          <a:solidFill>
            <a:schemeClr val="bg2"/>
          </a:solidFill>
          <a:ln w="9525">
            <a:noFill/>
            <a:miter lim="800000"/>
            <a:headEnd/>
            <a:tailEnd/>
          </a:ln>
        </p:spPr>
        <p:txBody>
          <a:bodyPr wrap="none" anchor="ctr"/>
          <a:lstStyle/>
          <a:p>
            <a:pPr algn="ctr">
              <a:defRPr/>
            </a:pPr>
            <a:endParaRPr lang="fr-FR" sz="2400" dirty="0">
              <a:latin typeface="Times New Roman" pitchFamily="18" charset="0"/>
            </a:endParaRPr>
          </a:p>
        </p:txBody>
      </p:sp>
      <p:sp>
        <p:nvSpPr>
          <p:cNvPr id="2056" name="Line 8"/>
          <p:cNvSpPr>
            <a:spLocks noChangeShapeType="1"/>
          </p:cNvSpPr>
          <p:nvPr/>
        </p:nvSpPr>
        <p:spPr bwMode="auto">
          <a:xfrm>
            <a:off x="457200" y="1447800"/>
            <a:ext cx="8077200" cy="0"/>
          </a:xfrm>
          <a:prstGeom prst="line">
            <a:avLst/>
          </a:prstGeom>
          <a:noFill/>
          <a:ln w="19050">
            <a:solidFill>
              <a:schemeClr val="tx2"/>
            </a:solidFill>
            <a:round/>
            <a:headEnd/>
            <a:tailEnd/>
          </a:ln>
        </p:spPr>
        <p:txBody>
          <a:bodyPr/>
          <a:lstStyle/>
          <a:p>
            <a:pPr>
              <a:defRPr/>
            </a:pPr>
            <a:endParaRPr lang="fr-FR" dirty="0"/>
          </a:p>
        </p:txBody>
      </p:sp>
      <p:sp>
        <p:nvSpPr>
          <p:cNvPr id="2057"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p:spPr>
        <p:txBody>
          <a:bodyPr wrap="none" anchor="ctr"/>
          <a:lstStyle/>
          <a:p>
            <a:pPr algn="ctr">
              <a:defRPr/>
            </a:pPr>
            <a:endParaRPr lang="fr-FR" sz="2400" dirty="0">
              <a:latin typeface="Times New Roman" pitchFamily="18" charset="0"/>
            </a:endParaRPr>
          </a:p>
        </p:txBody>
      </p:sp>
      <p:sp>
        <p:nvSpPr>
          <p:cNvPr id="2058"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p:spPr>
        <p:txBody>
          <a:bodyPr wrap="none" anchor="ctr"/>
          <a:lstStyle/>
          <a:p>
            <a:pPr algn="ctr">
              <a:defRPr/>
            </a:pPr>
            <a:endParaRPr lang="fr-FR" sz="2400" dirty="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4470" r:id="rId1"/>
    <p:sldLayoutId id="2147484442" r:id="rId2"/>
    <p:sldLayoutId id="2147484443" r:id="rId3"/>
    <p:sldLayoutId id="2147484444" r:id="rId4"/>
    <p:sldLayoutId id="2147484445" r:id="rId5"/>
    <p:sldLayoutId id="2147484446" r:id="rId6"/>
    <p:sldLayoutId id="2147484471" r:id="rId7"/>
    <p:sldLayoutId id="2147484447" r:id="rId8"/>
    <p:sldLayoutId id="2147484448" r:id="rId9"/>
    <p:sldLayoutId id="2147484449" r:id="rId10"/>
    <p:sldLayoutId id="2147484450"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smtClean="0"/>
              <a:t>Cliquez pour modifier le style du titre</a:t>
            </a:r>
          </a:p>
        </p:txBody>
      </p:sp>
      <p:sp>
        <p:nvSpPr>
          <p:cNvPr id="5123"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smtClean="0"/>
              <a:t>Cliquez pour modifier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p>
        </p:txBody>
      </p:sp>
      <p:sp>
        <p:nvSpPr>
          <p:cNvPr id="48132"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mj-lt"/>
              </a:defRPr>
            </a:lvl1pPr>
          </a:lstStyle>
          <a:p>
            <a:pPr>
              <a:defRPr/>
            </a:pPr>
            <a:r>
              <a:rPr lang="fr-FR" dirty="0"/>
              <a:t>Mercredi 12 octobre 2012</a:t>
            </a:r>
            <a:endParaRPr lang="fr-FR" altLang="en-US" dirty="0"/>
          </a:p>
        </p:txBody>
      </p:sp>
      <p:sp>
        <p:nvSpPr>
          <p:cNvPr id="4813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endParaRPr lang="fr-FR" altLang="en-US" dirty="0"/>
          </a:p>
        </p:txBody>
      </p:sp>
      <p:sp>
        <p:nvSpPr>
          <p:cNvPr id="48134" name="Rectangle 6"/>
          <p:cNvSpPr>
            <a:spLocks noGrp="1" noChangeArrowheads="1"/>
          </p:cNvSpPr>
          <p:nvPr>
            <p:ph type="sldNum" sz="quarter" idx="4"/>
          </p:nvPr>
        </p:nvSpPr>
        <p:spPr bwMode="auto">
          <a:xfrm>
            <a:off x="6504301" y="6307279"/>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a:latin typeface="+mn-lt"/>
              </a:defRPr>
            </a:lvl1pPr>
          </a:lstStyle>
          <a:p>
            <a:pPr>
              <a:defRPr/>
            </a:pPr>
            <a:fld id="{61426087-9F11-40DB-928F-815DA85AC6BF}" type="slidenum">
              <a:rPr lang="fr-FR" altLang="en-US" smtClean="0"/>
              <a:pPr>
                <a:defRPr/>
              </a:pPr>
              <a:t>‹N°›</a:t>
            </a:fld>
            <a:endParaRPr lang="fr-FR" altLang="en-US" dirty="0"/>
          </a:p>
        </p:txBody>
      </p:sp>
      <p:sp>
        <p:nvSpPr>
          <p:cNvPr id="3079"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fr-FR" dirty="0"/>
          </a:p>
        </p:txBody>
      </p:sp>
      <p:sp>
        <p:nvSpPr>
          <p:cNvPr id="3080" name="Line 8"/>
          <p:cNvSpPr>
            <a:spLocks noChangeShapeType="1"/>
          </p:cNvSpPr>
          <p:nvPr/>
        </p:nvSpPr>
        <p:spPr bwMode="auto">
          <a:xfrm>
            <a:off x="457200" y="6381750"/>
            <a:ext cx="8229600" cy="0"/>
          </a:xfrm>
          <a:prstGeom prst="line">
            <a:avLst/>
          </a:prstGeom>
          <a:noFill/>
          <a:ln w="19050">
            <a:solidFill>
              <a:schemeClr val="accent1"/>
            </a:solidFill>
            <a:round/>
            <a:headEnd/>
            <a:tailEnd/>
          </a:ln>
        </p:spPr>
        <p:txBody>
          <a:bodyPr/>
          <a:lstStyle/>
          <a:p>
            <a:pPr>
              <a:defRPr/>
            </a:pPr>
            <a:endParaRPr lang="fr-FR" dirty="0"/>
          </a:p>
        </p:txBody>
      </p:sp>
      <p:pic>
        <p:nvPicPr>
          <p:cNvPr id="9" name="Image 1" descr="Description : Description : C:\Users\besse\Pictures\LOGO IP DEF.png"/>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8604448" y="6453336"/>
            <a:ext cx="447736" cy="302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72" r:id="rId1"/>
    <p:sldLayoutId id="2147484451" r:id="rId2"/>
    <p:sldLayoutId id="2147484452" r:id="rId3"/>
    <p:sldLayoutId id="2147484453" r:id="rId4"/>
    <p:sldLayoutId id="2147484454" r:id="rId5"/>
    <p:sldLayoutId id="2147484455" r:id="rId6"/>
    <p:sldLayoutId id="2147484456" r:id="rId7"/>
    <p:sldLayoutId id="2147484457" r:id="rId8"/>
    <p:sldLayoutId id="2147484458" r:id="rId9"/>
    <p:sldLayoutId id="2147484459" r:id="rId10"/>
    <p:sldLayoutId id="2147484460" r:id="rId11"/>
    <p:sldLayoutId id="2147484461" r:id="rId12"/>
    <p:sldLayoutId id="2147484462" r:id="rId13"/>
    <p:sldLayoutId id="2147484463" r:id="rId14"/>
    <p:sldLayoutId id="2147484464" r:id="rId15"/>
    <p:sldLayoutId id="2147484465" r:id="rId16"/>
  </p:sldLayoutIdLst>
  <p:timing>
    <p:tnLst>
      <p:par>
        <p:cTn id="1" dur="indefinite" restart="never" nodeType="tmRoot"/>
      </p:par>
    </p:tnLst>
  </p:timing>
  <p:hf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3" Type="http://schemas.openxmlformats.org/officeDocument/2006/relationships/hyperlink" Target="http://annuairesante.ameli.fr/" TargetMode="External"/><Relationship Id="rId2" Type="http://schemas.openxmlformats.org/officeDocument/2006/relationships/notesSlide" Target="../notesSlides/notesSlide3.xml"/><Relationship Id="rId1" Type="http://schemas.openxmlformats.org/officeDocument/2006/relationships/slideLayout" Target="../slideLayouts/slideLayout2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Rectangle 7"/>
          <p:cNvSpPr/>
          <p:nvPr/>
        </p:nvSpPr>
        <p:spPr>
          <a:xfrm>
            <a:off x="373005" y="2438386"/>
            <a:ext cx="8178912" cy="2190780"/>
          </a:xfrm>
          <a:prstGeom prst="rect">
            <a:avLst/>
          </a:prstGeom>
          <a:ln>
            <a:solidFill>
              <a:schemeClr val="bg2">
                <a:lumMod val="75000"/>
              </a:schemeClr>
            </a:solidFill>
          </a:ln>
          <a:effectLst/>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sz="1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3315" name="Text Box 5"/>
          <p:cNvSpPr txBox="1">
            <a:spLocks noChangeArrowheads="1"/>
          </p:cNvSpPr>
          <p:nvPr/>
        </p:nvSpPr>
        <p:spPr bwMode="auto">
          <a:xfrm>
            <a:off x="8305800" y="5476875"/>
            <a:ext cx="184150" cy="457200"/>
          </a:xfrm>
          <a:prstGeom prst="rect">
            <a:avLst/>
          </a:prstGeom>
          <a:noFill/>
          <a:ln w="9525">
            <a:noFill/>
            <a:miter lim="800000"/>
            <a:headEnd/>
            <a:tailEnd/>
          </a:ln>
        </p:spPr>
        <p:txBody>
          <a:bodyPr wrap="none">
            <a:spAutoFit/>
          </a:bodyPr>
          <a:lstStyle/>
          <a:p>
            <a:pPr eaLnBrk="0" hangingPunct="0"/>
            <a:endParaRPr lang="fr-FR" sz="2400" dirty="0">
              <a:latin typeface="Times New Roman" pitchFamily="18" charset="0"/>
            </a:endParaRPr>
          </a:p>
        </p:txBody>
      </p:sp>
      <p:sp>
        <p:nvSpPr>
          <p:cNvPr id="13317" name="Rectangle 5"/>
          <p:cNvSpPr>
            <a:spLocks noChangeArrowheads="1"/>
          </p:cNvSpPr>
          <p:nvPr/>
        </p:nvSpPr>
        <p:spPr bwMode="auto">
          <a:xfrm>
            <a:off x="574673" y="2739939"/>
            <a:ext cx="7775575" cy="1587673"/>
          </a:xfrm>
          <a:prstGeom prst="rect">
            <a:avLst/>
          </a:prstGeom>
          <a:solidFill>
            <a:schemeClr val="bg1"/>
          </a:solidFill>
          <a:ln w="9525">
            <a:solidFill>
              <a:schemeClr val="tx1"/>
            </a:solidFill>
            <a:miter lim="800000"/>
            <a:headEnd/>
            <a:tailEnd/>
          </a:ln>
        </p:spPr>
        <p:txBody>
          <a:bodyPr wrap="none" anchor="ctr"/>
          <a:lstStyle/>
          <a:p>
            <a:pPr algn="ctr"/>
            <a:r>
              <a:rPr lang="fr-FR" sz="2400" dirty="0" smtClean="0"/>
              <a:t>INTERSPORT</a:t>
            </a:r>
          </a:p>
          <a:p>
            <a:pPr algn="ctr"/>
            <a:r>
              <a:rPr lang="fr-FR" sz="2400" dirty="0" smtClean="0"/>
              <a:t>Contrat Frais de santé</a:t>
            </a:r>
            <a:endParaRPr lang="fr-FR" sz="2400" dirty="0"/>
          </a:p>
          <a:p>
            <a:pPr algn="ctr"/>
            <a:r>
              <a:rPr lang="fr-FR" sz="2400" dirty="0" smtClean="0"/>
              <a:t>Offre </a:t>
            </a:r>
            <a:r>
              <a:rPr lang="fr-FR" sz="2400" dirty="0" err="1" smtClean="0"/>
              <a:t>Surcomplémentaire</a:t>
            </a:r>
            <a:endParaRPr lang="fr-FR" sz="2400" dirty="0"/>
          </a:p>
          <a:p>
            <a:pPr algn="ctr"/>
            <a:r>
              <a:rPr lang="fr-FR" sz="2400" dirty="0" smtClean="0"/>
              <a:t>au 01/01/2018</a:t>
            </a:r>
            <a:endParaRPr lang="fr-FR" sz="2400" dirty="0"/>
          </a:p>
        </p:txBody>
      </p:sp>
      <p:sp>
        <p:nvSpPr>
          <p:cNvPr id="9" name="Espace réservé du numéro de diapositive 9"/>
          <p:cNvSpPr txBox="1">
            <a:spLocks/>
          </p:cNvSpPr>
          <p:nvPr/>
        </p:nvSpPr>
        <p:spPr bwMode="auto">
          <a:xfrm>
            <a:off x="107504" y="6453336"/>
            <a:ext cx="1656184" cy="3131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lang="fr-FR" sz="800" b="1" dirty="0" smtClean="0">
                <a:latin typeface="+mn-lt"/>
              </a:rPr>
              <a:t>Mercredi 24 janvier 2018</a:t>
            </a:r>
            <a:endParaRPr kumimoji="0" lang="fr-FR" sz="800" b="1" i="0" u="none" strike="noStrike" kern="1200" cap="none" spc="0" normalizeH="0" baseline="0" noProof="0" dirty="0">
              <a:ln>
                <a:noFill/>
              </a:ln>
              <a:solidFill>
                <a:schemeClr val="tx1"/>
              </a:solidFill>
              <a:effectLst/>
              <a:uLnTx/>
              <a:uFillTx/>
              <a:latin typeface="+mn-lt"/>
              <a:ea typeface="+mn-ea"/>
              <a:cs typeface="+mn-cs"/>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336" y="3789040"/>
            <a:ext cx="801539" cy="537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7"/>
          <p:cNvSpPr txBox="1">
            <a:spLocks noChangeArrowheads="1"/>
          </p:cNvSpPr>
          <p:nvPr/>
        </p:nvSpPr>
        <p:spPr bwMode="auto">
          <a:xfrm>
            <a:off x="950913" y="207963"/>
            <a:ext cx="7437437" cy="366712"/>
          </a:xfrm>
          <a:prstGeom prst="rect">
            <a:avLst/>
          </a:prstGeom>
          <a:noFill/>
          <a:ln w="9525">
            <a:noFill/>
            <a:miter lim="800000"/>
            <a:headEnd/>
            <a:tailEnd/>
          </a:ln>
        </p:spPr>
        <p:txBody>
          <a:bodyPr>
            <a:spAutoFit/>
          </a:bodyPr>
          <a:lstStyle/>
          <a:p>
            <a:endParaRPr lang="fr-FR" sz="1800" dirty="0">
              <a:latin typeface="Franklin Gothic Heavy" pitchFamily="34" charset="0"/>
            </a:endParaRPr>
          </a:p>
        </p:txBody>
      </p:sp>
      <p:sp>
        <p:nvSpPr>
          <p:cNvPr id="7" name="Text Box 8"/>
          <p:cNvSpPr txBox="1">
            <a:spLocks noChangeArrowheads="1"/>
          </p:cNvSpPr>
          <p:nvPr/>
        </p:nvSpPr>
        <p:spPr bwMode="auto">
          <a:xfrm>
            <a:off x="395536" y="332656"/>
            <a:ext cx="8208912" cy="400110"/>
          </a:xfrm>
          <a:prstGeom prst="rect">
            <a:avLst/>
          </a:prstGeom>
          <a:noFill/>
          <a:ln w="9525">
            <a:noFill/>
            <a:miter lim="800000"/>
            <a:headEnd/>
            <a:tailEnd/>
          </a:ln>
        </p:spPr>
        <p:txBody>
          <a:bodyPr wrap="square">
            <a:spAutoFit/>
          </a:bodyPr>
          <a:lstStyle/>
          <a:p>
            <a:pPr algn="ctr">
              <a:spcBef>
                <a:spcPct val="50000"/>
              </a:spcBef>
            </a:pPr>
            <a:r>
              <a:rPr lang="fr-FR" dirty="0" smtClean="0">
                <a:solidFill>
                  <a:srgbClr val="D60000"/>
                </a:solidFill>
              </a:rPr>
              <a:t>Rappel du contexte depuis le 1</a:t>
            </a:r>
            <a:r>
              <a:rPr lang="fr-FR" baseline="30000" dirty="0" smtClean="0">
                <a:solidFill>
                  <a:srgbClr val="D60000"/>
                </a:solidFill>
              </a:rPr>
              <a:t>er</a:t>
            </a:r>
            <a:r>
              <a:rPr lang="fr-FR" dirty="0" smtClean="0">
                <a:solidFill>
                  <a:srgbClr val="D60000"/>
                </a:solidFill>
              </a:rPr>
              <a:t> janvier 2018</a:t>
            </a:r>
            <a:endParaRPr lang="fr-FR" dirty="0">
              <a:solidFill>
                <a:srgbClr val="D60000"/>
              </a:solidFill>
            </a:endParaRPr>
          </a:p>
        </p:txBody>
      </p:sp>
      <p:sp>
        <p:nvSpPr>
          <p:cNvPr id="9" name="Rectangle 3"/>
          <p:cNvSpPr txBox="1">
            <a:spLocks noChangeArrowheads="1"/>
          </p:cNvSpPr>
          <p:nvPr/>
        </p:nvSpPr>
        <p:spPr bwMode="auto">
          <a:xfrm>
            <a:off x="467544" y="1052736"/>
            <a:ext cx="8352928" cy="201622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ct val="50000"/>
              </a:spcBef>
              <a:buClr>
                <a:srgbClr val="FF9900"/>
              </a:buClr>
              <a:buSzPct val="70000"/>
              <a:buNone/>
              <a:defRPr/>
            </a:pPr>
            <a:r>
              <a:rPr lang="fr-FR" sz="1800" dirty="0" smtClean="0"/>
              <a:t>Honoraires </a:t>
            </a:r>
            <a:r>
              <a:rPr lang="fr-FR" sz="1800" dirty="0"/>
              <a:t>des médecins </a:t>
            </a:r>
            <a:r>
              <a:rPr lang="fr-FR" sz="1800" dirty="0" smtClean="0"/>
              <a:t>(généralistes, spécialistes, chirurgiens, anesthésistes) </a:t>
            </a:r>
            <a:r>
              <a:rPr lang="fr-FR" sz="1800" dirty="0"/>
              <a:t>de secteur 2 c’est-à-dire avec dépassements d’honoraires </a:t>
            </a:r>
            <a:r>
              <a:rPr lang="fr-FR" sz="1800" dirty="0" smtClean="0"/>
              <a:t>:</a:t>
            </a:r>
            <a:endParaRPr lang="fr-FR" sz="1800" b="1" dirty="0"/>
          </a:p>
          <a:p>
            <a:pPr algn="just">
              <a:spcBef>
                <a:spcPct val="50000"/>
              </a:spcBef>
              <a:spcAft>
                <a:spcPts val="1200"/>
              </a:spcAft>
              <a:buClr>
                <a:srgbClr val="FF9900"/>
              </a:buClr>
              <a:buSzPct val="70000"/>
              <a:buFont typeface="Wingdings" pitchFamily="2" charset="2"/>
              <a:buChar char="§"/>
              <a:defRPr/>
            </a:pPr>
            <a:r>
              <a:rPr lang="fr-FR" sz="1800" dirty="0"/>
              <a:t>Plafonnement du remboursement au Ticket Modérateur + 100% Base de Remboursement Sécurité Sociale pour ceux n’ayant pas adhéré à l’OPTAM (Option </a:t>
            </a:r>
            <a:r>
              <a:rPr lang="fr-FR" sz="1800" dirty="0"/>
              <a:t>Pratique Tarifaire </a:t>
            </a:r>
            <a:r>
              <a:rPr lang="fr-FR" sz="1800" dirty="0" smtClean="0"/>
              <a:t>Maîtrisée)</a:t>
            </a:r>
            <a:endParaRPr lang="fr-FR" sz="1800" dirty="0"/>
          </a:p>
          <a:p>
            <a:pPr marL="0" indent="0" algn="just">
              <a:spcBef>
                <a:spcPct val="50000"/>
              </a:spcBef>
              <a:buClr>
                <a:srgbClr val="FF9900"/>
              </a:buClr>
              <a:buSzPct val="70000"/>
              <a:buNone/>
              <a:defRPr/>
            </a:pPr>
            <a:r>
              <a:rPr lang="fr-FR" sz="1800" dirty="0" smtClean="0">
                <a:solidFill>
                  <a:srgbClr val="D60000"/>
                </a:solidFill>
              </a:rPr>
              <a:t>Par exemple :</a:t>
            </a:r>
            <a:endParaRPr lang="fr-FR" sz="1800" b="1" kern="0" dirty="0">
              <a:solidFill>
                <a:srgbClr val="000000"/>
              </a:solidFill>
            </a:endParaRPr>
          </a:p>
          <a:p>
            <a:pPr marL="0" indent="0" algn="just">
              <a:spcBef>
                <a:spcPct val="50000"/>
              </a:spcBef>
              <a:buClr>
                <a:srgbClr val="FF9900"/>
              </a:buClr>
              <a:buSzPct val="70000"/>
              <a:buNone/>
              <a:defRPr/>
            </a:pPr>
            <a:endParaRPr lang="fr-FR" sz="1800" kern="0" dirty="0" smtClean="0">
              <a:solidFill>
                <a:srgbClr val="000000"/>
              </a:solidFill>
            </a:endParaRPr>
          </a:p>
          <a:p>
            <a:pPr marL="0" indent="0" algn="just">
              <a:spcBef>
                <a:spcPct val="50000"/>
              </a:spcBef>
              <a:buClr>
                <a:srgbClr val="FF9900"/>
              </a:buClr>
              <a:buSzPct val="70000"/>
              <a:buNone/>
              <a:defRPr/>
            </a:pPr>
            <a:endParaRPr lang="fr-FR" sz="1800" kern="0" dirty="0" smtClean="0">
              <a:solidFill>
                <a:srgbClr val="000000"/>
              </a:solidFill>
            </a:endParaRPr>
          </a:p>
          <a:p>
            <a:pPr algn="just">
              <a:spcBef>
                <a:spcPct val="50000"/>
              </a:spcBef>
              <a:buClr>
                <a:srgbClr val="FF9900"/>
              </a:buClr>
              <a:buSzPct val="70000"/>
              <a:buFont typeface="Wingdings" pitchFamily="2" charset="2"/>
              <a:buChar char="§"/>
              <a:defRPr/>
            </a:pPr>
            <a:endParaRPr lang="fr-FR" sz="1800" kern="0" dirty="0">
              <a:solidFill>
                <a:srgbClr val="000000"/>
              </a:solidFill>
            </a:endParaRPr>
          </a:p>
          <a:p>
            <a:pPr algn="just">
              <a:spcBef>
                <a:spcPct val="50000"/>
              </a:spcBef>
              <a:buClr>
                <a:srgbClr val="FF9900"/>
              </a:buClr>
              <a:buSzPct val="70000"/>
              <a:buFont typeface="Wingdings" pitchFamily="2" charset="2"/>
              <a:buChar char="§"/>
              <a:defRPr/>
            </a:pPr>
            <a:endParaRPr lang="fr-FR" sz="1800" kern="0" dirty="0">
              <a:solidFill>
                <a:srgbClr val="000000"/>
              </a:solidFill>
            </a:endParaRPr>
          </a:p>
        </p:txBody>
      </p:sp>
      <p:sp>
        <p:nvSpPr>
          <p:cNvPr id="6" name="Espace réservé du numéro de diapositive 1"/>
          <p:cNvSpPr>
            <a:spLocks noGrp="1"/>
          </p:cNvSpPr>
          <p:nvPr>
            <p:ph type="sldNum" sz="quarter" idx="11"/>
          </p:nvPr>
        </p:nvSpPr>
        <p:spPr>
          <a:xfrm>
            <a:off x="6553200" y="6284168"/>
            <a:ext cx="2133600" cy="457200"/>
          </a:xfrm>
        </p:spPr>
        <p:txBody>
          <a:bodyPr/>
          <a:lstStyle/>
          <a:p>
            <a:pPr algn="r">
              <a:defRPr/>
            </a:pPr>
            <a:fld id="{505042EE-BB16-4F48-ADAE-2DDAC052EC50}" type="slidenum">
              <a:rPr lang="fr-FR" altLang="en-US" sz="800" smtClean="0">
                <a:latin typeface="+mn-lt"/>
              </a:rPr>
              <a:t>2</a:t>
            </a:fld>
            <a:endParaRPr lang="fr-FR" altLang="en-US" sz="800" dirty="0">
              <a:latin typeface="+mn-lt"/>
            </a:endParaRPr>
          </a:p>
        </p:txBody>
      </p:sp>
      <p:graphicFrame>
        <p:nvGraphicFramePr>
          <p:cNvPr id="8" name="Tableau 7"/>
          <p:cNvGraphicFramePr>
            <a:graphicFrameLocks noGrp="1"/>
          </p:cNvGraphicFramePr>
          <p:nvPr>
            <p:extLst>
              <p:ext uri="{D42A27DB-BD31-4B8C-83A1-F6EECF244321}">
                <p14:modId xmlns:p14="http://schemas.microsoft.com/office/powerpoint/2010/main" val="1402586981"/>
              </p:ext>
            </p:extLst>
          </p:nvPr>
        </p:nvGraphicFramePr>
        <p:xfrm>
          <a:off x="497033" y="3284984"/>
          <a:ext cx="8345196" cy="2183299"/>
        </p:xfrm>
        <a:graphic>
          <a:graphicData uri="http://schemas.openxmlformats.org/drawingml/2006/table">
            <a:tbl>
              <a:tblPr firstRow="1" bandRow="1">
                <a:tableStyleId>{3B4B98B0-60AC-42C2-AFA5-B58CD77FA1E5}</a:tableStyleId>
              </a:tblPr>
              <a:tblGrid>
                <a:gridCol w="2130751">
                  <a:extLst>
                    <a:ext uri="{9D8B030D-6E8A-4147-A177-3AD203B41FA5}">
                      <a16:colId xmlns="" xmlns:a16="http://schemas.microsoft.com/office/drawing/2014/main" val="20000"/>
                    </a:ext>
                  </a:extLst>
                </a:gridCol>
                <a:gridCol w="1656184">
                  <a:extLst>
                    <a:ext uri="{9D8B030D-6E8A-4147-A177-3AD203B41FA5}">
                      <a16:colId xmlns="" xmlns:a16="http://schemas.microsoft.com/office/drawing/2014/main" val="20001"/>
                    </a:ext>
                  </a:extLst>
                </a:gridCol>
                <a:gridCol w="1726991">
                  <a:extLst>
                    <a:ext uri="{9D8B030D-6E8A-4147-A177-3AD203B41FA5}">
                      <a16:colId xmlns="" xmlns:a16="http://schemas.microsoft.com/office/drawing/2014/main" val="20002"/>
                    </a:ext>
                  </a:extLst>
                </a:gridCol>
                <a:gridCol w="1800200">
                  <a:extLst>
                    <a:ext uri="{9D8B030D-6E8A-4147-A177-3AD203B41FA5}">
                      <a16:colId xmlns="" xmlns:a16="http://schemas.microsoft.com/office/drawing/2014/main" val="20003"/>
                    </a:ext>
                  </a:extLst>
                </a:gridCol>
                <a:gridCol w="1031070">
                  <a:extLst>
                    <a:ext uri="{9D8B030D-6E8A-4147-A177-3AD203B41FA5}">
                      <a16:colId xmlns="" xmlns:a16="http://schemas.microsoft.com/office/drawing/2014/main" val="20004"/>
                    </a:ext>
                  </a:extLst>
                </a:gridCol>
              </a:tblGrid>
              <a:tr h="615719">
                <a:tc>
                  <a:txBody>
                    <a:bodyPr/>
                    <a:lstStyle/>
                    <a:p>
                      <a:pPr algn="ctr"/>
                      <a:r>
                        <a:rPr lang="fr-FR" sz="1400" dirty="0"/>
                        <a:t>Acte </a:t>
                      </a:r>
                      <a:r>
                        <a:rPr lang="fr-FR" sz="1400" dirty="0" smtClean="0"/>
                        <a:t>médical</a:t>
                      </a:r>
                    </a:p>
                    <a:p>
                      <a:pPr algn="ctr"/>
                      <a:r>
                        <a:rPr lang="fr-FR" sz="1400" dirty="0" smtClean="0"/>
                        <a:t>(dépense </a:t>
                      </a:r>
                      <a:r>
                        <a:rPr lang="fr-FR" sz="1400" dirty="0"/>
                        <a:t>réelle)</a:t>
                      </a:r>
                    </a:p>
                  </a:txBody>
                  <a:tcPr anchor="ctr"/>
                </a:tc>
                <a:tc>
                  <a:txBody>
                    <a:bodyPr/>
                    <a:lstStyle/>
                    <a:p>
                      <a:pPr algn="ctr"/>
                      <a:r>
                        <a:rPr lang="fr-FR" sz="1400" kern="0" dirty="0"/>
                        <a:t>Base de </a:t>
                      </a:r>
                      <a:r>
                        <a:rPr lang="fr-FR" sz="1400" kern="0" dirty="0" smtClean="0"/>
                        <a:t>remboursement </a:t>
                      </a:r>
                      <a:r>
                        <a:rPr lang="fr-FR" sz="1400" kern="0" dirty="0"/>
                        <a:t>de la SS</a:t>
                      </a:r>
                      <a:endParaRPr lang="fr-FR" sz="1400" dirty="0"/>
                    </a:p>
                  </a:txBody>
                  <a:tcPr anchor="ctr"/>
                </a:tc>
                <a:tc>
                  <a:txBody>
                    <a:bodyPr/>
                    <a:lstStyle/>
                    <a:p>
                      <a:pPr algn="ctr"/>
                      <a:r>
                        <a:rPr lang="fr-FR" sz="1400" u="none" strike="noStrike" kern="1200" baseline="0" dirty="0" smtClean="0"/>
                        <a:t>Remboursement </a:t>
                      </a:r>
                      <a:r>
                        <a:rPr lang="fr-FR" sz="1400" u="none" strike="noStrike" kern="1200" baseline="0" dirty="0"/>
                        <a:t>Sécurité sociale</a:t>
                      </a:r>
                      <a:endParaRPr lang="fr-FR" sz="1400" dirty="0"/>
                    </a:p>
                  </a:txBody>
                  <a:tcPr anchor="ctr"/>
                </a:tc>
                <a:tc>
                  <a:txBody>
                    <a:bodyPr/>
                    <a:lstStyle/>
                    <a:p>
                      <a:pPr algn="ctr"/>
                      <a:r>
                        <a:rPr lang="fr-FR" sz="1400" dirty="0"/>
                        <a:t>Remboursement complémentaire</a:t>
                      </a:r>
                    </a:p>
                  </a:txBody>
                  <a:tcPr anchor="ctr"/>
                </a:tc>
                <a:tc>
                  <a:txBody>
                    <a:bodyPr/>
                    <a:lstStyle/>
                    <a:p>
                      <a:pPr algn="ctr"/>
                      <a:r>
                        <a:rPr lang="fr-FR" sz="1400" dirty="0"/>
                        <a:t>Reste à charge</a:t>
                      </a:r>
                    </a:p>
                  </a:txBody>
                  <a:tcPr anchor="ctr"/>
                </a:tc>
                <a:extLst>
                  <a:ext uri="{0D108BD9-81ED-4DB2-BD59-A6C34878D82A}">
                    <a16:rowId xmlns="" xmlns:a16="http://schemas.microsoft.com/office/drawing/2014/main" val="10000"/>
                  </a:ext>
                </a:extLst>
              </a:tr>
              <a:tr h="415459">
                <a:tc>
                  <a:txBody>
                    <a:bodyPr/>
                    <a:lstStyle/>
                    <a:p>
                      <a:pPr algn="ctr"/>
                      <a:r>
                        <a:rPr lang="fr-FR" sz="1400" dirty="0"/>
                        <a:t>Spécialiste (70 €)</a:t>
                      </a:r>
                    </a:p>
                  </a:txBody>
                  <a:tcPr anchor="ctr"/>
                </a:tc>
                <a:tc>
                  <a:txBody>
                    <a:bodyPr/>
                    <a:lstStyle/>
                    <a:p>
                      <a:pPr algn="ctr"/>
                      <a:r>
                        <a:rPr lang="fr-FR" sz="1400" kern="1200" dirty="0"/>
                        <a:t>23 €</a:t>
                      </a:r>
                      <a:endParaRPr lang="fr-FR" sz="1400" kern="1200" dirty="0">
                        <a:solidFill>
                          <a:schemeClr val="dk1"/>
                        </a:solidFill>
                        <a:latin typeface="+mn-lt"/>
                        <a:ea typeface="+mn-ea"/>
                        <a:cs typeface="+mn-cs"/>
                      </a:endParaRPr>
                    </a:p>
                  </a:txBody>
                  <a:tcPr anchor="ctr"/>
                </a:tc>
                <a:tc>
                  <a:txBody>
                    <a:bodyPr/>
                    <a:lstStyle/>
                    <a:p>
                      <a:pPr algn="ctr"/>
                      <a:r>
                        <a:rPr lang="fr-FR" sz="1400" kern="1200" dirty="0"/>
                        <a:t>16,10 € (- 1€)</a:t>
                      </a:r>
                      <a:endParaRPr lang="fr-FR" sz="1400" kern="1200" dirty="0">
                        <a:solidFill>
                          <a:schemeClr val="dk1"/>
                        </a:solidFill>
                        <a:latin typeface="+mn-lt"/>
                        <a:ea typeface="+mn-ea"/>
                        <a:cs typeface="+mn-cs"/>
                      </a:endParaRPr>
                    </a:p>
                  </a:txBody>
                  <a:tcPr anchor="ctr"/>
                </a:tc>
                <a:tc>
                  <a:txBody>
                    <a:bodyPr/>
                    <a:lstStyle/>
                    <a:p>
                      <a:pPr algn="ctr"/>
                      <a:r>
                        <a:rPr lang="fr-FR" sz="1400" kern="1200" dirty="0"/>
                        <a:t>53,90 €</a:t>
                      </a:r>
                      <a:endParaRPr lang="fr-FR" sz="1400" kern="1200" dirty="0">
                        <a:solidFill>
                          <a:schemeClr val="dk1"/>
                        </a:solidFill>
                        <a:latin typeface="+mn-lt"/>
                        <a:ea typeface="+mn-ea"/>
                        <a:cs typeface="+mn-cs"/>
                      </a:endParaRPr>
                    </a:p>
                  </a:txBody>
                  <a:tcPr anchor="ctr"/>
                </a:tc>
                <a:tc>
                  <a:txBody>
                    <a:bodyPr/>
                    <a:lstStyle/>
                    <a:p>
                      <a:pPr algn="ctr"/>
                      <a:r>
                        <a:rPr lang="fr-FR" sz="1400" kern="1200" dirty="0"/>
                        <a:t>1 €</a:t>
                      </a:r>
                      <a:endParaRPr lang="fr-FR" sz="1400" kern="1200" dirty="0">
                        <a:solidFill>
                          <a:schemeClr val="dk1"/>
                        </a:solidFill>
                        <a:latin typeface="+mn-lt"/>
                        <a:ea typeface="+mn-ea"/>
                        <a:cs typeface="+mn-cs"/>
                      </a:endParaRPr>
                    </a:p>
                  </a:txBody>
                  <a:tcPr anchor="ctr"/>
                </a:tc>
                <a:extLst>
                  <a:ext uri="{0D108BD9-81ED-4DB2-BD59-A6C34878D82A}">
                    <a16:rowId xmlns="" xmlns:a16="http://schemas.microsoft.com/office/drawing/2014/main" val="10001"/>
                  </a:ext>
                </a:extLst>
              </a:tr>
              <a:tr h="360040">
                <a:tc>
                  <a:txBody>
                    <a:bodyPr/>
                    <a:lstStyle/>
                    <a:p>
                      <a:pPr algn="ctr"/>
                      <a:r>
                        <a:rPr lang="fr-FR" sz="1400" dirty="0"/>
                        <a:t>Spécialiste </a:t>
                      </a:r>
                      <a:r>
                        <a:rPr lang="fr-FR" sz="1400" dirty="0" smtClean="0"/>
                        <a:t>OPTAM</a:t>
                      </a:r>
                    </a:p>
                    <a:p>
                      <a:pPr algn="ctr"/>
                      <a:r>
                        <a:rPr lang="fr-FR" sz="1400" dirty="0" smtClean="0"/>
                        <a:t>(40 </a:t>
                      </a:r>
                      <a:r>
                        <a:rPr lang="fr-FR" sz="1400" dirty="0"/>
                        <a: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kern="1200" dirty="0" smtClean="0">
                          <a:solidFill>
                            <a:schemeClr val="dk1"/>
                          </a:solidFill>
                          <a:latin typeface="+mn-lt"/>
                          <a:ea typeface="+mn-ea"/>
                          <a:cs typeface="+mn-cs"/>
                        </a:rPr>
                        <a:t>30 </a:t>
                      </a:r>
                      <a:r>
                        <a:rPr lang="fr-FR" sz="1400" kern="1200" dirty="0">
                          <a:solidFill>
                            <a:schemeClr val="dk1"/>
                          </a:solidFill>
                          <a:latin typeface="+mn-lt"/>
                          <a:ea typeface="+mn-ea"/>
                          <a:cs typeface="+mn-cs"/>
                        </a:rPr>
                        <a: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kern="1200" dirty="0" smtClean="0"/>
                        <a:t>21,00 </a:t>
                      </a:r>
                      <a:r>
                        <a:rPr lang="fr-FR" sz="1400" kern="1200" dirty="0"/>
                        <a:t>€ (- 1€)</a:t>
                      </a:r>
                      <a:endParaRPr lang="fr-FR" sz="14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kern="1200" dirty="0" smtClean="0"/>
                        <a:t>19,00 </a:t>
                      </a:r>
                      <a:r>
                        <a:rPr lang="fr-FR" sz="1400" kern="1200" dirty="0"/>
                        <a:t>€</a:t>
                      </a:r>
                      <a:endParaRPr lang="fr-FR" sz="14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1 €</a:t>
                      </a:r>
                    </a:p>
                  </a:txBody>
                  <a:tcPr anchor="ctr"/>
                </a:tc>
                <a:extLst>
                  <a:ext uri="{0D108BD9-81ED-4DB2-BD59-A6C34878D82A}">
                    <a16:rowId xmlns="" xmlns:a16="http://schemas.microsoft.com/office/drawing/2014/main" val="10002"/>
                  </a:ext>
                </a:extLst>
              </a:tr>
              <a:tr h="430175">
                <a:tc>
                  <a:txBody>
                    <a:bodyPr/>
                    <a:lstStyle/>
                    <a:p>
                      <a:pPr algn="ctr"/>
                      <a:r>
                        <a:rPr lang="fr-FR" sz="1400" dirty="0"/>
                        <a:t>Spécialiste Non </a:t>
                      </a:r>
                      <a:r>
                        <a:rPr lang="fr-FR" sz="1400" dirty="0" smtClean="0"/>
                        <a:t>OPTAM (</a:t>
                      </a:r>
                      <a:r>
                        <a:rPr lang="fr-FR" sz="1400" dirty="0"/>
                        <a:t>70 €)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kern="1200" dirty="0"/>
                        <a:t>23 €</a:t>
                      </a:r>
                      <a:endParaRPr lang="fr-FR" sz="1400" kern="1200" dirty="0">
                        <a:solidFill>
                          <a:schemeClr val="dk1"/>
                        </a:solidFill>
                        <a:latin typeface="+mn-lt"/>
                        <a:ea typeface="+mn-ea"/>
                        <a:cs typeface="+mn-cs"/>
                      </a:endParaRPr>
                    </a:p>
                  </a:txBody>
                  <a:tcPr anchor="ctr"/>
                </a:tc>
                <a:tc>
                  <a:txBody>
                    <a:bodyPr/>
                    <a:lstStyle/>
                    <a:p>
                      <a:pPr algn="ctr"/>
                      <a:r>
                        <a:rPr lang="fr-FR" sz="1400" kern="1200" dirty="0"/>
                        <a:t>16,10 € (- 1€)</a:t>
                      </a:r>
                      <a:endParaRPr lang="fr-FR" sz="14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kern="1200" dirty="0"/>
                        <a:t>29,90 €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kern="1200" dirty="0"/>
                        <a:t>25 €</a:t>
                      </a:r>
                      <a:endParaRPr lang="fr-FR" sz="1400" kern="1200" dirty="0">
                        <a:solidFill>
                          <a:schemeClr val="dk1"/>
                        </a:solidFill>
                        <a:latin typeface="+mn-lt"/>
                        <a:ea typeface="+mn-ea"/>
                        <a:cs typeface="+mn-cs"/>
                      </a:endParaRPr>
                    </a:p>
                  </a:txBody>
                  <a:tcPr anchor="ctr"/>
                </a:tc>
                <a:extLst>
                  <a:ext uri="{0D108BD9-81ED-4DB2-BD59-A6C34878D82A}">
                    <a16:rowId xmlns="" xmlns:a16="http://schemas.microsoft.com/office/drawing/2014/main" val="10003"/>
                  </a:ext>
                </a:extLst>
              </a:tr>
            </a:tbl>
          </a:graphicData>
        </a:graphic>
      </p:graphicFrame>
      <p:sp>
        <p:nvSpPr>
          <p:cNvPr id="10" name="Rectangle 3"/>
          <p:cNvSpPr txBox="1">
            <a:spLocks noChangeArrowheads="1"/>
          </p:cNvSpPr>
          <p:nvPr/>
        </p:nvSpPr>
        <p:spPr bwMode="auto">
          <a:xfrm>
            <a:off x="827584" y="5805264"/>
            <a:ext cx="7488832" cy="64807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eaLnBrk="1" fontAlgn="ctr" hangingPunct="1">
              <a:buSzPct val="70000"/>
              <a:buNone/>
            </a:pPr>
            <a:r>
              <a:rPr lang="fr-FR" sz="1500" kern="0" dirty="0">
                <a:solidFill>
                  <a:srgbClr val="000000"/>
                </a:solidFill>
              </a:rPr>
              <a:t>…un </a:t>
            </a:r>
            <a:r>
              <a:rPr lang="fr-FR" sz="1500" kern="0" dirty="0">
                <a:solidFill>
                  <a:srgbClr val="FF0000"/>
                </a:solidFill>
              </a:rPr>
              <a:t>spécialiste Non </a:t>
            </a:r>
            <a:r>
              <a:rPr lang="fr-FR" sz="1500" kern="0" dirty="0" err="1" smtClean="0">
                <a:solidFill>
                  <a:srgbClr val="FF0000"/>
                </a:solidFill>
              </a:rPr>
              <a:t>Optam</a:t>
            </a:r>
            <a:r>
              <a:rPr lang="fr-FR" sz="1500" kern="0" dirty="0" smtClean="0">
                <a:solidFill>
                  <a:srgbClr val="FF0000"/>
                </a:solidFill>
              </a:rPr>
              <a:t> </a:t>
            </a:r>
            <a:r>
              <a:rPr lang="fr-FR" sz="1500" kern="0" dirty="0" smtClean="0">
                <a:solidFill>
                  <a:srgbClr val="000000"/>
                </a:solidFill>
              </a:rPr>
              <a:t>sera </a:t>
            </a:r>
            <a:r>
              <a:rPr lang="fr-FR" sz="1500" kern="0" dirty="0">
                <a:solidFill>
                  <a:srgbClr val="000000"/>
                </a:solidFill>
              </a:rPr>
              <a:t>remboursé au maximum à hauteur de </a:t>
            </a:r>
            <a:r>
              <a:rPr lang="fr-FR" sz="1500" b="1" kern="0" dirty="0" smtClean="0">
                <a:solidFill>
                  <a:srgbClr val="FF0000"/>
                </a:solidFill>
              </a:rPr>
              <a:t>45 </a:t>
            </a:r>
            <a:r>
              <a:rPr lang="fr-FR" sz="1500" b="1" kern="0" dirty="0" smtClean="0">
                <a:solidFill>
                  <a:srgbClr val="FF0000"/>
                </a:solidFill>
              </a:rPr>
              <a:t>€ </a:t>
            </a:r>
            <a:r>
              <a:rPr lang="fr-FR" sz="1500" dirty="0"/>
              <a:t>(16,10 </a:t>
            </a:r>
            <a:r>
              <a:rPr lang="fr-FR" sz="1500" dirty="0" smtClean="0"/>
              <a:t>€ + 29,90 € </a:t>
            </a:r>
            <a:r>
              <a:rPr lang="fr-FR" sz="1500" dirty="0"/>
              <a:t>- Rembourseme</a:t>
            </a:r>
            <a:r>
              <a:rPr lang="fr-FR" sz="1500" dirty="0" smtClean="0"/>
              <a:t>nt </a:t>
            </a:r>
            <a:r>
              <a:rPr lang="fr-FR" sz="1500" dirty="0"/>
              <a:t>SS et complémentaire) </a:t>
            </a:r>
            <a:r>
              <a:rPr lang="fr-FR" sz="1500" kern="0" dirty="0">
                <a:solidFill>
                  <a:srgbClr val="000000"/>
                </a:solidFill>
              </a:rPr>
              <a:t>à compter du 01/01/2018.</a:t>
            </a:r>
          </a:p>
        </p:txBody>
      </p:sp>
      <p:cxnSp>
        <p:nvCxnSpPr>
          <p:cNvPr id="11" name="Connecteur droit avec flèche 10"/>
          <p:cNvCxnSpPr/>
          <p:nvPr/>
        </p:nvCxnSpPr>
        <p:spPr>
          <a:xfrm>
            <a:off x="1619672" y="5521519"/>
            <a:ext cx="288032" cy="295709"/>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936760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7"/>
          <p:cNvSpPr txBox="1">
            <a:spLocks noChangeArrowheads="1"/>
          </p:cNvSpPr>
          <p:nvPr/>
        </p:nvSpPr>
        <p:spPr bwMode="auto">
          <a:xfrm>
            <a:off x="950913" y="207963"/>
            <a:ext cx="7437437" cy="366712"/>
          </a:xfrm>
          <a:prstGeom prst="rect">
            <a:avLst/>
          </a:prstGeom>
          <a:noFill/>
          <a:ln w="9525">
            <a:noFill/>
            <a:miter lim="800000"/>
            <a:headEnd/>
            <a:tailEnd/>
          </a:ln>
        </p:spPr>
        <p:txBody>
          <a:bodyPr>
            <a:spAutoFit/>
          </a:bodyPr>
          <a:lstStyle/>
          <a:p>
            <a:endParaRPr lang="fr-FR" sz="1800" dirty="0">
              <a:latin typeface="Franklin Gothic Heavy" pitchFamily="34" charset="0"/>
            </a:endParaRPr>
          </a:p>
        </p:txBody>
      </p:sp>
      <p:sp>
        <p:nvSpPr>
          <p:cNvPr id="7" name="Text Box 8"/>
          <p:cNvSpPr txBox="1">
            <a:spLocks noChangeArrowheads="1"/>
          </p:cNvSpPr>
          <p:nvPr/>
        </p:nvSpPr>
        <p:spPr bwMode="auto">
          <a:xfrm>
            <a:off x="395536" y="344850"/>
            <a:ext cx="8208912" cy="400110"/>
          </a:xfrm>
          <a:prstGeom prst="rect">
            <a:avLst/>
          </a:prstGeom>
          <a:noFill/>
          <a:ln w="9525">
            <a:noFill/>
            <a:miter lim="800000"/>
            <a:headEnd/>
            <a:tailEnd/>
          </a:ln>
        </p:spPr>
        <p:txBody>
          <a:bodyPr wrap="square">
            <a:spAutoFit/>
          </a:bodyPr>
          <a:lstStyle/>
          <a:p>
            <a:pPr algn="ctr">
              <a:spcBef>
                <a:spcPts val="0"/>
              </a:spcBef>
            </a:pPr>
            <a:r>
              <a:rPr lang="fr-FR" dirty="0" smtClean="0">
                <a:solidFill>
                  <a:srgbClr val="D60000"/>
                </a:solidFill>
              </a:rPr>
              <a:t>OPTAM </a:t>
            </a:r>
            <a:r>
              <a:rPr lang="fr-FR" dirty="0">
                <a:solidFill>
                  <a:srgbClr val="D60000"/>
                </a:solidFill>
              </a:rPr>
              <a:t>/ NON </a:t>
            </a:r>
            <a:r>
              <a:rPr lang="fr-FR" dirty="0" smtClean="0">
                <a:solidFill>
                  <a:srgbClr val="D60000"/>
                </a:solidFill>
              </a:rPr>
              <a:t>OPTAM </a:t>
            </a:r>
            <a:r>
              <a:rPr lang="fr-FR" dirty="0">
                <a:solidFill>
                  <a:srgbClr val="D60000"/>
                </a:solidFill>
              </a:rPr>
              <a:t>: </a:t>
            </a:r>
            <a:r>
              <a:rPr lang="fr-FR" b="1" kern="0" dirty="0">
                <a:solidFill>
                  <a:srgbClr val="000000"/>
                </a:solidFill>
                <a:hlinkClick r:id="rId3"/>
              </a:rPr>
              <a:t>http://annuairesante.ameli.fr</a:t>
            </a:r>
            <a:r>
              <a:rPr lang="fr-FR" b="1" kern="0" dirty="0">
                <a:solidFill>
                  <a:srgbClr val="000000"/>
                </a:solidFill>
              </a:rPr>
              <a:t>  </a:t>
            </a:r>
            <a:endParaRPr lang="fr-FR" dirty="0">
              <a:solidFill>
                <a:srgbClr val="D60000"/>
              </a:solidFill>
            </a:endParaRPr>
          </a:p>
        </p:txBody>
      </p:sp>
      <p:sp>
        <p:nvSpPr>
          <p:cNvPr id="11" name="Rectangle 3"/>
          <p:cNvSpPr txBox="1">
            <a:spLocks noChangeArrowheads="1"/>
          </p:cNvSpPr>
          <p:nvPr/>
        </p:nvSpPr>
        <p:spPr bwMode="auto">
          <a:xfrm>
            <a:off x="251520" y="1412776"/>
            <a:ext cx="3600400" cy="446449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algn="just">
              <a:spcBef>
                <a:spcPct val="50000"/>
              </a:spcBef>
              <a:buClr>
                <a:srgbClr val="FF9900"/>
              </a:buClr>
              <a:buSzPct val="70000"/>
              <a:buFont typeface="Wingdings" pitchFamily="2" charset="2"/>
              <a:buChar char="§"/>
              <a:defRPr/>
            </a:pPr>
            <a:r>
              <a:rPr lang="fr-FR" sz="1600" kern="0" dirty="0">
                <a:solidFill>
                  <a:srgbClr val="000000"/>
                </a:solidFill>
              </a:rPr>
              <a:t>Concrètement suite…</a:t>
            </a:r>
          </a:p>
          <a:p>
            <a:pPr>
              <a:spcBef>
                <a:spcPct val="50000"/>
              </a:spcBef>
              <a:buClr>
                <a:srgbClr val="FF9900"/>
              </a:buClr>
              <a:buSzPct val="70000"/>
              <a:buFont typeface="Wingdings" pitchFamily="2" charset="2"/>
              <a:buChar char="§"/>
              <a:defRPr/>
            </a:pPr>
            <a:r>
              <a:rPr lang="fr-FR" sz="1600" kern="0" dirty="0">
                <a:solidFill>
                  <a:srgbClr val="000000"/>
                </a:solidFill>
              </a:rPr>
              <a:t>… pour vérifier si un médecin </a:t>
            </a:r>
            <a:r>
              <a:rPr lang="fr-FR" sz="1600" kern="0" dirty="0" smtClean="0">
                <a:solidFill>
                  <a:srgbClr val="000000"/>
                </a:solidFill>
              </a:rPr>
              <a:t>à adhérer ou non à l’OPTAM, </a:t>
            </a:r>
            <a:r>
              <a:rPr lang="fr-FR" sz="1600" kern="0" dirty="0">
                <a:solidFill>
                  <a:srgbClr val="000000"/>
                </a:solidFill>
              </a:rPr>
              <a:t>vous pouvez vous rendre sur le site de la Sécurité Sociale : </a:t>
            </a:r>
            <a:r>
              <a:rPr lang="fr-FR" sz="1600" b="1" kern="0" dirty="0">
                <a:solidFill>
                  <a:srgbClr val="000000"/>
                </a:solidFill>
                <a:hlinkClick r:id="rId3"/>
              </a:rPr>
              <a:t>http://annuairesante.ameli.fr</a:t>
            </a:r>
            <a:r>
              <a:rPr lang="fr-FR" sz="1600" b="1" kern="0" dirty="0">
                <a:solidFill>
                  <a:srgbClr val="000000"/>
                </a:solidFill>
              </a:rPr>
              <a:t> </a:t>
            </a:r>
          </a:p>
          <a:p>
            <a:pPr algn="just">
              <a:spcBef>
                <a:spcPct val="50000"/>
              </a:spcBef>
              <a:buClr>
                <a:srgbClr val="FF9900"/>
              </a:buClr>
              <a:buSzPct val="70000"/>
              <a:buFont typeface="Wingdings" pitchFamily="2" charset="2"/>
              <a:buChar char="§"/>
              <a:defRPr/>
            </a:pPr>
            <a:r>
              <a:rPr lang="fr-FR" sz="1600" kern="0" dirty="0">
                <a:solidFill>
                  <a:srgbClr val="000000"/>
                </a:solidFill>
              </a:rPr>
              <a:t>Recherchez un professionnel de santé en renseignant au moins 1 des 3 critères suivants : Nom et/ou Spécialité et/ou Type d’acte</a:t>
            </a:r>
          </a:p>
          <a:p>
            <a:pPr algn="just">
              <a:spcBef>
                <a:spcPct val="50000"/>
              </a:spcBef>
              <a:buClr>
                <a:srgbClr val="FF9900"/>
              </a:buClr>
              <a:buSzPct val="70000"/>
              <a:buFont typeface="Wingdings" pitchFamily="2" charset="2"/>
              <a:buChar char="§"/>
              <a:defRPr/>
            </a:pPr>
            <a:r>
              <a:rPr lang="fr-FR" sz="1600" kern="0" dirty="0">
                <a:solidFill>
                  <a:srgbClr val="000000"/>
                </a:solidFill>
              </a:rPr>
              <a:t>Puis filtrez par type </a:t>
            </a:r>
            <a:r>
              <a:rPr lang="fr-FR" sz="1600" kern="0" dirty="0" smtClean="0">
                <a:solidFill>
                  <a:srgbClr val="000000"/>
                </a:solidFill>
              </a:rPr>
              <a:t>d’honoraires (exemple : Honoraires avec dépassements maîtrisés OPTAM)</a:t>
            </a:r>
            <a:endParaRPr lang="fr-FR" sz="1600" kern="0" dirty="0">
              <a:solidFill>
                <a:srgbClr val="000000"/>
              </a:solidFill>
            </a:endParaRPr>
          </a:p>
          <a:p>
            <a:pPr algn="just">
              <a:spcBef>
                <a:spcPct val="50000"/>
              </a:spcBef>
              <a:buClr>
                <a:srgbClr val="FF9900"/>
              </a:buClr>
              <a:buSzPct val="70000"/>
              <a:buFont typeface="Wingdings" pitchFamily="2" charset="2"/>
              <a:buChar char="§"/>
              <a:defRPr/>
            </a:pPr>
            <a:r>
              <a:rPr lang="fr-FR" sz="1600" kern="0" dirty="0">
                <a:solidFill>
                  <a:srgbClr val="000000"/>
                </a:solidFill>
              </a:rPr>
              <a:t>Puis renseignez le lieu et cliquez sur « Rechercher »</a:t>
            </a:r>
          </a:p>
          <a:p>
            <a:pPr algn="just">
              <a:spcBef>
                <a:spcPct val="50000"/>
              </a:spcBef>
              <a:buClr>
                <a:srgbClr val="FF9900"/>
              </a:buClr>
              <a:buSzPct val="70000"/>
              <a:buFont typeface="Wingdings" pitchFamily="2" charset="2"/>
              <a:buChar char="§"/>
              <a:defRPr/>
            </a:pPr>
            <a:endParaRPr lang="fr-FR" sz="1600" b="1" kern="0" dirty="0">
              <a:solidFill>
                <a:srgbClr val="000000"/>
              </a:solidFill>
            </a:endParaRPr>
          </a:p>
          <a:p>
            <a:pPr algn="just">
              <a:spcBef>
                <a:spcPct val="50000"/>
              </a:spcBef>
              <a:buClr>
                <a:srgbClr val="FF9900"/>
              </a:buClr>
              <a:buSzPct val="70000"/>
              <a:buFont typeface="Wingdings" pitchFamily="2" charset="2"/>
              <a:buChar char="§"/>
              <a:defRPr/>
            </a:pPr>
            <a:endParaRPr lang="fr-FR" sz="1600" kern="0" dirty="0">
              <a:solidFill>
                <a:srgbClr val="000000"/>
              </a:solidFill>
            </a:endParaRPr>
          </a:p>
        </p:txBody>
      </p:sp>
      <p:sp>
        <p:nvSpPr>
          <p:cNvPr id="12" name="Espace réservé du numéro de diapositive 1"/>
          <p:cNvSpPr>
            <a:spLocks noGrp="1"/>
          </p:cNvSpPr>
          <p:nvPr>
            <p:ph type="sldNum" sz="quarter" idx="11"/>
          </p:nvPr>
        </p:nvSpPr>
        <p:spPr>
          <a:xfrm>
            <a:off x="6553200" y="6237312"/>
            <a:ext cx="2133600" cy="457200"/>
          </a:xfrm>
        </p:spPr>
        <p:txBody>
          <a:bodyPr/>
          <a:lstStyle/>
          <a:p>
            <a:pPr algn="r">
              <a:defRPr/>
            </a:pPr>
            <a:fld id="{E4F6E2E0-F9C1-4D33-AFA9-B49313698DA1}" type="slidenum">
              <a:rPr lang="fr-FR" altLang="en-US" sz="800" smtClean="0">
                <a:latin typeface="+mn-lt"/>
              </a:rPr>
              <a:pPr algn="r">
                <a:defRPr/>
              </a:pPr>
              <a:t>3</a:t>
            </a:fld>
            <a:endParaRPr lang="fr-FR" altLang="en-US" sz="800" dirty="0">
              <a:latin typeface="+mn-lt"/>
            </a:endParaRPr>
          </a:p>
        </p:txBody>
      </p:sp>
      <p:pic>
        <p:nvPicPr>
          <p:cNvPr id="8" name="Image 7"/>
          <p:cNvPicPr>
            <a:picLocks noChangeAspect="1"/>
          </p:cNvPicPr>
          <p:nvPr/>
        </p:nvPicPr>
        <p:blipFill>
          <a:blip r:embed="rId4"/>
          <a:stretch>
            <a:fillRect/>
          </a:stretch>
        </p:blipFill>
        <p:spPr>
          <a:xfrm>
            <a:off x="4139952" y="1412776"/>
            <a:ext cx="4680520" cy="4251563"/>
          </a:xfrm>
          <a:prstGeom prst="rect">
            <a:avLst/>
          </a:prstGeom>
        </p:spPr>
      </p:pic>
      <p:cxnSp>
        <p:nvCxnSpPr>
          <p:cNvPr id="4" name="Connecteur droit avec flèche 3"/>
          <p:cNvCxnSpPr/>
          <p:nvPr/>
        </p:nvCxnSpPr>
        <p:spPr>
          <a:xfrm flipV="1">
            <a:off x="3851920" y="4725144"/>
            <a:ext cx="432048" cy="1440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28534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7"/>
          <p:cNvSpPr txBox="1">
            <a:spLocks noChangeArrowheads="1"/>
          </p:cNvSpPr>
          <p:nvPr/>
        </p:nvSpPr>
        <p:spPr bwMode="auto">
          <a:xfrm>
            <a:off x="950913" y="207963"/>
            <a:ext cx="7437437" cy="366712"/>
          </a:xfrm>
          <a:prstGeom prst="rect">
            <a:avLst/>
          </a:prstGeom>
          <a:noFill/>
          <a:ln w="9525">
            <a:noFill/>
            <a:miter lim="800000"/>
            <a:headEnd/>
            <a:tailEnd/>
          </a:ln>
        </p:spPr>
        <p:txBody>
          <a:bodyPr>
            <a:spAutoFit/>
          </a:bodyPr>
          <a:lstStyle/>
          <a:p>
            <a:endParaRPr lang="fr-FR" sz="1800" dirty="0">
              <a:latin typeface="Franklin Gothic Heavy" pitchFamily="34" charset="0"/>
            </a:endParaRPr>
          </a:p>
        </p:txBody>
      </p:sp>
      <p:sp>
        <p:nvSpPr>
          <p:cNvPr id="7" name="Text Box 8"/>
          <p:cNvSpPr txBox="1">
            <a:spLocks noChangeArrowheads="1"/>
          </p:cNvSpPr>
          <p:nvPr/>
        </p:nvSpPr>
        <p:spPr bwMode="auto">
          <a:xfrm>
            <a:off x="395536" y="332656"/>
            <a:ext cx="8208912" cy="400110"/>
          </a:xfrm>
          <a:prstGeom prst="rect">
            <a:avLst/>
          </a:prstGeom>
          <a:noFill/>
          <a:ln w="9525">
            <a:noFill/>
            <a:miter lim="800000"/>
            <a:headEnd/>
            <a:tailEnd/>
          </a:ln>
        </p:spPr>
        <p:txBody>
          <a:bodyPr wrap="square">
            <a:spAutoFit/>
          </a:bodyPr>
          <a:lstStyle/>
          <a:p>
            <a:pPr algn="ctr">
              <a:spcBef>
                <a:spcPct val="50000"/>
              </a:spcBef>
            </a:pPr>
            <a:r>
              <a:rPr lang="fr-FR" dirty="0" err="1" smtClean="0">
                <a:solidFill>
                  <a:srgbClr val="D60000"/>
                </a:solidFill>
              </a:rPr>
              <a:t>Surcomplémentaire</a:t>
            </a:r>
            <a:r>
              <a:rPr lang="fr-FR" dirty="0" smtClean="0">
                <a:solidFill>
                  <a:srgbClr val="D60000"/>
                </a:solidFill>
              </a:rPr>
              <a:t> : garanties et tarifs au 01/01/2018</a:t>
            </a:r>
            <a:endParaRPr lang="fr-FR" dirty="0">
              <a:solidFill>
                <a:srgbClr val="D60000"/>
              </a:solidFill>
            </a:endParaRPr>
          </a:p>
        </p:txBody>
      </p:sp>
      <p:sp>
        <p:nvSpPr>
          <p:cNvPr id="6" name="Espace réservé du numéro de diapositive 1"/>
          <p:cNvSpPr>
            <a:spLocks noGrp="1"/>
          </p:cNvSpPr>
          <p:nvPr>
            <p:ph type="sldNum" sz="quarter" idx="11"/>
          </p:nvPr>
        </p:nvSpPr>
        <p:spPr>
          <a:xfrm>
            <a:off x="6553200" y="6284168"/>
            <a:ext cx="2133600" cy="457200"/>
          </a:xfrm>
        </p:spPr>
        <p:txBody>
          <a:bodyPr/>
          <a:lstStyle/>
          <a:p>
            <a:pPr algn="r">
              <a:defRPr/>
            </a:pPr>
            <a:fld id="{505042EE-BB16-4F48-ADAE-2DDAC052EC50}" type="slidenum">
              <a:rPr lang="fr-FR" altLang="en-US" sz="800" smtClean="0">
                <a:latin typeface="+mn-lt"/>
              </a:rPr>
              <a:t>4</a:t>
            </a:fld>
            <a:endParaRPr lang="fr-FR" altLang="en-US" sz="800" dirty="0">
              <a:latin typeface="+mn-lt"/>
            </a:endParaRPr>
          </a:p>
        </p:txBody>
      </p:sp>
      <p:pic>
        <p:nvPicPr>
          <p:cNvPr id="2" name="Image 1"/>
          <p:cNvPicPr>
            <a:picLocks noChangeAspect="1"/>
          </p:cNvPicPr>
          <p:nvPr/>
        </p:nvPicPr>
        <p:blipFill>
          <a:blip r:embed="rId3"/>
          <a:stretch>
            <a:fillRect/>
          </a:stretch>
        </p:blipFill>
        <p:spPr>
          <a:xfrm>
            <a:off x="950913" y="849766"/>
            <a:ext cx="6861447" cy="5675578"/>
          </a:xfrm>
          <a:prstGeom prst="rect">
            <a:avLst/>
          </a:prstGeom>
        </p:spPr>
      </p:pic>
    </p:spTree>
    <p:extLst>
      <p:ext uri="{BB962C8B-B14F-4D97-AF65-F5344CB8AC3E}">
        <p14:creationId xmlns:p14="http://schemas.microsoft.com/office/powerpoint/2010/main" val="2318060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7"/>
          <p:cNvSpPr txBox="1">
            <a:spLocks noChangeArrowheads="1"/>
          </p:cNvSpPr>
          <p:nvPr/>
        </p:nvSpPr>
        <p:spPr bwMode="auto">
          <a:xfrm>
            <a:off x="950913" y="207963"/>
            <a:ext cx="7437437" cy="366712"/>
          </a:xfrm>
          <a:prstGeom prst="rect">
            <a:avLst/>
          </a:prstGeom>
          <a:noFill/>
          <a:ln w="9525">
            <a:noFill/>
            <a:miter lim="800000"/>
            <a:headEnd/>
            <a:tailEnd/>
          </a:ln>
        </p:spPr>
        <p:txBody>
          <a:bodyPr>
            <a:spAutoFit/>
          </a:bodyPr>
          <a:lstStyle/>
          <a:p>
            <a:endParaRPr lang="fr-FR" sz="1800" dirty="0">
              <a:latin typeface="Franklin Gothic Heavy" pitchFamily="34" charset="0"/>
            </a:endParaRPr>
          </a:p>
        </p:txBody>
      </p:sp>
      <p:sp>
        <p:nvSpPr>
          <p:cNvPr id="7" name="Text Box 8"/>
          <p:cNvSpPr txBox="1">
            <a:spLocks noChangeArrowheads="1"/>
          </p:cNvSpPr>
          <p:nvPr/>
        </p:nvSpPr>
        <p:spPr bwMode="auto">
          <a:xfrm>
            <a:off x="395536" y="332656"/>
            <a:ext cx="8208912" cy="400110"/>
          </a:xfrm>
          <a:prstGeom prst="rect">
            <a:avLst/>
          </a:prstGeom>
          <a:noFill/>
          <a:ln w="9525">
            <a:noFill/>
            <a:miter lim="800000"/>
            <a:headEnd/>
            <a:tailEnd/>
          </a:ln>
        </p:spPr>
        <p:txBody>
          <a:bodyPr wrap="square">
            <a:spAutoFit/>
          </a:bodyPr>
          <a:lstStyle/>
          <a:p>
            <a:pPr algn="ctr">
              <a:spcBef>
                <a:spcPct val="50000"/>
              </a:spcBef>
            </a:pPr>
            <a:r>
              <a:rPr lang="fr-FR" dirty="0" smtClean="0">
                <a:solidFill>
                  <a:srgbClr val="D60000"/>
                </a:solidFill>
              </a:rPr>
              <a:t>Exemples chiffrés</a:t>
            </a:r>
            <a:endParaRPr lang="fr-FR" dirty="0">
              <a:solidFill>
                <a:srgbClr val="D60000"/>
              </a:solidFill>
            </a:endParaRPr>
          </a:p>
        </p:txBody>
      </p:sp>
      <p:sp>
        <p:nvSpPr>
          <p:cNvPr id="6" name="Espace réservé du numéro de diapositive 1"/>
          <p:cNvSpPr>
            <a:spLocks noGrp="1"/>
          </p:cNvSpPr>
          <p:nvPr>
            <p:ph type="sldNum" sz="quarter" idx="11"/>
          </p:nvPr>
        </p:nvSpPr>
        <p:spPr>
          <a:xfrm>
            <a:off x="6553200" y="6284168"/>
            <a:ext cx="2133600" cy="457200"/>
          </a:xfrm>
        </p:spPr>
        <p:txBody>
          <a:bodyPr/>
          <a:lstStyle/>
          <a:p>
            <a:pPr algn="r">
              <a:defRPr/>
            </a:pPr>
            <a:fld id="{505042EE-BB16-4F48-ADAE-2DDAC052EC50}" type="slidenum">
              <a:rPr lang="fr-FR" altLang="en-US" sz="800" smtClean="0">
                <a:latin typeface="+mn-lt"/>
              </a:rPr>
              <a:t>5</a:t>
            </a:fld>
            <a:endParaRPr lang="fr-FR" altLang="en-US" sz="800" dirty="0">
              <a:latin typeface="+mn-lt"/>
            </a:endParaRPr>
          </a:p>
        </p:txBody>
      </p:sp>
      <p:pic>
        <p:nvPicPr>
          <p:cNvPr id="4" name="Image 3"/>
          <p:cNvPicPr>
            <a:picLocks noChangeAspect="1"/>
          </p:cNvPicPr>
          <p:nvPr/>
        </p:nvPicPr>
        <p:blipFill>
          <a:blip r:embed="rId3"/>
          <a:stretch>
            <a:fillRect/>
          </a:stretch>
        </p:blipFill>
        <p:spPr>
          <a:xfrm>
            <a:off x="421509" y="881275"/>
            <a:ext cx="8086385" cy="4675198"/>
          </a:xfrm>
          <a:prstGeom prst="rect">
            <a:avLst/>
          </a:prstGeom>
        </p:spPr>
      </p:pic>
    </p:spTree>
    <p:extLst>
      <p:ext uri="{BB962C8B-B14F-4D97-AF65-F5344CB8AC3E}">
        <p14:creationId xmlns:p14="http://schemas.microsoft.com/office/powerpoint/2010/main" val="325033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7"/>
          <p:cNvSpPr txBox="1">
            <a:spLocks noChangeArrowheads="1"/>
          </p:cNvSpPr>
          <p:nvPr/>
        </p:nvSpPr>
        <p:spPr bwMode="auto">
          <a:xfrm>
            <a:off x="950913" y="207963"/>
            <a:ext cx="7437437" cy="366712"/>
          </a:xfrm>
          <a:prstGeom prst="rect">
            <a:avLst/>
          </a:prstGeom>
          <a:noFill/>
          <a:ln w="9525">
            <a:noFill/>
            <a:miter lim="800000"/>
            <a:headEnd/>
            <a:tailEnd/>
          </a:ln>
        </p:spPr>
        <p:txBody>
          <a:bodyPr>
            <a:spAutoFit/>
          </a:bodyPr>
          <a:lstStyle/>
          <a:p>
            <a:endParaRPr lang="fr-FR" sz="1800" dirty="0">
              <a:latin typeface="Franklin Gothic Heavy" pitchFamily="34" charset="0"/>
            </a:endParaRPr>
          </a:p>
        </p:txBody>
      </p:sp>
      <p:sp>
        <p:nvSpPr>
          <p:cNvPr id="7" name="Text Box 8"/>
          <p:cNvSpPr txBox="1">
            <a:spLocks noChangeArrowheads="1"/>
          </p:cNvSpPr>
          <p:nvPr/>
        </p:nvSpPr>
        <p:spPr bwMode="auto">
          <a:xfrm>
            <a:off x="395536" y="332656"/>
            <a:ext cx="8208912" cy="400110"/>
          </a:xfrm>
          <a:prstGeom prst="rect">
            <a:avLst/>
          </a:prstGeom>
          <a:noFill/>
          <a:ln w="9525">
            <a:noFill/>
            <a:miter lim="800000"/>
            <a:headEnd/>
            <a:tailEnd/>
          </a:ln>
        </p:spPr>
        <p:txBody>
          <a:bodyPr wrap="square">
            <a:spAutoFit/>
          </a:bodyPr>
          <a:lstStyle/>
          <a:p>
            <a:pPr algn="ctr">
              <a:spcBef>
                <a:spcPct val="50000"/>
              </a:spcBef>
            </a:pPr>
            <a:r>
              <a:rPr lang="fr-FR" dirty="0" smtClean="0">
                <a:solidFill>
                  <a:srgbClr val="D60000"/>
                </a:solidFill>
              </a:rPr>
              <a:t>Modalités d’adhésion</a:t>
            </a:r>
            <a:endParaRPr lang="fr-FR" dirty="0">
              <a:solidFill>
                <a:srgbClr val="D60000"/>
              </a:solidFill>
            </a:endParaRPr>
          </a:p>
        </p:txBody>
      </p:sp>
      <p:sp>
        <p:nvSpPr>
          <p:cNvPr id="6" name="Espace réservé du numéro de diapositive 1"/>
          <p:cNvSpPr>
            <a:spLocks noGrp="1"/>
          </p:cNvSpPr>
          <p:nvPr>
            <p:ph type="sldNum" sz="quarter" idx="11"/>
          </p:nvPr>
        </p:nvSpPr>
        <p:spPr>
          <a:xfrm>
            <a:off x="6553200" y="6284168"/>
            <a:ext cx="2133600" cy="457200"/>
          </a:xfrm>
        </p:spPr>
        <p:txBody>
          <a:bodyPr/>
          <a:lstStyle/>
          <a:p>
            <a:pPr algn="r">
              <a:defRPr/>
            </a:pPr>
            <a:fld id="{505042EE-BB16-4F48-ADAE-2DDAC052EC50}" type="slidenum">
              <a:rPr lang="fr-FR" altLang="en-US" sz="800" smtClean="0">
                <a:latin typeface="+mn-lt"/>
              </a:rPr>
              <a:t>6</a:t>
            </a:fld>
            <a:endParaRPr lang="fr-FR" altLang="en-US" sz="800" dirty="0">
              <a:latin typeface="+mn-lt"/>
            </a:endParaRPr>
          </a:p>
        </p:txBody>
      </p:sp>
      <p:sp>
        <p:nvSpPr>
          <p:cNvPr id="8" name="Rectangle 3"/>
          <p:cNvSpPr txBox="1">
            <a:spLocks noChangeArrowheads="1"/>
          </p:cNvSpPr>
          <p:nvPr/>
        </p:nvSpPr>
        <p:spPr bwMode="auto">
          <a:xfrm>
            <a:off x="467544" y="836712"/>
            <a:ext cx="8352928" cy="554461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algn="just"/>
            <a:r>
              <a:rPr lang="fr-FR" sz="1600" b="1" dirty="0" smtClean="0"/>
              <a:t>Modalités </a:t>
            </a:r>
            <a:r>
              <a:rPr lang="fr-FR" sz="1600" b="1" dirty="0"/>
              <a:t>d’adhésion pour les salariés en place :</a:t>
            </a:r>
            <a:endParaRPr lang="fr-FR" sz="1600" dirty="0"/>
          </a:p>
          <a:p>
            <a:pPr lvl="1" algn="just"/>
            <a:r>
              <a:rPr lang="fr-FR" sz="1400" dirty="0"/>
              <a:t>Demande d’adhésion adressée dans les 3 mois suivant la date d’effet du présent contrat (avant le </a:t>
            </a:r>
            <a:r>
              <a:rPr lang="fr-FR" sz="1400" dirty="0" smtClean="0"/>
              <a:t>31/03/2018)</a:t>
            </a:r>
          </a:p>
          <a:p>
            <a:pPr lvl="1" algn="just">
              <a:spcAft>
                <a:spcPts val="1200"/>
              </a:spcAft>
            </a:pPr>
            <a:r>
              <a:rPr lang="fr-FR" sz="1400" dirty="0" smtClean="0"/>
              <a:t>Au 1</a:t>
            </a:r>
            <a:r>
              <a:rPr lang="fr-FR" sz="1400" baseline="30000" dirty="0" smtClean="0"/>
              <a:t>er</a:t>
            </a:r>
            <a:r>
              <a:rPr lang="fr-FR" sz="1400" dirty="0" smtClean="0"/>
              <a:t> jour </a:t>
            </a:r>
            <a:r>
              <a:rPr lang="fr-FR" sz="1400" dirty="0"/>
              <a:t>du mois suivant la réception du Bulletin Individuel d’Affiliation </a:t>
            </a:r>
            <a:r>
              <a:rPr lang="fr-FR" sz="1400" dirty="0" smtClean="0"/>
              <a:t>à </a:t>
            </a:r>
            <a:r>
              <a:rPr lang="fr-FR" sz="1400" dirty="0"/>
              <a:t>condition qu’il soit transmis, au plus tard, 15 jours avant.</a:t>
            </a:r>
          </a:p>
          <a:p>
            <a:pPr algn="just"/>
            <a:r>
              <a:rPr lang="fr-FR" sz="1600" b="1" dirty="0" smtClean="0"/>
              <a:t>Modalités </a:t>
            </a:r>
            <a:r>
              <a:rPr lang="fr-FR" sz="1600" b="1" dirty="0"/>
              <a:t>d’adhésion pour les nouveaux salariés :</a:t>
            </a:r>
            <a:endParaRPr lang="fr-FR" sz="1600" dirty="0"/>
          </a:p>
          <a:p>
            <a:pPr lvl="1" algn="just"/>
            <a:r>
              <a:rPr lang="fr-FR" sz="1400" dirty="0"/>
              <a:t>Demande d’adhésion adressée dans les 3 mois suivant son entrée en </a:t>
            </a:r>
            <a:r>
              <a:rPr lang="fr-FR" sz="1400" dirty="0" smtClean="0"/>
              <a:t>fonction</a:t>
            </a:r>
          </a:p>
          <a:p>
            <a:pPr lvl="1" algn="just">
              <a:spcAft>
                <a:spcPts val="1200"/>
              </a:spcAft>
            </a:pPr>
            <a:r>
              <a:rPr lang="fr-FR" sz="1400" dirty="0"/>
              <a:t>Au </a:t>
            </a:r>
            <a:r>
              <a:rPr lang="fr-FR" sz="1400" dirty="0"/>
              <a:t>1er jour du mois suivant la réception du Bulletin Individuel d’Affiliation actualisé à condition qu’il soit transmis, au plus tard, 15 jours avant.</a:t>
            </a:r>
          </a:p>
          <a:p>
            <a:pPr algn="just">
              <a:spcAft>
                <a:spcPts val="600"/>
              </a:spcAft>
            </a:pPr>
            <a:r>
              <a:rPr lang="fr-FR" sz="1600" dirty="0" smtClean="0"/>
              <a:t>Les </a:t>
            </a:r>
            <a:r>
              <a:rPr lang="fr-FR" sz="1600" dirty="0"/>
              <a:t>adhésions sont souscrites à l’origine pour la période comprise entre la date de prise d’effet et le 31 décembre à minuit de l’exercice considéré. Elles se renouvellent ensuite automatiquement le 1</a:t>
            </a:r>
            <a:r>
              <a:rPr lang="fr-FR" sz="1600" baseline="30000" dirty="0"/>
              <a:t>er</a:t>
            </a:r>
            <a:r>
              <a:rPr lang="fr-FR" sz="1600" dirty="0"/>
              <a:t> janvier de chaque année pour une durée d’un an</a:t>
            </a:r>
            <a:r>
              <a:rPr lang="fr-FR" sz="1600" dirty="0" smtClean="0"/>
              <a:t>.</a:t>
            </a:r>
            <a:r>
              <a:rPr lang="fr-FR" sz="1600" dirty="0"/>
              <a:t> </a:t>
            </a:r>
          </a:p>
          <a:p>
            <a:pPr algn="just">
              <a:spcAft>
                <a:spcPts val="600"/>
              </a:spcAft>
            </a:pPr>
            <a:r>
              <a:rPr lang="fr-FR" sz="1600" dirty="0"/>
              <a:t>L’Assuré est libre de résilier son adhésion au 31 décembre de chaque année, par l’envoi d’une lettre recommandée avec accusé de réception, adressée au moins deux mois avant cette date. En tout état de cause, la radiation de l’Assuré entraine la résiliation de l’adhésion de l’ensemble des Bénéficiaires qui lui sont rattachés</a:t>
            </a:r>
            <a:r>
              <a:rPr lang="fr-FR" sz="1600" dirty="0" smtClean="0"/>
              <a:t>.</a:t>
            </a:r>
            <a:r>
              <a:rPr lang="fr-FR" sz="1600" dirty="0"/>
              <a:t> </a:t>
            </a:r>
          </a:p>
          <a:p>
            <a:pPr algn="just"/>
            <a:r>
              <a:rPr lang="fr-FR" sz="1600" dirty="0"/>
              <a:t>Il est précisé que, l’Assuré qui demande à sortir du contrat, ne pourra demander une nouvelle adhésion qu’après un délai de 2 ans à compter de la résiliation de son adhésion</a:t>
            </a:r>
            <a:r>
              <a:rPr lang="fr-FR" sz="1600" dirty="0" smtClean="0"/>
              <a:t>.</a:t>
            </a:r>
            <a:endParaRPr lang="fr-FR" sz="1600" kern="0" dirty="0" smtClean="0">
              <a:solidFill>
                <a:srgbClr val="000000"/>
              </a:solidFill>
            </a:endParaRPr>
          </a:p>
          <a:p>
            <a:pPr marL="0" indent="0" algn="just">
              <a:spcBef>
                <a:spcPct val="50000"/>
              </a:spcBef>
              <a:buClr>
                <a:srgbClr val="FF9900"/>
              </a:buClr>
              <a:buSzPct val="70000"/>
              <a:buNone/>
              <a:defRPr/>
            </a:pPr>
            <a:endParaRPr lang="fr-FR" sz="1800" kern="0" dirty="0" smtClean="0">
              <a:solidFill>
                <a:srgbClr val="000000"/>
              </a:solidFill>
            </a:endParaRPr>
          </a:p>
          <a:p>
            <a:pPr algn="just">
              <a:spcBef>
                <a:spcPct val="50000"/>
              </a:spcBef>
              <a:buClr>
                <a:srgbClr val="FF9900"/>
              </a:buClr>
              <a:buSzPct val="70000"/>
              <a:buFont typeface="Wingdings" pitchFamily="2" charset="2"/>
              <a:buChar char="§"/>
              <a:defRPr/>
            </a:pPr>
            <a:endParaRPr lang="fr-FR" sz="1800" kern="0" dirty="0">
              <a:solidFill>
                <a:srgbClr val="000000"/>
              </a:solidFill>
            </a:endParaRPr>
          </a:p>
          <a:p>
            <a:pPr algn="just">
              <a:spcBef>
                <a:spcPct val="50000"/>
              </a:spcBef>
              <a:buClr>
                <a:srgbClr val="FF9900"/>
              </a:buClr>
              <a:buSzPct val="70000"/>
              <a:buFont typeface="Wingdings" pitchFamily="2" charset="2"/>
              <a:buChar char="§"/>
              <a:defRPr/>
            </a:pPr>
            <a:endParaRPr lang="fr-FR" sz="1800" kern="0" dirty="0">
              <a:solidFill>
                <a:srgbClr val="000000"/>
              </a:solidFill>
            </a:endParaRPr>
          </a:p>
        </p:txBody>
      </p:sp>
    </p:spTree>
    <p:extLst>
      <p:ext uri="{BB962C8B-B14F-4D97-AF65-F5344CB8AC3E}">
        <p14:creationId xmlns:p14="http://schemas.microsoft.com/office/powerpoint/2010/main" val="42778967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Niveau">
  <a:themeElements>
    <a:clrScheme name="Niveau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fontScheme name="Niveau">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iveau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Niveau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Niveau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Niveau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Niveau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Niveau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Niveau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Niveau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ordure">
  <a:themeElements>
    <a:clrScheme name="">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fontScheme name="Bordur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ordur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ur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ur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ur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ur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themeOverride>
</file>

<file path=ppt/theme/themeOverride2.xml><?xml version="1.0" encoding="utf-8"?>
<a:themeOverride xmlns:a="http://schemas.openxmlformats.org/drawingml/2006/main">
  <a:clrScheme name="">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themeOverride>
</file>

<file path=ppt/theme/themeOverride3.xml><?xml version="1.0" encoding="utf-8"?>
<a:themeOverride xmlns:a="http://schemas.openxmlformats.org/drawingml/2006/main">
  <a:clrScheme name="">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themeOverride>
</file>

<file path=docProps/app.xml><?xml version="1.0" encoding="utf-8"?>
<Properties xmlns="http://schemas.openxmlformats.org/officeDocument/2006/extended-properties" xmlns:vt="http://schemas.openxmlformats.org/officeDocument/2006/docPropsVTypes">
  <Template/>
  <TotalTime>10017</TotalTime>
  <Words>418</Words>
  <Application>Microsoft Office PowerPoint</Application>
  <PresentationFormat>Affichage à l'écran (4:3)</PresentationFormat>
  <Paragraphs>60</Paragraphs>
  <Slides>6</Slides>
  <Notes>6</Notes>
  <HiddenSlides>0</HiddenSlides>
  <MMClips>0</MMClips>
  <ScaleCrop>false</ScaleCrop>
  <HeadingPairs>
    <vt:vector size="6" baseType="variant">
      <vt:variant>
        <vt:lpstr>Polices utilisées</vt:lpstr>
      </vt:variant>
      <vt:variant>
        <vt:i4>10</vt:i4>
      </vt:variant>
      <vt:variant>
        <vt:lpstr>Thème</vt:lpstr>
      </vt:variant>
      <vt:variant>
        <vt:i4>3</vt:i4>
      </vt:variant>
      <vt:variant>
        <vt:lpstr>Titres des diapositives</vt:lpstr>
      </vt:variant>
      <vt:variant>
        <vt:i4>6</vt:i4>
      </vt:variant>
    </vt:vector>
  </HeadingPairs>
  <TitlesOfParts>
    <vt:vector size="19" baseType="lpstr">
      <vt:lpstr>Arial</vt:lpstr>
      <vt:lpstr>Arial Black</vt:lpstr>
      <vt:lpstr>Calibri</vt:lpstr>
      <vt:lpstr>Century Gothic</vt:lpstr>
      <vt:lpstr>Franklin Gothic Heavy</vt:lpstr>
      <vt:lpstr>Garamond</vt:lpstr>
      <vt:lpstr>Times New Roman</vt:lpstr>
      <vt:lpstr>Verdana</vt:lpstr>
      <vt:lpstr>Wingdings</vt:lpstr>
      <vt:lpstr>Wingdings 2</vt:lpstr>
      <vt:lpstr>Verve</vt:lpstr>
      <vt:lpstr>Niveau</vt:lpstr>
      <vt:lpstr>Bordure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Groupe  France courtage</dc:title>
  <dc:creator>DL</dc:creator>
  <cp:lastModifiedBy>ANTONIO Olivier</cp:lastModifiedBy>
  <cp:revision>944</cp:revision>
  <cp:lastPrinted>2015-06-23T13:17:39Z</cp:lastPrinted>
  <dcterms:modified xsi:type="dcterms:W3CDTF">2018-01-22T15:58:49Z</dcterms:modified>
</cp:coreProperties>
</file>