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36" r:id="rId1"/>
  </p:sldMasterIdLst>
  <p:notesMasterIdLst>
    <p:notesMasterId r:id="rId3"/>
  </p:notes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ZC+e1edIS9BNw2MY4WkYcBExp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CBEBA3-FE8F-4B52-80AC-1337DCA7F5BD}">
  <a:tblStyle styleId="{4FCBEBA3-FE8F-4B52-80AC-1337DCA7F5B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 autoAdjust="0"/>
    <p:restoredTop sz="95965" autoAdjust="0"/>
  </p:normalViewPr>
  <p:slideViewPr>
    <p:cSldViewPr snapToGrid="0">
      <p:cViewPr varScale="1">
        <p:scale>
          <a:sx n="106" d="100"/>
          <a:sy n="106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5" y="4716638"/>
            <a:ext cx="5439400" cy="44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0" tIns="92120" rIns="92120" bIns="9212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925" y="4716638"/>
            <a:ext cx="5439400" cy="4468400"/>
          </a:xfrm>
          <a:prstGeom prst="rect">
            <a:avLst/>
          </a:prstGeom>
        </p:spPr>
        <p:txBody>
          <a:bodyPr spcFirstLastPara="1" wrap="square" lIns="92120" tIns="92120" rIns="92120" bIns="9212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146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58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55000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5095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38592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19477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55584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44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18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30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28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18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97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21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36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2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851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31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rl.jannin@free.fr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doliadam@wanadoo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aurence.curty@orange.fr" TargetMode="External"/><Relationship Id="rId11" Type="http://schemas.openxmlformats.org/officeDocument/2006/relationships/hyperlink" Target="mailto:afr.mamirolle25@gmail.com" TargetMode="External"/><Relationship Id="rId5" Type="http://schemas.openxmlformats.org/officeDocument/2006/relationships/hyperlink" Target="mailto:basta25cie@gmail.com" TargetMode="External"/><Relationship Id="rId10" Type="http://schemas.openxmlformats.org/officeDocument/2006/relationships/hyperlink" Target="mailto:ibledb@yahoo.fr" TargetMode="External"/><Relationship Id="rId4" Type="http://schemas.openxmlformats.org/officeDocument/2006/relationships/hyperlink" Target="mailto:bertrandclau@wanadoo.fr" TargetMode="External"/><Relationship Id="rId9" Type="http://schemas.openxmlformats.org/officeDocument/2006/relationships/hyperlink" Target="mailto:dominiquebarbier62@yahoo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 flipH="1">
            <a:off x="1688634" y="75354"/>
            <a:ext cx="10484310" cy="132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lang="fr-FR" sz="3100" u="sng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Les activités 2022-2023</a:t>
            </a:r>
            <a:br>
              <a:rPr lang="fr-FR" sz="2400" dirty="0">
                <a:latin typeface="Comic Sans MS"/>
                <a:ea typeface="Comic Sans MS"/>
                <a:cs typeface="Comic Sans MS"/>
                <a:sym typeface="Comic Sans MS"/>
              </a:rPr>
            </a:b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965379" y="1053766"/>
            <a:ext cx="9459000" cy="51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86" name="Google Shape;86;p1" descr="Familles Rurales Mamirol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297" y="-16856"/>
            <a:ext cx="1823602" cy="156404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7" name="Google Shape;87;p1"/>
          <p:cNvGraphicFramePr/>
          <p:nvPr>
            <p:extLst>
              <p:ext uri="{D42A27DB-BD31-4B8C-83A1-F6EECF244321}">
                <p14:modId xmlns:p14="http://schemas.microsoft.com/office/powerpoint/2010/main" val="1603536586"/>
              </p:ext>
            </p:extLst>
          </p:nvPr>
        </p:nvGraphicFramePr>
        <p:xfrm>
          <a:off x="1707749" y="619325"/>
          <a:ext cx="10321197" cy="6358284"/>
        </p:xfrm>
        <a:graphic>
          <a:graphicData uri="http://schemas.openxmlformats.org/drawingml/2006/table">
            <a:tbl>
              <a:tblPr firstRow="1">
                <a:tableStyleId>{4FCBEBA3-FE8F-4B52-80AC-1337DCA7F5BD}</a:tableStyleId>
              </a:tblPr>
              <a:tblGrid>
                <a:gridCol w="1668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8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342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ym typeface="Arial"/>
                        </a:rPr>
                        <a:t>ACTIVITES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ym typeface="Arial"/>
                        </a:rPr>
                        <a:t>LIEUX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ym typeface="Arial"/>
                        </a:rPr>
                        <a:t>JOURS HEURES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ym typeface="Arial"/>
                        </a:rPr>
                        <a:t>INTERVENANTS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ym typeface="Arial"/>
                        </a:rPr>
                        <a:t>REFERENTS COORDONNEES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ym typeface="Arial"/>
                        </a:rPr>
                        <a:t>COTISATION</a:t>
                      </a:r>
                      <a:endParaRPr lang="fr-FR" sz="10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u="none" strike="noStrike" cap="none" dirty="0">
                          <a:sym typeface="Arial"/>
                        </a:rPr>
                        <a:t>RENSEIGNEMENTS</a:t>
                      </a: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1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CREATION ADULTES</a:t>
                      </a:r>
                      <a:endParaRPr sz="800" u="sng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Reprise le </a:t>
                      </a:r>
                      <a:r>
                        <a:rPr lang="fr-FR" sz="800" b="1" u="none" dirty="0">
                          <a:sym typeface="Arial"/>
                        </a:rPr>
                        <a:t>13/09/2022</a:t>
                      </a:r>
                      <a:endParaRPr sz="800" u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 1 et  2 de l’ancienne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Mairie de Mamirolle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MARDI</a:t>
                      </a:r>
                      <a:r>
                        <a:rPr lang="fr-FR" sz="800" dirty="0">
                          <a:sym typeface="Arial"/>
                        </a:rPr>
                        <a:t> : </a:t>
                      </a:r>
                      <a:r>
                        <a:rPr lang="fr-FR" sz="800" b="1" dirty="0">
                          <a:sym typeface="Arial"/>
                        </a:rPr>
                        <a:t>9h 12h 14h17h  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dirty="0">
                          <a:sym typeface="Arial"/>
                        </a:rPr>
                        <a:t>A</a:t>
                      </a:r>
                      <a:r>
                        <a:rPr lang="fr-FR" sz="800" b="1" dirty="0">
                          <a:sym typeface="Arial"/>
                        </a:rPr>
                        <a:t>nimation ponctuelle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Michelle BERTRAND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olidFill>
                            <a:srgbClr val="0070C0"/>
                          </a:solidFill>
                          <a:sym typeface="Arial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bertrandclau@wanadoo.fr</a:t>
                      </a:r>
                      <a:r>
                        <a:rPr lang="fr-FR" sz="800" b="1" dirty="0">
                          <a:solidFill>
                            <a:srgbClr val="0070C0"/>
                          </a:solidFill>
                          <a:sym typeface="Arial"/>
                        </a:rPr>
                        <a:t> </a:t>
                      </a:r>
                      <a:r>
                        <a:rPr lang="fr-FR" sz="800" b="1" dirty="0">
                          <a:sym typeface="Arial"/>
                        </a:rPr>
                        <a:t>Tél.: 06/75/95/15/76 03/81/87/95/38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15€/an soit 5€/trim.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/>
                        <a:t>Fabrication  d’objets artisanaux</a:t>
                      </a:r>
                      <a:endParaRPr sz="8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6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COUTURE ADULTE</a:t>
                      </a:r>
                      <a:endParaRPr sz="800" b="1" u="sng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dirty="0">
                          <a:sym typeface="Arial"/>
                        </a:rPr>
                        <a:t>(</a:t>
                      </a:r>
                      <a:r>
                        <a:rPr lang="fr-FR" sz="800" b="1" dirty="0">
                          <a:sym typeface="Arial"/>
                        </a:rPr>
                        <a:t>machine à coudre souhaitée</a:t>
                      </a:r>
                      <a:r>
                        <a:rPr lang="fr-FR" sz="800" dirty="0">
                          <a:sym typeface="Arial"/>
                        </a:rPr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Reprise le </a:t>
                      </a:r>
                      <a:r>
                        <a:rPr lang="fr-FR" sz="800" b="1" dirty="0">
                          <a:sym typeface="Arial"/>
                        </a:rPr>
                        <a:t>03/10/2022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900" b="1" u="sng" dirty="0">
                          <a:solidFill>
                            <a:srgbClr val="C00000"/>
                          </a:solidFill>
                          <a:sym typeface="Arial"/>
                        </a:rPr>
                        <a:t>NOUVEAU</a:t>
                      </a:r>
                      <a:r>
                        <a:rPr lang="fr-FR" sz="800" b="1" dirty="0">
                          <a:solidFill>
                            <a:srgbClr val="C00000"/>
                          </a:solidFill>
                          <a:sym typeface="Arial"/>
                        </a:rPr>
                        <a:t> : COUTURE ENFANTS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rgbClr val="C00000"/>
                          </a:solidFill>
                          <a:sym typeface="Arial"/>
                        </a:rPr>
                        <a:t>(machine à coudre souhaitée)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 2 de l’ancienne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Mairie de Mamirolle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 2 de l’ancienne mairie de Mamirolle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LUNDI</a:t>
                      </a:r>
                      <a:r>
                        <a:rPr lang="fr-FR" sz="800" dirty="0">
                          <a:sym typeface="Arial"/>
                        </a:rPr>
                        <a:t> :  </a:t>
                      </a:r>
                      <a:r>
                        <a:rPr lang="fr-FR" sz="800" b="1" dirty="0">
                          <a:sym typeface="Arial"/>
                        </a:rPr>
                        <a:t>14h00 17h00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              19h30 22h00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b="1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Pendant les vacances scolaires  2 à 3h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Mme DE ALMEIDA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Mme DE ALMEIDA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Gilda BERGEZ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olidFill>
                            <a:srgbClr val="0070C0"/>
                          </a:solidFill>
                          <a:sym typeface="Arial"/>
                        </a:rPr>
                        <a:t>Gilda.bergez@orange.fr</a:t>
                      </a:r>
                      <a:endParaRPr sz="800" b="1" dirty="0">
                        <a:solidFill>
                          <a:srgbClr val="0070C0"/>
                        </a:solidFill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Tél. : 06/68/82/33/19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b="1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b="1" dirty="0"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dirty="0">
                          <a:sym typeface="Arial"/>
                        </a:rPr>
                        <a:t>Gilda BERGEZ </a:t>
                      </a:r>
                      <a:r>
                        <a:rPr lang="fr-FR" sz="800" b="1" u="sng" dirty="0">
                          <a:solidFill>
                            <a:srgbClr val="0070C0"/>
                          </a:solidFill>
                          <a:sym typeface="Arial"/>
                        </a:rPr>
                        <a:t>Gilda.bergez@orange.fr</a:t>
                      </a:r>
                      <a:endParaRPr lang="fr-FR" sz="800" b="1" dirty="0">
                        <a:solidFill>
                          <a:srgbClr val="0070C0"/>
                        </a:solidFill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Tél. : 06/68/82/33/19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75€/an  soit 25€/trim</a:t>
                      </a:r>
                      <a:r>
                        <a:rPr lang="fr-FR" sz="800" dirty="0">
                          <a:sym typeface="Arial"/>
                        </a:rPr>
                        <a:t>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5€ par séance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dirty="0">
                          <a:sym typeface="Arial"/>
                        </a:rPr>
                        <a:t>.</a:t>
                      </a:r>
                      <a:r>
                        <a:rPr lang="fr-FR" sz="800" b="1" dirty="0">
                          <a:sym typeface="Arial"/>
                        </a:rPr>
                        <a:t>Initiation à la couture,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confection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Date et heure à définir, matériel fourni ,apprentissage et réalisation</a:t>
                      </a:r>
                      <a:endParaRPr sz="8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14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Chorale AU FIL DES CHANTS </a:t>
                      </a:r>
                      <a:endParaRPr sz="800" b="1" u="sng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Reprise le </a:t>
                      </a:r>
                      <a:r>
                        <a:rPr lang="fr-FR" sz="800" b="1" dirty="0">
                          <a:sym typeface="Arial"/>
                        </a:rPr>
                        <a:t>06/09/2022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 ENIL  MAMIROLLE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MARDI</a:t>
                      </a:r>
                      <a:r>
                        <a:rPr lang="fr-FR" sz="800" b="1" dirty="0">
                          <a:sym typeface="Arial"/>
                        </a:rPr>
                        <a:t> : 20h 22h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Chef de chœur : A. ALFEEF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Alain BASTAERT </a:t>
                      </a:r>
                      <a:r>
                        <a:rPr lang="fr-FR" sz="800" b="1" u="sng" dirty="0">
                          <a:solidFill>
                            <a:srgbClr val="0070C0"/>
                          </a:solidFill>
                          <a:sym typeface="Arial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basta25cie@gmail.com</a:t>
                      </a:r>
                      <a:endParaRPr sz="800" b="1" dirty="0">
                        <a:solidFill>
                          <a:srgbClr val="0070C0"/>
                        </a:solidFill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Tél. : 03/81/60/33/03  06/88/01/95/57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144€/an soit 48€/trim.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dirty="0">
                          <a:sym typeface="Arial"/>
                        </a:rPr>
                        <a:t>. </a:t>
                      </a:r>
                      <a:r>
                        <a:rPr lang="fr-FR" sz="800" b="1" dirty="0">
                          <a:sym typeface="Arial"/>
                        </a:rPr>
                        <a:t>Répertoire Variétés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Chorale SOPRALTI</a:t>
                      </a:r>
                      <a:endParaRPr sz="800" b="1" u="sng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Reprise le</a:t>
                      </a:r>
                      <a:endParaRPr sz="800" b="1" u="sng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 1 de l’ancienne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Mairie de Mamirolle </a:t>
                      </a:r>
                      <a:endParaRPr lang="fr-FR" sz="800" b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LUNDI</a:t>
                      </a:r>
                      <a:r>
                        <a:rPr lang="fr-FR" sz="800" b="1" dirty="0">
                          <a:sym typeface="Arial"/>
                        </a:rPr>
                        <a:t> :  20h   22h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b="1" dirty="0"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rgbClr val="C00000"/>
                          </a:solidFill>
                        </a:rPr>
                        <a:t>A définir</a:t>
                      </a:r>
                      <a:endParaRPr sz="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rgbClr val="C00000"/>
                          </a:solidFill>
                        </a:rPr>
                        <a:t>A définir  </a:t>
                      </a:r>
                      <a:endParaRPr sz="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144€/an soit  48€/trim</a:t>
                      </a:r>
                      <a:r>
                        <a:rPr lang="fr-FR" sz="800" dirty="0">
                          <a:sym typeface="Arial"/>
                        </a:rPr>
                        <a:t>.</a:t>
                      </a:r>
                      <a:endParaRPr sz="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dirty="0">
                          <a:sym typeface="Arial"/>
                        </a:rPr>
                        <a:t>.</a:t>
                      </a:r>
                      <a:r>
                        <a:rPr lang="fr-FR" sz="800" b="1" dirty="0">
                          <a:sym typeface="Arial"/>
                        </a:rPr>
                        <a:t>Choeur de femmes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chemeClr val="accent5"/>
                          </a:solidFill>
                          <a:sym typeface="Arial"/>
                        </a:rPr>
                        <a:t>Atelier en attente d’un chef de Choeur</a:t>
                      </a:r>
                      <a:endParaRPr sz="800" b="1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5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FITNESS</a:t>
                      </a:r>
                      <a:r>
                        <a:rPr lang="fr-FR" sz="800" b="1" dirty="0">
                          <a:sym typeface="Arial"/>
                        </a:rPr>
                        <a:t> (tapis personnel)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Reprise le </a:t>
                      </a:r>
                      <a:r>
                        <a:rPr lang="fr-FR" sz="800" b="1" u="none" dirty="0">
                          <a:sym typeface="Arial"/>
                        </a:rPr>
                        <a:t>7/09/2022</a:t>
                      </a:r>
                      <a:endParaRPr sz="800" b="1" u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Salles des fêtes de Mamirolle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MERCRED</a:t>
                      </a:r>
                      <a:r>
                        <a:rPr lang="fr-FR" sz="800" u="sng" dirty="0">
                          <a:sym typeface="Arial"/>
                        </a:rPr>
                        <a:t>I</a:t>
                      </a:r>
                      <a:r>
                        <a:rPr lang="fr-FR" sz="800" dirty="0">
                          <a:sym typeface="Arial"/>
                        </a:rPr>
                        <a:t>  </a:t>
                      </a:r>
                      <a:r>
                        <a:rPr lang="fr-FR" sz="800" b="1" dirty="0">
                          <a:sym typeface="Arial"/>
                        </a:rPr>
                        <a:t>: 18h30  19h30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/>
                        <a:t>E. GIRARD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dirty="0">
                          <a:sym typeface="Arial"/>
                        </a:rPr>
                        <a:t>V</a:t>
                      </a:r>
                      <a:r>
                        <a:rPr lang="fr-FR" sz="800" b="1" dirty="0">
                          <a:sym typeface="Arial"/>
                        </a:rPr>
                        <a:t>. GUINCHARD Tél.: 06/60/19/86/99 </a:t>
                      </a:r>
                      <a:r>
                        <a:rPr lang="fr-FR" sz="800" b="1" dirty="0">
                          <a:solidFill>
                            <a:srgbClr val="0070C0"/>
                          </a:solidFill>
                          <a:sym typeface="Arial"/>
                        </a:rPr>
                        <a:t>veronique.guinchard@yahoo.com</a:t>
                      </a:r>
                      <a:endParaRPr sz="8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105€/an soit </a:t>
                      </a:r>
                      <a:endParaRPr lang="fr-FR"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35€/trim</a:t>
                      </a:r>
                      <a:r>
                        <a:rPr lang="fr-FR" sz="800" dirty="0">
                          <a:sym typeface="Arial"/>
                        </a:rPr>
                        <a:t>.</a:t>
                      </a:r>
                      <a:endParaRPr lang="fr-FR" sz="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dirty="0">
                          <a:sym typeface="Arial"/>
                        </a:rPr>
                        <a:t>.</a:t>
                      </a:r>
                      <a:r>
                        <a:rPr lang="fr-FR" sz="800" b="1" dirty="0">
                          <a:sym typeface="Arial"/>
                        </a:rPr>
                        <a:t>Nouveau professeur et nouveaux horaires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Gym douce ou tonique….</a:t>
                      </a:r>
                      <a:endParaRPr sz="8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5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PILATES</a:t>
                      </a:r>
                      <a:r>
                        <a:rPr lang="fr-FR" sz="800" b="1" dirty="0">
                          <a:sym typeface="Arial"/>
                        </a:rPr>
                        <a:t>( tapis personnel)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Reprise </a:t>
                      </a:r>
                      <a:r>
                        <a:rPr lang="fr-FR" sz="800" b="0" u="none" dirty="0">
                          <a:solidFill>
                            <a:srgbClr val="C00000"/>
                          </a:solidFill>
                          <a:sym typeface="Arial"/>
                        </a:rPr>
                        <a:t>:  </a:t>
                      </a:r>
                      <a:r>
                        <a:rPr lang="fr-FR" sz="800" b="1" u="none" dirty="0">
                          <a:solidFill>
                            <a:srgbClr val="C00000"/>
                          </a:solidFill>
                          <a:sym typeface="Arial"/>
                        </a:rPr>
                        <a:t>à définir</a:t>
                      </a:r>
                      <a:endParaRPr sz="800" b="1" u="none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 des fêtes de Mamirolle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rgbClr val="C00000"/>
                          </a:solidFill>
                        </a:rPr>
                        <a:t>A définir</a:t>
                      </a:r>
                      <a:endParaRPr sz="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rgbClr val="C00000"/>
                          </a:solidFill>
                        </a:rPr>
                        <a:t>A définir</a:t>
                      </a:r>
                      <a:endParaRPr sz="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rgbClr val="0070C0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Laurence.curty@orange.fr</a:t>
                      </a:r>
                      <a:endParaRPr lang="fr-FR" sz="800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/>
                        <a:t>Tél. : 06/85/60/85/96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105€/an soit</a:t>
                      </a:r>
                      <a:endParaRPr lang="fr-FR"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35€/</a:t>
                      </a:r>
                      <a:r>
                        <a:rPr lang="fr-FR" sz="800" b="0" dirty="0">
                          <a:sym typeface="Arial"/>
                        </a:rPr>
                        <a:t>trim</a:t>
                      </a:r>
                      <a:endParaRPr lang="fr-FR" sz="8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rgbClr val="C00000"/>
                          </a:solidFill>
                        </a:rPr>
                        <a:t>En attente d’un nouveau coach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Amélioration  de la posture et l’équilibre du corps</a:t>
                      </a:r>
                      <a:endParaRPr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37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STRETCHING (tapis personnel)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(Reprise le </a:t>
                      </a:r>
                      <a:r>
                        <a:rPr lang="fr-FR" sz="800" b="1" u="none" dirty="0">
                          <a:sym typeface="Arial"/>
                        </a:rPr>
                        <a:t>08/09/2022</a:t>
                      </a:r>
                      <a:endParaRPr sz="800" u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Salles des fêtes de Mamirolle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JEUDII</a:t>
                      </a:r>
                      <a:r>
                        <a:rPr lang="fr-FR" sz="800" b="1" dirty="0">
                          <a:sym typeface="Arial"/>
                        </a:rPr>
                        <a:t> :</a:t>
                      </a:r>
                      <a:r>
                        <a:rPr lang="fr-FR" sz="800" dirty="0">
                          <a:sym typeface="Arial"/>
                        </a:rPr>
                        <a:t> </a:t>
                      </a:r>
                      <a:r>
                        <a:rPr lang="fr-FR" sz="800" b="1" dirty="0">
                          <a:sym typeface="Arial"/>
                        </a:rPr>
                        <a:t>10h30</a:t>
                      </a:r>
                      <a:r>
                        <a:rPr lang="fr-FR" sz="800" dirty="0">
                          <a:sym typeface="Arial"/>
                        </a:rPr>
                        <a:t>  </a:t>
                      </a:r>
                      <a:r>
                        <a:rPr lang="fr-FR" sz="800" b="1" dirty="0">
                          <a:sym typeface="Arial"/>
                        </a:rPr>
                        <a:t>11h30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E. GIRARD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Liliane DUNAND </a:t>
                      </a:r>
                      <a:r>
                        <a:rPr lang="fr-FR" sz="800" b="1" dirty="0">
                          <a:solidFill>
                            <a:srgbClr val="0070C0"/>
                          </a:solidFill>
                          <a:sym typeface="Arial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doliadam@wanadoo.fr</a:t>
                      </a:r>
                      <a:endParaRPr lang="fr-FR" sz="800" b="1" dirty="0">
                        <a:solidFill>
                          <a:srgbClr val="0070C0"/>
                        </a:solidFill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Tél. : 06/64/43/85/03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105€/an soit</a:t>
                      </a:r>
                      <a:endParaRPr lang="fr-FR"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35€</a:t>
                      </a:r>
                      <a:r>
                        <a:rPr lang="fr-FR" sz="800" dirty="0">
                          <a:sym typeface="Arial"/>
                        </a:rPr>
                        <a:t>/</a:t>
                      </a:r>
                      <a:r>
                        <a:rPr lang="fr-FR" sz="800" b="1" dirty="0">
                          <a:sym typeface="Arial"/>
                        </a:rPr>
                        <a:t>trim.</a:t>
                      </a:r>
                      <a:endParaRPr lang="fr-FR"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/>
                        <a:t>Pratique douce qui assure la souplesse et la mobilité du corps</a:t>
                      </a:r>
                      <a:r>
                        <a:rPr lang="fr-FR" sz="800" dirty="0"/>
                        <a:t>..</a:t>
                      </a:r>
                      <a:endParaRPr sz="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44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STEP ABDOS FESSIERS (tapis personnel)</a:t>
                      </a:r>
                      <a:endParaRPr sz="800" u="sng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Reprise le </a:t>
                      </a:r>
                      <a:r>
                        <a:rPr lang="fr-FR" sz="800" b="1" u="none" dirty="0">
                          <a:sym typeface="Arial"/>
                        </a:rPr>
                        <a:t>15/09/2022</a:t>
                      </a:r>
                      <a:endParaRPr sz="800" u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 des fêtes de Mamirolle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JEUDI</a:t>
                      </a:r>
                      <a:r>
                        <a:rPr lang="fr-FR" sz="800" b="1" dirty="0">
                          <a:sym typeface="Arial"/>
                        </a:rPr>
                        <a:t> </a:t>
                      </a:r>
                      <a:r>
                        <a:rPr lang="fr-FR" sz="800" dirty="0">
                          <a:sym typeface="Arial"/>
                        </a:rPr>
                        <a:t> : </a:t>
                      </a:r>
                      <a:r>
                        <a:rPr lang="fr-FR" sz="800" b="1" dirty="0">
                          <a:sym typeface="Arial"/>
                        </a:rPr>
                        <a:t>19h30  20h30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D. CORNEILLE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dirty="0">
                          <a:sym typeface="Arial"/>
                        </a:rPr>
                        <a:t>L. </a:t>
                      </a:r>
                      <a:r>
                        <a:rPr lang="fr-FR" sz="800" b="1" dirty="0">
                          <a:sym typeface="Arial"/>
                        </a:rPr>
                        <a:t>JANNIN </a:t>
                      </a:r>
                      <a:r>
                        <a:rPr lang="fr-FR" sz="800" b="1" u="sng" dirty="0">
                          <a:solidFill>
                            <a:srgbClr val="0070C0"/>
                          </a:solidFill>
                          <a:sym typeface="Arial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rl.jannin@free.fr</a:t>
                      </a:r>
                      <a:r>
                        <a:rPr lang="fr-FR" sz="800" b="1" dirty="0">
                          <a:solidFill>
                            <a:srgbClr val="0070C0"/>
                          </a:solidFill>
                          <a:sym typeface="Arial"/>
                        </a:rPr>
                        <a:t> </a:t>
                      </a:r>
                      <a:endParaRPr sz="800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Tél. :  06/20/36/21/40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108€/an soit</a:t>
                      </a:r>
                      <a:endParaRPr lang="fr-FR"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36€/trim</a:t>
                      </a:r>
                      <a:r>
                        <a:rPr lang="fr-FR" sz="800" dirty="0">
                          <a:sym typeface="Arial"/>
                        </a:rPr>
                        <a:t>.</a:t>
                      </a:r>
                      <a:endParaRPr lang="fr-FR" sz="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/>
                        <a:t>Cours qui comprend une partie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/>
                        <a:t>step et une partie abdos fessiers</a:t>
                      </a:r>
                      <a:endParaRPr sz="8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7202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olidFill>
                            <a:srgbClr val="C00000"/>
                          </a:solidFill>
                          <a:sym typeface="Arial"/>
                        </a:rPr>
                        <a:t>REPRISE YOGA (tapis personnel)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olidFill>
                            <a:srgbClr val="C00000"/>
                          </a:solidFill>
                          <a:sym typeface="Arial"/>
                        </a:rPr>
                        <a:t>le 7/09/2022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b="1" u="sng" dirty="0">
                        <a:solidFill>
                          <a:srgbClr val="FF0000"/>
                        </a:solidFill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900" b="1" u="sng" dirty="0">
                          <a:solidFill>
                            <a:srgbClr val="C00000"/>
                          </a:solidFill>
                          <a:sym typeface="Arial"/>
                        </a:rPr>
                        <a:t>NOUVEAU</a:t>
                      </a:r>
                      <a:r>
                        <a:rPr lang="fr-FR" sz="900" b="1" u="none" dirty="0">
                          <a:solidFill>
                            <a:srgbClr val="C00000"/>
                          </a:solidFill>
                          <a:sym typeface="Arial"/>
                        </a:rPr>
                        <a:t> : SPORT SANTE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olidFill>
                            <a:schemeClr val="tx1"/>
                          </a:solidFill>
                          <a:sym typeface="Arial"/>
                        </a:rPr>
                        <a:t>Reprise</a:t>
                      </a:r>
                      <a:r>
                        <a:rPr lang="fr-FR" sz="800" b="1" u="none" dirty="0">
                          <a:solidFill>
                            <a:schemeClr val="tx1"/>
                          </a:solidFill>
                          <a:sym typeface="Arial"/>
                        </a:rPr>
                        <a:t> :  Le 27/09/2022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sym typeface="Arial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 des fêtes de Mamirolle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 des Fêtes de Mamirolle                 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MERCREDI</a:t>
                      </a:r>
                      <a:r>
                        <a:rPr lang="fr-FR" sz="800" dirty="0">
                          <a:sym typeface="Arial"/>
                        </a:rPr>
                        <a:t> : </a:t>
                      </a:r>
                      <a:r>
                        <a:rPr lang="fr-FR" sz="800" b="1" dirty="0">
                          <a:sym typeface="Arial"/>
                        </a:rPr>
                        <a:t>18h 19h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b="1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b="1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MARDI : 16h 17h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none" dirty="0">
                          <a:sym typeface="Arial"/>
                        </a:rPr>
                        <a:t>M BRULIN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b="1" u="none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b="1" u="none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none" dirty="0">
                          <a:sym typeface="Arial"/>
                        </a:rPr>
                        <a:t>M ISABEY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M.A. BARBIER Tél. : 03/81/55/70/47 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 </a:t>
                      </a:r>
                      <a:r>
                        <a:rPr lang="fr-FR" sz="800" b="1" u="sng" dirty="0">
                          <a:solidFill>
                            <a:srgbClr val="0070C0"/>
                          </a:solidFill>
                          <a:sym typeface="Arial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dominiquebarbier62@</a:t>
                      </a:r>
                      <a:r>
                        <a:rPr lang="fr-FR" sz="800" b="1" dirty="0">
                          <a:solidFill>
                            <a:srgbClr val="0070C0"/>
                          </a:solidFill>
                          <a:sym typeface="Arial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yahoo.fr</a:t>
                      </a:r>
                      <a:endParaRPr lang="fr-FR" sz="800" b="1" dirty="0">
                        <a:solidFill>
                          <a:srgbClr val="0070C0"/>
                        </a:solidFill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Eugène Coppola  </a:t>
                      </a:r>
                      <a:r>
                        <a:rPr lang="fr-FR" sz="800" b="1" dirty="0">
                          <a:solidFill>
                            <a:srgbClr val="0070C0"/>
                          </a:solidFill>
                          <a:sym typeface="Arial"/>
                        </a:rPr>
                        <a:t>ecoppola@orange.fr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Tél. :06/08/75/99/78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dirty="0">
                          <a:sym typeface="Arial"/>
                        </a:rPr>
                        <a:t>170</a:t>
                      </a:r>
                      <a:r>
                        <a:rPr lang="fr-FR" sz="800" b="1" dirty="0">
                          <a:sym typeface="Arial"/>
                        </a:rPr>
                        <a:t>€/an soit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56€/ 56€ et 58€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b="1" dirty="0">
                        <a:solidFill>
                          <a:srgbClr val="C00000"/>
                        </a:solidFill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sym typeface="Arial"/>
                        </a:rPr>
                        <a:t>120€/an soit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sym typeface="Arial"/>
                        </a:rPr>
                        <a:t>40€/trim</a:t>
                      </a:r>
                      <a:r>
                        <a:rPr lang="fr-FR" sz="800" b="1" dirty="0">
                          <a:solidFill>
                            <a:srgbClr val="C00000"/>
                          </a:solidFill>
                          <a:sym typeface="Arial"/>
                        </a:rPr>
                        <a:t>.</a:t>
                      </a:r>
                      <a:endParaRPr sz="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/>
                        <a:t>Natha Yoga, respiration, posture,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/>
                        <a:t>Relaxation au programme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/>
                        <a:t>Adulte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25 ou 30 séances max : 12 p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Public Sénior,  accompagnement adapté en fonction des pathologies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0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DANSE ENFANTS</a:t>
                      </a:r>
                      <a:endParaRPr sz="800" b="1" u="sng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À partir de 4 ans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Reprise  le</a:t>
                      </a:r>
                      <a:r>
                        <a:rPr lang="fr-FR" sz="800" b="1" u="none" dirty="0">
                          <a:sym typeface="Arial"/>
                        </a:rPr>
                        <a:t> 15/09/2022</a:t>
                      </a:r>
                      <a:endParaRPr sz="800" u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Salle des fêtes de Mamirolle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JEUDI</a:t>
                      </a:r>
                      <a:r>
                        <a:rPr lang="fr-FR" sz="800" b="1" dirty="0">
                          <a:sym typeface="Arial"/>
                        </a:rPr>
                        <a:t> :  17h30 18h15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               18h30 19h15</a:t>
                      </a:r>
                      <a:endParaRPr sz="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D. CORNEILLE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L JANNIN </a:t>
                      </a:r>
                      <a:r>
                        <a:rPr lang="fr-FR" sz="800" b="1" u="sng" dirty="0">
                          <a:solidFill>
                            <a:srgbClr val="0070C0"/>
                          </a:solidFill>
                          <a:sym typeface="Arial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rl.jannin@free.fr</a:t>
                      </a:r>
                      <a:endParaRPr sz="800" b="1" dirty="0">
                        <a:solidFill>
                          <a:srgbClr val="0070C0"/>
                        </a:solidFill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Tél. :  06/20/36/21/40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105€/an soit </a:t>
                      </a:r>
                      <a:endParaRPr sz="8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35€/trim.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/>
                        <a:t>Modern Jazz</a:t>
                      </a:r>
                      <a:endParaRPr sz="8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54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u="sng" dirty="0">
                          <a:sym typeface="Arial"/>
                        </a:rPr>
                        <a:t>LUDOTHEQUE</a:t>
                      </a:r>
                      <a:endParaRPr sz="1300" u="sng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Planning</a:t>
                      </a:r>
                      <a:endParaRPr sz="13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 Gymnase de Mamirolle</a:t>
                      </a:r>
                      <a:endParaRPr sz="800" b="1" dirty="0"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1</a:t>
                      </a:r>
                      <a:r>
                        <a:rPr lang="fr-FR" sz="800" b="1" baseline="30000" dirty="0">
                          <a:sym typeface="Arial"/>
                        </a:rPr>
                        <a:t>er</a:t>
                      </a:r>
                      <a:r>
                        <a:rPr lang="fr-FR" sz="800" b="1" dirty="0">
                          <a:sym typeface="Arial"/>
                        </a:rPr>
                        <a:t> et 3</a:t>
                      </a:r>
                      <a:r>
                        <a:rPr lang="fr-FR" sz="800" b="1" baseline="30000" dirty="0">
                          <a:sym typeface="Arial"/>
                        </a:rPr>
                        <a:t>ème</a:t>
                      </a:r>
                      <a:r>
                        <a:rPr lang="fr-FR" sz="800" b="1" dirty="0">
                          <a:sym typeface="Arial"/>
                        </a:rPr>
                        <a:t> </a:t>
                      </a:r>
                      <a:r>
                        <a:rPr lang="fr-FR" sz="800" b="1" u="sng" dirty="0">
                          <a:sym typeface="Arial"/>
                        </a:rPr>
                        <a:t>vendredi</a:t>
                      </a:r>
                      <a:r>
                        <a:rPr lang="fr-FR" sz="800" b="1" dirty="0">
                          <a:sym typeface="Arial"/>
                        </a:rPr>
                        <a:t> de</a:t>
                      </a:r>
                      <a:endParaRPr sz="1300"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chaque mois</a:t>
                      </a:r>
                      <a:endParaRPr sz="13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Personnel Familles rurales</a:t>
                      </a:r>
                      <a:endParaRPr sz="13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dirty="0">
                          <a:sym typeface="Arial"/>
                        </a:rPr>
                        <a:t>B</a:t>
                      </a:r>
                      <a:r>
                        <a:rPr lang="fr-FR" sz="800" b="1" dirty="0">
                          <a:sym typeface="Arial"/>
                        </a:rPr>
                        <a:t>. DESCOURVIERES </a:t>
                      </a:r>
                      <a:r>
                        <a:rPr lang="fr-FR" sz="800" b="1" u="sng" dirty="0">
                          <a:solidFill>
                            <a:srgbClr val="0070C0"/>
                          </a:solidFill>
                          <a:sym typeface="Arial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ibledb@yahoo.fr</a:t>
                      </a:r>
                      <a:endParaRPr sz="800" b="1" dirty="0">
                        <a:solidFill>
                          <a:srgbClr val="0070C0"/>
                        </a:solidFill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Tél. :  03/81/55/52/74  06/01/29/34/74</a:t>
                      </a:r>
                      <a:endParaRPr sz="13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dirty="0">
                          <a:sym typeface="Arial"/>
                        </a:rPr>
                        <a:t>20€/an ou à la</a:t>
                      </a:r>
                      <a:r>
                        <a:rPr lang="fr-FR" sz="900" b="1" dirty="0">
                          <a:sym typeface="Arial"/>
                        </a:rPr>
                        <a:t> </a:t>
                      </a:r>
                      <a:r>
                        <a:rPr lang="fr-FR" sz="800" b="1" dirty="0">
                          <a:sym typeface="Arial"/>
                        </a:rPr>
                        <a:t>séance</a:t>
                      </a:r>
                      <a:endParaRPr sz="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900" b="1" dirty="0">
                          <a:sym typeface="Arial"/>
                        </a:rPr>
                        <a:t>Le Jeu à l’honneur</a:t>
                      </a:r>
                      <a:endParaRPr sz="900" b="1" dirty="0"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0" name="Google Shape;90;p1"/>
          <p:cNvSpPr txBox="1"/>
          <p:nvPr/>
        </p:nvSpPr>
        <p:spPr>
          <a:xfrm>
            <a:off x="-146370" y="1547187"/>
            <a:ext cx="1967676" cy="5216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Venez vous renseigner et vous inscrire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FORUM  des Associations </a:t>
            </a:r>
            <a:endParaRPr sz="13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9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Samedi 3 Septembre</a:t>
            </a:r>
            <a:endParaRPr sz="1300" u="sng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10h à 12h</a:t>
            </a:r>
            <a:endParaRPr sz="13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Salle des Fêtes de Mamirolle</a:t>
            </a:r>
            <a:endParaRPr sz="13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fr-FR" sz="8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ermanence  inscriptions</a:t>
            </a:r>
            <a:endParaRPr sz="13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vous ne venez pas au forum et que vous souhaitez  vous inscrire, vous pourrez le faire directement auprès des référents d’ateliers ou à notre permanence le samedi matin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10h à 12 h.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rue de l’Eglise 25620 Mamirolle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Inscription et paiement</a:t>
            </a:r>
            <a:r>
              <a:rPr lang="fr-FR" sz="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 forum des Association mais aussi,  auprès des référents d’ateliers quand l’activité sera commencée.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 de règlement  </a:t>
            </a:r>
            <a:r>
              <a:rPr lang="fr-FR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par chèque ,espèces, chèques vacances, coupons sports (possibilité de régler en 3 fois)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Adhésion 20€/an </a:t>
            </a:r>
            <a:r>
              <a:rPr lang="fr-FR" sz="9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 par famille</a:t>
            </a:r>
            <a:endParaRPr sz="900" b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Contacts</a:t>
            </a:r>
            <a:r>
              <a:rPr lang="fr-FR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lang="fr-FR" sz="9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afr.mamirolle25@gmail.com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Tél. : 03/81/55/79/78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   Site Internet :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rgbClr val="C00000"/>
                </a:solidFill>
              </a:rPr>
              <a:t>     www.famillesrurales.org/mamirolle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685252" y="2621280"/>
            <a:ext cx="164736" cy="237721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Vague 2">
            <a:extLst>
              <a:ext uri="{FF2B5EF4-FFF2-40B4-BE49-F238E27FC236}">
                <a16:creationId xmlns:a16="http://schemas.microsoft.com/office/drawing/2014/main" id="{E9EA2035-8B69-F1D9-E96E-7B516E9929EB}"/>
              </a:ext>
            </a:extLst>
          </p:cNvPr>
          <p:cNvSpPr/>
          <p:nvPr/>
        </p:nvSpPr>
        <p:spPr>
          <a:xfrm>
            <a:off x="6648756" y="15011"/>
            <a:ext cx="5452189" cy="638638"/>
          </a:xfrm>
          <a:prstGeom prst="wave">
            <a:avLst>
              <a:gd name="adj1" fmla="val 890"/>
              <a:gd name="adj2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C00000"/>
                </a:solidFill>
              </a:rPr>
              <a:t>30% de remise sur une activité pour un étudiant, 10% de remise pour la même activité au sein d’une même famille, 10% de remise pour 2 activités (remise sur la moins chère)</a:t>
            </a:r>
          </a:p>
        </p:txBody>
      </p:sp>
      <p:sp>
        <p:nvSpPr>
          <p:cNvPr id="4" name="Flèche : haut 3">
            <a:extLst>
              <a:ext uri="{FF2B5EF4-FFF2-40B4-BE49-F238E27FC236}">
                <a16:creationId xmlns:a16="http://schemas.microsoft.com/office/drawing/2014/main" id="{6F518C1E-848A-FD82-1A12-8DFEA02A6A6C}"/>
              </a:ext>
            </a:extLst>
          </p:cNvPr>
          <p:cNvSpPr/>
          <p:nvPr/>
        </p:nvSpPr>
        <p:spPr>
          <a:xfrm>
            <a:off x="2277719" y="2095425"/>
            <a:ext cx="233170" cy="2082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 : haut 4">
            <a:extLst>
              <a:ext uri="{FF2B5EF4-FFF2-40B4-BE49-F238E27FC236}">
                <a16:creationId xmlns:a16="http://schemas.microsoft.com/office/drawing/2014/main" id="{EE5140AC-45B9-4FB3-1044-04E20EB89944}"/>
              </a:ext>
            </a:extLst>
          </p:cNvPr>
          <p:cNvSpPr/>
          <p:nvPr/>
        </p:nvSpPr>
        <p:spPr>
          <a:xfrm>
            <a:off x="2394304" y="5765816"/>
            <a:ext cx="233170" cy="2082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777</TotalTime>
  <Words>866</Words>
  <Application>Microsoft Office PowerPoint</Application>
  <PresentationFormat>Grand écran</PresentationFormat>
  <Paragraphs>198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Trebuchet MS</vt:lpstr>
      <vt:lpstr>Wingdings 3</vt:lpstr>
      <vt:lpstr>Facette</vt:lpstr>
      <vt:lpstr>Les activités 2022-2023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 activités 2021-2022         Profitez de</dc:title>
  <dc:creator>Eugène COPPOLA</dc:creator>
  <cp:lastModifiedBy>Christophe MANGANONI</cp:lastModifiedBy>
  <cp:revision>7</cp:revision>
  <cp:lastPrinted>2022-08-23T11:25:18Z</cp:lastPrinted>
  <dcterms:created xsi:type="dcterms:W3CDTF">2021-07-28T15:25:13Z</dcterms:created>
  <dcterms:modified xsi:type="dcterms:W3CDTF">2022-08-30T08:07:22Z</dcterms:modified>
</cp:coreProperties>
</file>