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6" r:id="rId3"/>
    <p:sldId id="320" r:id="rId4"/>
    <p:sldId id="262" r:id="rId5"/>
    <p:sldId id="258" r:id="rId6"/>
    <p:sldId id="331" r:id="rId7"/>
    <p:sldId id="321" r:id="rId8"/>
    <p:sldId id="310" r:id="rId9"/>
    <p:sldId id="315" r:id="rId10"/>
    <p:sldId id="317" r:id="rId11"/>
    <p:sldId id="319" r:id="rId12"/>
    <p:sldId id="322" r:id="rId13"/>
    <p:sldId id="323" r:id="rId14"/>
    <p:sldId id="324" r:id="rId15"/>
    <p:sldId id="325" r:id="rId16"/>
    <p:sldId id="327" r:id="rId17"/>
    <p:sldId id="328" r:id="rId18"/>
    <p:sldId id="329" r:id="rId19"/>
    <p:sldId id="330" r:id="rId20"/>
    <p:sldId id="333" r:id="rId21"/>
    <p:sldId id="332"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55" autoAdjust="0"/>
    <p:restoredTop sz="94660"/>
  </p:normalViewPr>
  <p:slideViewPr>
    <p:cSldViewPr snapToGrid="0">
      <p:cViewPr varScale="1">
        <p:scale>
          <a:sx n="90" d="100"/>
          <a:sy n="90" d="100"/>
        </p:scale>
        <p:origin x="120" y="288"/>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55783616216268E-2"/>
          <c:y val="0.22369539224263635"/>
          <c:w val="0.89853953461505132"/>
          <c:h val="0.7088282298046078"/>
        </c:manualLayout>
      </c:layout>
      <c:lineChart>
        <c:grouping val="standard"/>
        <c:varyColors val="0"/>
        <c:ser>
          <c:idx val="1"/>
          <c:order val="0"/>
          <c:tx>
            <c:v>Valeur moyenne mensuelle</c:v>
          </c:tx>
          <c:spPr>
            <a:ln>
              <a:solidFill>
                <a:srgbClr val="92D050"/>
              </a:solidFill>
            </a:ln>
          </c:spPr>
          <c:marker>
            <c:symbol val="none"/>
          </c:marker>
          <c:cat>
            <c:numRef>
              <c:f>Mois!$D$4:$D$1491</c:f>
              <c:numCache>
                <c:formatCode>General</c:formatCode>
                <c:ptCount val="1488"/>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4</c:v>
                </c:pt>
                <c:pt idx="145">
                  <c:v>4</c:v>
                </c:pt>
                <c:pt idx="146">
                  <c:v>4</c:v>
                </c:pt>
                <c:pt idx="147">
                  <c:v>4</c:v>
                </c:pt>
                <c:pt idx="148">
                  <c:v>4</c:v>
                </c:pt>
                <c:pt idx="149">
                  <c:v>4</c:v>
                </c:pt>
                <c:pt idx="150">
                  <c:v>4</c:v>
                </c:pt>
                <c:pt idx="151">
                  <c:v>4</c:v>
                </c:pt>
                <c:pt idx="152">
                  <c:v>4</c:v>
                </c:pt>
                <c:pt idx="153">
                  <c:v>4</c:v>
                </c:pt>
                <c:pt idx="154">
                  <c:v>4</c:v>
                </c:pt>
                <c:pt idx="155">
                  <c:v>4</c:v>
                </c:pt>
                <c:pt idx="156">
                  <c:v>4</c:v>
                </c:pt>
                <c:pt idx="157">
                  <c:v>4</c:v>
                </c:pt>
                <c:pt idx="158">
                  <c:v>4</c:v>
                </c:pt>
                <c:pt idx="159">
                  <c:v>4</c:v>
                </c:pt>
                <c:pt idx="160">
                  <c:v>4</c:v>
                </c:pt>
                <c:pt idx="161">
                  <c:v>4</c:v>
                </c:pt>
                <c:pt idx="162">
                  <c:v>4</c:v>
                </c:pt>
                <c:pt idx="163">
                  <c:v>4</c:v>
                </c:pt>
                <c:pt idx="164">
                  <c:v>4</c:v>
                </c:pt>
                <c:pt idx="165">
                  <c:v>4</c:v>
                </c:pt>
                <c:pt idx="166">
                  <c:v>4</c:v>
                </c:pt>
                <c:pt idx="167">
                  <c:v>4</c:v>
                </c:pt>
                <c:pt idx="168">
                  <c:v>4</c:v>
                </c:pt>
                <c:pt idx="169">
                  <c:v>4</c:v>
                </c:pt>
                <c:pt idx="170">
                  <c:v>4</c:v>
                </c:pt>
                <c:pt idx="171">
                  <c:v>4</c:v>
                </c:pt>
                <c:pt idx="172">
                  <c:v>4</c:v>
                </c:pt>
                <c:pt idx="173">
                  <c:v>4</c:v>
                </c:pt>
                <c:pt idx="174">
                  <c:v>4</c:v>
                </c:pt>
                <c:pt idx="175">
                  <c:v>4</c:v>
                </c:pt>
                <c:pt idx="176">
                  <c:v>4</c:v>
                </c:pt>
                <c:pt idx="177">
                  <c:v>4</c:v>
                </c:pt>
                <c:pt idx="178">
                  <c:v>4</c:v>
                </c:pt>
                <c:pt idx="179">
                  <c:v>4</c:v>
                </c:pt>
                <c:pt idx="180">
                  <c:v>4</c:v>
                </c:pt>
                <c:pt idx="181">
                  <c:v>4</c:v>
                </c:pt>
                <c:pt idx="182">
                  <c:v>4</c:v>
                </c:pt>
                <c:pt idx="183">
                  <c:v>4</c:v>
                </c:pt>
                <c:pt idx="184">
                  <c:v>4</c:v>
                </c:pt>
                <c:pt idx="185">
                  <c:v>4</c:v>
                </c:pt>
                <c:pt idx="186">
                  <c:v>4</c:v>
                </c:pt>
                <c:pt idx="187">
                  <c:v>4</c:v>
                </c:pt>
                <c:pt idx="188">
                  <c:v>4</c:v>
                </c:pt>
                <c:pt idx="189">
                  <c:v>4</c:v>
                </c:pt>
                <c:pt idx="190">
                  <c:v>4</c:v>
                </c:pt>
                <c:pt idx="191">
                  <c:v>4</c:v>
                </c:pt>
                <c:pt idx="192">
                  <c:v>5</c:v>
                </c:pt>
                <c:pt idx="193">
                  <c:v>5</c:v>
                </c:pt>
                <c:pt idx="194">
                  <c:v>5</c:v>
                </c:pt>
                <c:pt idx="195">
                  <c:v>5</c:v>
                </c:pt>
                <c:pt idx="196">
                  <c:v>5</c:v>
                </c:pt>
                <c:pt idx="197">
                  <c:v>5</c:v>
                </c:pt>
                <c:pt idx="198">
                  <c:v>5</c:v>
                </c:pt>
                <c:pt idx="199">
                  <c:v>5</c:v>
                </c:pt>
                <c:pt idx="200">
                  <c:v>5</c:v>
                </c:pt>
                <c:pt idx="201">
                  <c:v>5</c:v>
                </c:pt>
                <c:pt idx="202">
                  <c:v>5</c:v>
                </c:pt>
                <c:pt idx="203">
                  <c:v>5</c:v>
                </c:pt>
                <c:pt idx="204">
                  <c:v>5</c:v>
                </c:pt>
                <c:pt idx="205">
                  <c:v>5</c:v>
                </c:pt>
                <c:pt idx="206">
                  <c:v>5</c:v>
                </c:pt>
                <c:pt idx="207">
                  <c:v>5</c:v>
                </c:pt>
                <c:pt idx="208">
                  <c:v>5</c:v>
                </c:pt>
                <c:pt idx="209">
                  <c:v>5</c:v>
                </c:pt>
                <c:pt idx="210">
                  <c:v>5</c:v>
                </c:pt>
                <c:pt idx="211">
                  <c:v>5</c:v>
                </c:pt>
                <c:pt idx="212">
                  <c:v>5</c:v>
                </c:pt>
                <c:pt idx="213">
                  <c:v>5</c:v>
                </c:pt>
                <c:pt idx="214">
                  <c:v>5</c:v>
                </c:pt>
                <c:pt idx="215">
                  <c:v>5</c:v>
                </c:pt>
                <c:pt idx="216">
                  <c:v>5</c:v>
                </c:pt>
                <c:pt idx="217">
                  <c:v>5</c:v>
                </c:pt>
                <c:pt idx="218">
                  <c:v>5</c:v>
                </c:pt>
                <c:pt idx="219">
                  <c:v>5</c:v>
                </c:pt>
                <c:pt idx="220">
                  <c:v>5</c:v>
                </c:pt>
                <c:pt idx="221">
                  <c:v>5</c:v>
                </c:pt>
                <c:pt idx="222">
                  <c:v>5</c:v>
                </c:pt>
                <c:pt idx="223">
                  <c:v>5</c:v>
                </c:pt>
                <c:pt idx="224">
                  <c:v>5</c:v>
                </c:pt>
                <c:pt idx="225">
                  <c:v>5</c:v>
                </c:pt>
                <c:pt idx="226">
                  <c:v>5</c:v>
                </c:pt>
                <c:pt idx="227">
                  <c:v>5</c:v>
                </c:pt>
                <c:pt idx="228">
                  <c:v>5</c:v>
                </c:pt>
                <c:pt idx="229">
                  <c:v>5</c:v>
                </c:pt>
                <c:pt idx="230">
                  <c:v>5</c:v>
                </c:pt>
                <c:pt idx="231">
                  <c:v>5</c:v>
                </c:pt>
                <c:pt idx="232">
                  <c:v>5</c:v>
                </c:pt>
                <c:pt idx="233">
                  <c:v>5</c:v>
                </c:pt>
                <c:pt idx="234">
                  <c:v>5</c:v>
                </c:pt>
                <c:pt idx="235">
                  <c:v>5</c:v>
                </c:pt>
                <c:pt idx="236">
                  <c:v>5</c:v>
                </c:pt>
                <c:pt idx="237">
                  <c:v>5</c:v>
                </c:pt>
                <c:pt idx="238">
                  <c:v>5</c:v>
                </c:pt>
                <c:pt idx="239">
                  <c:v>5</c:v>
                </c:pt>
                <c:pt idx="240">
                  <c:v>6</c:v>
                </c:pt>
                <c:pt idx="241">
                  <c:v>6</c:v>
                </c:pt>
                <c:pt idx="242">
                  <c:v>6</c:v>
                </c:pt>
                <c:pt idx="243">
                  <c:v>6</c:v>
                </c:pt>
                <c:pt idx="244">
                  <c:v>6</c:v>
                </c:pt>
                <c:pt idx="245">
                  <c:v>6</c:v>
                </c:pt>
                <c:pt idx="246">
                  <c:v>6</c:v>
                </c:pt>
                <c:pt idx="247">
                  <c:v>6</c:v>
                </c:pt>
                <c:pt idx="248">
                  <c:v>6</c:v>
                </c:pt>
                <c:pt idx="249">
                  <c:v>6</c:v>
                </c:pt>
                <c:pt idx="250">
                  <c:v>6</c:v>
                </c:pt>
                <c:pt idx="251">
                  <c:v>6</c:v>
                </c:pt>
                <c:pt idx="252">
                  <c:v>6</c:v>
                </c:pt>
                <c:pt idx="253">
                  <c:v>6</c:v>
                </c:pt>
                <c:pt idx="254">
                  <c:v>6</c:v>
                </c:pt>
                <c:pt idx="255">
                  <c:v>6</c:v>
                </c:pt>
                <c:pt idx="256">
                  <c:v>6</c:v>
                </c:pt>
                <c:pt idx="257">
                  <c:v>6</c:v>
                </c:pt>
                <c:pt idx="258">
                  <c:v>6</c:v>
                </c:pt>
                <c:pt idx="259">
                  <c:v>6</c:v>
                </c:pt>
                <c:pt idx="260">
                  <c:v>6</c:v>
                </c:pt>
                <c:pt idx="261">
                  <c:v>6</c:v>
                </c:pt>
                <c:pt idx="262">
                  <c:v>6</c:v>
                </c:pt>
                <c:pt idx="263">
                  <c:v>6</c:v>
                </c:pt>
                <c:pt idx="264">
                  <c:v>6</c:v>
                </c:pt>
                <c:pt idx="265">
                  <c:v>6</c:v>
                </c:pt>
                <c:pt idx="266">
                  <c:v>6</c:v>
                </c:pt>
                <c:pt idx="267">
                  <c:v>6</c:v>
                </c:pt>
                <c:pt idx="268">
                  <c:v>6</c:v>
                </c:pt>
                <c:pt idx="269">
                  <c:v>6</c:v>
                </c:pt>
                <c:pt idx="270">
                  <c:v>6</c:v>
                </c:pt>
                <c:pt idx="271">
                  <c:v>6</c:v>
                </c:pt>
                <c:pt idx="272">
                  <c:v>6</c:v>
                </c:pt>
                <c:pt idx="273">
                  <c:v>6</c:v>
                </c:pt>
                <c:pt idx="274">
                  <c:v>6</c:v>
                </c:pt>
                <c:pt idx="275">
                  <c:v>6</c:v>
                </c:pt>
                <c:pt idx="276">
                  <c:v>6</c:v>
                </c:pt>
                <c:pt idx="277">
                  <c:v>6</c:v>
                </c:pt>
                <c:pt idx="278">
                  <c:v>6</c:v>
                </c:pt>
                <c:pt idx="279">
                  <c:v>6</c:v>
                </c:pt>
                <c:pt idx="280">
                  <c:v>6</c:v>
                </c:pt>
                <c:pt idx="281">
                  <c:v>6</c:v>
                </c:pt>
                <c:pt idx="282">
                  <c:v>6</c:v>
                </c:pt>
                <c:pt idx="283">
                  <c:v>6</c:v>
                </c:pt>
                <c:pt idx="284">
                  <c:v>6</c:v>
                </c:pt>
                <c:pt idx="285">
                  <c:v>6</c:v>
                </c:pt>
                <c:pt idx="286">
                  <c:v>6</c:v>
                </c:pt>
                <c:pt idx="287">
                  <c:v>6</c:v>
                </c:pt>
                <c:pt idx="288">
                  <c:v>7</c:v>
                </c:pt>
                <c:pt idx="289">
                  <c:v>7</c:v>
                </c:pt>
                <c:pt idx="290">
                  <c:v>7</c:v>
                </c:pt>
                <c:pt idx="291">
                  <c:v>7</c:v>
                </c:pt>
                <c:pt idx="292">
                  <c:v>7</c:v>
                </c:pt>
                <c:pt idx="293">
                  <c:v>7</c:v>
                </c:pt>
                <c:pt idx="294">
                  <c:v>7</c:v>
                </c:pt>
                <c:pt idx="295">
                  <c:v>7</c:v>
                </c:pt>
                <c:pt idx="296">
                  <c:v>7</c:v>
                </c:pt>
                <c:pt idx="297">
                  <c:v>7</c:v>
                </c:pt>
                <c:pt idx="298">
                  <c:v>7</c:v>
                </c:pt>
                <c:pt idx="299">
                  <c:v>7</c:v>
                </c:pt>
                <c:pt idx="300">
                  <c:v>7</c:v>
                </c:pt>
                <c:pt idx="301">
                  <c:v>7</c:v>
                </c:pt>
                <c:pt idx="302">
                  <c:v>7</c:v>
                </c:pt>
                <c:pt idx="303">
                  <c:v>7</c:v>
                </c:pt>
                <c:pt idx="304">
                  <c:v>7</c:v>
                </c:pt>
                <c:pt idx="305">
                  <c:v>7</c:v>
                </c:pt>
                <c:pt idx="306">
                  <c:v>7</c:v>
                </c:pt>
                <c:pt idx="307">
                  <c:v>7</c:v>
                </c:pt>
                <c:pt idx="308">
                  <c:v>7</c:v>
                </c:pt>
                <c:pt idx="309">
                  <c:v>7</c:v>
                </c:pt>
                <c:pt idx="310">
                  <c:v>7</c:v>
                </c:pt>
                <c:pt idx="311">
                  <c:v>7</c:v>
                </c:pt>
                <c:pt idx="312">
                  <c:v>7</c:v>
                </c:pt>
                <c:pt idx="313">
                  <c:v>7</c:v>
                </c:pt>
                <c:pt idx="314">
                  <c:v>7</c:v>
                </c:pt>
                <c:pt idx="315">
                  <c:v>7</c:v>
                </c:pt>
                <c:pt idx="316">
                  <c:v>7</c:v>
                </c:pt>
                <c:pt idx="317">
                  <c:v>7</c:v>
                </c:pt>
                <c:pt idx="318">
                  <c:v>7</c:v>
                </c:pt>
                <c:pt idx="319">
                  <c:v>7</c:v>
                </c:pt>
                <c:pt idx="320">
                  <c:v>7</c:v>
                </c:pt>
                <c:pt idx="321">
                  <c:v>7</c:v>
                </c:pt>
                <c:pt idx="322">
                  <c:v>7</c:v>
                </c:pt>
                <c:pt idx="323">
                  <c:v>7</c:v>
                </c:pt>
                <c:pt idx="324">
                  <c:v>7</c:v>
                </c:pt>
                <c:pt idx="325">
                  <c:v>7</c:v>
                </c:pt>
                <c:pt idx="326">
                  <c:v>7</c:v>
                </c:pt>
                <c:pt idx="327">
                  <c:v>7</c:v>
                </c:pt>
                <c:pt idx="328">
                  <c:v>7</c:v>
                </c:pt>
                <c:pt idx="329">
                  <c:v>7</c:v>
                </c:pt>
                <c:pt idx="330">
                  <c:v>7</c:v>
                </c:pt>
                <c:pt idx="331">
                  <c:v>7</c:v>
                </c:pt>
                <c:pt idx="332">
                  <c:v>7</c:v>
                </c:pt>
                <c:pt idx="333">
                  <c:v>7</c:v>
                </c:pt>
                <c:pt idx="334">
                  <c:v>7</c:v>
                </c:pt>
                <c:pt idx="335">
                  <c:v>7</c:v>
                </c:pt>
                <c:pt idx="336">
                  <c:v>8</c:v>
                </c:pt>
                <c:pt idx="337">
                  <c:v>8</c:v>
                </c:pt>
                <c:pt idx="338">
                  <c:v>8</c:v>
                </c:pt>
                <c:pt idx="339">
                  <c:v>8</c:v>
                </c:pt>
                <c:pt idx="340">
                  <c:v>8</c:v>
                </c:pt>
                <c:pt idx="341">
                  <c:v>8</c:v>
                </c:pt>
                <c:pt idx="342">
                  <c:v>8</c:v>
                </c:pt>
                <c:pt idx="343">
                  <c:v>8</c:v>
                </c:pt>
                <c:pt idx="344">
                  <c:v>8</c:v>
                </c:pt>
                <c:pt idx="345">
                  <c:v>8</c:v>
                </c:pt>
                <c:pt idx="346">
                  <c:v>8</c:v>
                </c:pt>
                <c:pt idx="347">
                  <c:v>8</c:v>
                </c:pt>
                <c:pt idx="348">
                  <c:v>8</c:v>
                </c:pt>
                <c:pt idx="349">
                  <c:v>8</c:v>
                </c:pt>
                <c:pt idx="350">
                  <c:v>8</c:v>
                </c:pt>
                <c:pt idx="351">
                  <c:v>8</c:v>
                </c:pt>
                <c:pt idx="352">
                  <c:v>8</c:v>
                </c:pt>
                <c:pt idx="353">
                  <c:v>8</c:v>
                </c:pt>
                <c:pt idx="354">
                  <c:v>8</c:v>
                </c:pt>
                <c:pt idx="355">
                  <c:v>8</c:v>
                </c:pt>
                <c:pt idx="356">
                  <c:v>8</c:v>
                </c:pt>
                <c:pt idx="357">
                  <c:v>8</c:v>
                </c:pt>
                <c:pt idx="358">
                  <c:v>8</c:v>
                </c:pt>
                <c:pt idx="359">
                  <c:v>8</c:v>
                </c:pt>
                <c:pt idx="360">
                  <c:v>8</c:v>
                </c:pt>
                <c:pt idx="361">
                  <c:v>8</c:v>
                </c:pt>
                <c:pt idx="362">
                  <c:v>8</c:v>
                </c:pt>
                <c:pt idx="363">
                  <c:v>8</c:v>
                </c:pt>
                <c:pt idx="364">
                  <c:v>8</c:v>
                </c:pt>
                <c:pt idx="365">
                  <c:v>8</c:v>
                </c:pt>
                <c:pt idx="366">
                  <c:v>8</c:v>
                </c:pt>
                <c:pt idx="367">
                  <c:v>8</c:v>
                </c:pt>
                <c:pt idx="368">
                  <c:v>8</c:v>
                </c:pt>
                <c:pt idx="369">
                  <c:v>8</c:v>
                </c:pt>
                <c:pt idx="370">
                  <c:v>8</c:v>
                </c:pt>
                <c:pt idx="371">
                  <c:v>8</c:v>
                </c:pt>
                <c:pt idx="372">
                  <c:v>8</c:v>
                </c:pt>
                <c:pt idx="373">
                  <c:v>8</c:v>
                </c:pt>
                <c:pt idx="374">
                  <c:v>8</c:v>
                </c:pt>
                <c:pt idx="375">
                  <c:v>8</c:v>
                </c:pt>
                <c:pt idx="376">
                  <c:v>8</c:v>
                </c:pt>
                <c:pt idx="377">
                  <c:v>8</c:v>
                </c:pt>
                <c:pt idx="378">
                  <c:v>8</c:v>
                </c:pt>
                <c:pt idx="379">
                  <c:v>8</c:v>
                </c:pt>
                <c:pt idx="380">
                  <c:v>8</c:v>
                </c:pt>
                <c:pt idx="381">
                  <c:v>8</c:v>
                </c:pt>
                <c:pt idx="382">
                  <c:v>8</c:v>
                </c:pt>
                <c:pt idx="383">
                  <c:v>8</c:v>
                </c:pt>
                <c:pt idx="384">
                  <c:v>9</c:v>
                </c:pt>
                <c:pt idx="385">
                  <c:v>9</c:v>
                </c:pt>
                <c:pt idx="386">
                  <c:v>9</c:v>
                </c:pt>
                <c:pt idx="387">
                  <c:v>9</c:v>
                </c:pt>
                <c:pt idx="388">
                  <c:v>9</c:v>
                </c:pt>
                <c:pt idx="389">
                  <c:v>9</c:v>
                </c:pt>
                <c:pt idx="390">
                  <c:v>9</c:v>
                </c:pt>
                <c:pt idx="391">
                  <c:v>9</c:v>
                </c:pt>
                <c:pt idx="392">
                  <c:v>9</c:v>
                </c:pt>
                <c:pt idx="393">
                  <c:v>9</c:v>
                </c:pt>
                <c:pt idx="394">
                  <c:v>9</c:v>
                </c:pt>
                <c:pt idx="395">
                  <c:v>9</c:v>
                </c:pt>
                <c:pt idx="396">
                  <c:v>9</c:v>
                </c:pt>
                <c:pt idx="397">
                  <c:v>9</c:v>
                </c:pt>
                <c:pt idx="398">
                  <c:v>9</c:v>
                </c:pt>
                <c:pt idx="399">
                  <c:v>9</c:v>
                </c:pt>
                <c:pt idx="400">
                  <c:v>9</c:v>
                </c:pt>
                <c:pt idx="401">
                  <c:v>9</c:v>
                </c:pt>
                <c:pt idx="402">
                  <c:v>9</c:v>
                </c:pt>
                <c:pt idx="403">
                  <c:v>9</c:v>
                </c:pt>
                <c:pt idx="404">
                  <c:v>9</c:v>
                </c:pt>
                <c:pt idx="405">
                  <c:v>9</c:v>
                </c:pt>
                <c:pt idx="406">
                  <c:v>9</c:v>
                </c:pt>
                <c:pt idx="407">
                  <c:v>9</c:v>
                </c:pt>
                <c:pt idx="408">
                  <c:v>9</c:v>
                </c:pt>
                <c:pt idx="409">
                  <c:v>9</c:v>
                </c:pt>
                <c:pt idx="410">
                  <c:v>9</c:v>
                </c:pt>
                <c:pt idx="411">
                  <c:v>9</c:v>
                </c:pt>
                <c:pt idx="412">
                  <c:v>9</c:v>
                </c:pt>
                <c:pt idx="413">
                  <c:v>9</c:v>
                </c:pt>
                <c:pt idx="414">
                  <c:v>9</c:v>
                </c:pt>
                <c:pt idx="415">
                  <c:v>9</c:v>
                </c:pt>
                <c:pt idx="416">
                  <c:v>9</c:v>
                </c:pt>
                <c:pt idx="417">
                  <c:v>9</c:v>
                </c:pt>
                <c:pt idx="418">
                  <c:v>9</c:v>
                </c:pt>
                <c:pt idx="419">
                  <c:v>9</c:v>
                </c:pt>
                <c:pt idx="420">
                  <c:v>9</c:v>
                </c:pt>
                <c:pt idx="421">
                  <c:v>9</c:v>
                </c:pt>
                <c:pt idx="422">
                  <c:v>9</c:v>
                </c:pt>
                <c:pt idx="423">
                  <c:v>9</c:v>
                </c:pt>
                <c:pt idx="424">
                  <c:v>9</c:v>
                </c:pt>
                <c:pt idx="425">
                  <c:v>9</c:v>
                </c:pt>
                <c:pt idx="426">
                  <c:v>9</c:v>
                </c:pt>
                <c:pt idx="427">
                  <c:v>9</c:v>
                </c:pt>
                <c:pt idx="428">
                  <c:v>9</c:v>
                </c:pt>
                <c:pt idx="429">
                  <c:v>9</c:v>
                </c:pt>
                <c:pt idx="430">
                  <c:v>9</c:v>
                </c:pt>
                <c:pt idx="431">
                  <c:v>9</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11</c:v>
                </c:pt>
                <c:pt idx="481">
                  <c:v>11</c:v>
                </c:pt>
                <c:pt idx="482">
                  <c:v>11</c:v>
                </c:pt>
                <c:pt idx="483">
                  <c:v>11</c:v>
                </c:pt>
                <c:pt idx="484">
                  <c:v>11</c:v>
                </c:pt>
                <c:pt idx="485">
                  <c:v>11</c:v>
                </c:pt>
                <c:pt idx="486">
                  <c:v>11</c:v>
                </c:pt>
                <c:pt idx="487">
                  <c:v>11</c:v>
                </c:pt>
                <c:pt idx="488">
                  <c:v>11</c:v>
                </c:pt>
                <c:pt idx="489">
                  <c:v>11</c:v>
                </c:pt>
                <c:pt idx="490">
                  <c:v>11</c:v>
                </c:pt>
                <c:pt idx="491">
                  <c:v>11</c:v>
                </c:pt>
                <c:pt idx="492">
                  <c:v>11</c:v>
                </c:pt>
                <c:pt idx="493">
                  <c:v>11</c:v>
                </c:pt>
                <c:pt idx="494">
                  <c:v>11</c:v>
                </c:pt>
                <c:pt idx="495">
                  <c:v>11</c:v>
                </c:pt>
                <c:pt idx="496">
                  <c:v>11</c:v>
                </c:pt>
                <c:pt idx="497">
                  <c:v>11</c:v>
                </c:pt>
                <c:pt idx="498">
                  <c:v>11</c:v>
                </c:pt>
                <c:pt idx="499">
                  <c:v>11</c:v>
                </c:pt>
                <c:pt idx="500">
                  <c:v>11</c:v>
                </c:pt>
                <c:pt idx="501">
                  <c:v>11</c:v>
                </c:pt>
                <c:pt idx="502">
                  <c:v>11</c:v>
                </c:pt>
                <c:pt idx="503">
                  <c:v>11</c:v>
                </c:pt>
                <c:pt idx="504">
                  <c:v>11</c:v>
                </c:pt>
                <c:pt idx="505">
                  <c:v>11</c:v>
                </c:pt>
                <c:pt idx="506">
                  <c:v>11</c:v>
                </c:pt>
                <c:pt idx="507">
                  <c:v>11</c:v>
                </c:pt>
                <c:pt idx="508">
                  <c:v>11</c:v>
                </c:pt>
                <c:pt idx="509">
                  <c:v>11</c:v>
                </c:pt>
                <c:pt idx="510">
                  <c:v>11</c:v>
                </c:pt>
                <c:pt idx="511">
                  <c:v>11</c:v>
                </c:pt>
                <c:pt idx="512">
                  <c:v>11</c:v>
                </c:pt>
                <c:pt idx="513">
                  <c:v>11</c:v>
                </c:pt>
                <c:pt idx="514">
                  <c:v>11</c:v>
                </c:pt>
                <c:pt idx="515">
                  <c:v>11</c:v>
                </c:pt>
                <c:pt idx="516">
                  <c:v>11</c:v>
                </c:pt>
                <c:pt idx="517">
                  <c:v>11</c:v>
                </c:pt>
                <c:pt idx="518">
                  <c:v>11</c:v>
                </c:pt>
                <c:pt idx="519">
                  <c:v>11</c:v>
                </c:pt>
                <c:pt idx="520">
                  <c:v>11</c:v>
                </c:pt>
                <c:pt idx="521">
                  <c:v>11</c:v>
                </c:pt>
                <c:pt idx="522">
                  <c:v>11</c:v>
                </c:pt>
                <c:pt idx="523">
                  <c:v>11</c:v>
                </c:pt>
                <c:pt idx="524">
                  <c:v>11</c:v>
                </c:pt>
                <c:pt idx="525">
                  <c:v>11</c:v>
                </c:pt>
                <c:pt idx="526">
                  <c:v>11</c:v>
                </c:pt>
                <c:pt idx="527">
                  <c:v>11</c:v>
                </c:pt>
                <c:pt idx="528">
                  <c:v>12</c:v>
                </c:pt>
                <c:pt idx="529">
                  <c:v>12</c:v>
                </c:pt>
                <c:pt idx="530">
                  <c:v>12</c:v>
                </c:pt>
                <c:pt idx="531">
                  <c:v>12</c:v>
                </c:pt>
                <c:pt idx="532">
                  <c:v>12</c:v>
                </c:pt>
                <c:pt idx="533">
                  <c:v>12</c:v>
                </c:pt>
                <c:pt idx="534">
                  <c:v>12</c:v>
                </c:pt>
                <c:pt idx="535">
                  <c:v>12</c:v>
                </c:pt>
                <c:pt idx="536">
                  <c:v>12</c:v>
                </c:pt>
                <c:pt idx="537">
                  <c:v>12</c:v>
                </c:pt>
                <c:pt idx="538">
                  <c:v>12</c:v>
                </c:pt>
                <c:pt idx="539">
                  <c:v>12</c:v>
                </c:pt>
                <c:pt idx="540">
                  <c:v>12</c:v>
                </c:pt>
                <c:pt idx="541">
                  <c:v>12</c:v>
                </c:pt>
                <c:pt idx="542">
                  <c:v>12</c:v>
                </c:pt>
                <c:pt idx="543">
                  <c:v>12</c:v>
                </c:pt>
                <c:pt idx="544">
                  <c:v>12</c:v>
                </c:pt>
                <c:pt idx="545">
                  <c:v>12</c:v>
                </c:pt>
                <c:pt idx="546">
                  <c:v>12</c:v>
                </c:pt>
                <c:pt idx="547">
                  <c:v>12</c:v>
                </c:pt>
                <c:pt idx="548">
                  <c:v>12</c:v>
                </c:pt>
                <c:pt idx="549">
                  <c:v>12</c:v>
                </c:pt>
                <c:pt idx="550">
                  <c:v>12</c:v>
                </c:pt>
                <c:pt idx="551">
                  <c:v>12</c:v>
                </c:pt>
                <c:pt idx="552">
                  <c:v>12</c:v>
                </c:pt>
                <c:pt idx="553">
                  <c:v>12</c:v>
                </c:pt>
                <c:pt idx="554">
                  <c:v>12</c:v>
                </c:pt>
                <c:pt idx="555">
                  <c:v>12</c:v>
                </c:pt>
                <c:pt idx="556">
                  <c:v>12</c:v>
                </c:pt>
                <c:pt idx="557">
                  <c:v>12</c:v>
                </c:pt>
                <c:pt idx="558">
                  <c:v>12</c:v>
                </c:pt>
                <c:pt idx="559">
                  <c:v>12</c:v>
                </c:pt>
                <c:pt idx="560">
                  <c:v>12</c:v>
                </c:pt>
                <c:pt idx="561">
                  <c:v>12</c:v>
                </c:pt>
                <c:pt idx="562">
                  <c:v>12</c:v>
                </c:pt>
                <c:pt idx="563">
                  <c:v>12</c:v>
                </c:pt>
                <c:pt idx="564">
                  <c:v>12</c:v>
                </c:pt>
                <c:pt idx="565">
                  <c:v>12</c:v>
                </c:pt>
                <c:pt idx="566">
                  <c:v>12</c:v>
                </c:pt>
                <c:pt idx="567">
                  <c:v>12</c:v>
                </c:pt>
                <c:pt idx="568">
                  <c:v>12</c:v>
                </c:pt>
                <c:pt idx="569">
                  <c:v>12</c:v>
                </c:pt>
                <c:pt idx="570">
                  <c:v>12</c:v>
                </c:pt>
                <c:pt idx="571">
                  <c:v>12</c:v>
                </c:pt>
                <c:pt idx="572">
                  <c:v>12</c:v>
                </c:pt>
                <c:pt idx="573">
                  <c:v>12</c:v>
                </c:pt>
                <c:pt idx="574">
                  <c:v>12</c:v>
                </c:pt>
                <c:pt idx="575">
                  <c:v>12</c:v>
                </c:pt>
                <c:pt idx="576">
                  <c:v>13</c:v>
                </c:pt>
                <c:pt idx="577">
                  <c:v>13</c:v>
                </c:pt>
                <c:pt idx="578">
                  <c:v>13</c:v>
                </c:pt>
                <c:pt idx="579">
                  <c:v>13</c:v>
                </c:pt>
                <c:pt idx="580">
                  <c:v>13</c:v>
                </c:pt>
                <c:pt idx="581">
                  <c:v>13</c:v>
                </c:pt>
                <c:pt idx="582">
                  <c:v>13</c:v>
                </c:pt>
                <c:pt idx="583">
                  <c:v>13</c:v>
                </c:pt>
                <c:pt idx="584">
                  <c:v>13</c:v>
                </c:pt>
                <c:pt idx="585">
                  <c:v>13</c:v>
                </c:pt>
                <c:pt idx="586">
                  <c:v>13</c:v>
                </c:pt>
                <c:pt idx="587">
                  <c:v>13</c:v>
                </c:pt>
                <c:pt idx="588">
                  <c:v>13</c:v>
                </c:pt>
                <c:pt idx="589">
                  <c:v>13</c:v>
                </c:pt>
                <c:pt idx="590">
                  <c:v>13</c:v>
                </c:pt>
                <c:pt idx="591">
                  <c:v>13</c:v>
                </c:pt>
                <c:pt idx="592">
                  <c:v>13</c:v>
                </c:pt>
                <c:pt idx="593">
                  <c:v>13</c:v>
                </c:pt>
                <c:pt idx="594">
                  <c:v>13</c:v>
                </c:pt>
                <c:pt idx="595">
                  <c:v>13</c:v>
                </c:pt>
                <c:pt idx="596">
                  <c:v>13</c:v>
                </c:pt>
                <c:pt idx="597">
                  <c:v>13</c:v>
                </c:pt>
                <c:pt idx="598">
                  <c:v>13</c:v>
                </c:pt>
                <c:pt idx="599">
                  <c:v>13</c:v>
                </c:pt>
                <c:pt idx="600">
                  <c:v>13</c:v>
                </c:pt>
                <c:pt idx="601">
                  <c:v>13</c:v>
                </c:pt>
                <c:pt idx="602">
                  <c:v>13</c:v>
                </c:pt>
                <c:pt idx="603">
                  <c:v>13</c:v>
                </c:pt>
                <c:pt idx="604">
                  <c:v>13</c:v>
                </c:pt>
                <c:pt idx="605">
                  <c:v>13</c:v>
                </c:pt>
                <c:pt idx="606">
                  <c:v>13</c:v>
                </c:pt>
                <c:pt idx="607">
                  <c:v>13</c:v>
                </c:pt>
                <c:pt idx="608">
                  <c:v>13</c:v>
                </c:pt>
                <c:pt idx="609">
                  <c:v>13</c:v>
                </c:pt>
                <c:pt idx="610">
                  <c:v>13</c:v>
                </c:pt>
                <c:pt idx="611">
                  <c:v>13</c:v>
                </c:pt>
                <c:pt idx="612">
                  <c:v>13</c:v>
                </c:pt>
                <c:pt idx="613">
                  <c:v>13</c:v>
                </c:pt>
                <c:pt idx="614">
                  <c:v>13</c:v>
                </c:pt>
                <c:pt idx="615">
                  <c:v>13</c:v>
                </c:pt>
                <c:pt idx="616">
                  <c:v>13</c:v>
                </c:pt>
                <c:pt idx="617">
                  <c:v>13</c:v>
                </c:pt>
                <c:pt idx="618">
                  <c:v>13</c:v>
                </c:pt>
                <c:pt idx="619">
                  <c:v>13</c:v>
                </c:pt>
                <c:pt idx="620">
                  <c:v>13</c:v>
                </c:pt>
                <c:pt idx="621">
                  <c:v>13</c:v>
                </c:pt>
                <c:pt idx="622">
                  <c:v>13</c:v>
                </c:pt>
                <c:pt idx="623">
                  <c:v>13</c:v>
                </c:pt>
                <c:pt idx="624">
                  <c:v>14</c:v>
                </c:pt>
                <c:pt idx="625">
                  <c:v>14</c:v>
                </c:pt>
                <c:pt idx="626">
                  <c:v>14</c:v>
                </c:pt>
                <c:pt idx="627">
                  <c:v>14</c:v>
                </c:pt>
                <c:pt idx="628">
                  <c:v>14</c:v>
                </c:pt>
                <c:pt idx="629">
                  <c:v>14</c:v>
                </c:pt>
                <c:pt idx="630">
                  <c:v>14</c:v>
                </c:pt>
                <c:pt idx="631">
                  <c:v>14</c:v>
                </c:pt>
                <c:pt idx="632">
                  <c:v>14</c:v>
                </c:pt>
                <c:pt idx="633">
                  <c:v>14</c:v>
                </c:pt>
                <c:pt idx="634">
                  <c:v>14</c:v>
                </c:pt>
                <c:pt idx="635">
                  <c:v>14</c:v>
                </c:pt>
                <c:pt idx="636">
                  <c:v>14</c:v>
                </c:pt>
                <c:pt idx="637">
                  <c:v>14</c:v>
                </c:pt>
                <c:pt idx="638">
                  <c:v>14</c:v>
                </c:pt>
                <c:pt idx="639">
                  <c:v>14</c:v>
                </c:pt>
                <c:pt idx="640">
                  <c:v>14</c:v>
                </c:pt>
                <c:pt idx="641">
                  <c:v>14</c:v>
                </c:pt>
                <c:pt idx="642">
                  <c:v>14</c:v>
                </c:pt>
                <c:pt idx="643">
                  <c:v>14</c:v>
                </c:pt>
                <c:pt idx="644">
                  <c:v>14</c:v>
                </c:pt>
                <c:pt idx="645">
                  <c:v>14</c:v>
                </c:pt>
                <c:pt idx="646">
                  <c:v>14</c:v>
                </c:pt>
                <c:pt idx="647">
                  <c:v>14</c:v>
                </c:pt>
                <c:pt idx="648">
                  <c:v>14</c:v>
                </c:pt>
                <c:pt idx="649">
                  <c:v>14</c:v>
                </c:pt>
                <c:pt idx="650">
                  <c:v>14</c:v>
                </c:pt>
                <c:pt idx="651">
                  <c:v>14</c:v>
                </c:pt>
                <c:pt idx="652">
                  <c:v>14</c:v>
                </c:pt>
                <c:pt idx="653">
                  <c:v>14</c:v>
                </c:pt>
                <c:pt idx="654">
                  <c:v>14</c:v>
                </c:pt>
                <c:pt idx="655">
                  <c:v>14</c:v>
                </c:pt>
                <c:pt idx="656">
                  <c:v>14</c:v>
                </c:pt>
                <c:pt idx="657">
                  <c:v>14</c:v>
                </c:pt>
                <c:pt idx="658">
                  <c:v>14</c:v>
                </c:pt>
                <c:pt idx="659">
                  <c:v>14</c:v>
                </c:pt>
                <c:pt idx="660">
                  <c:v>14</c:v>
                </c:pt>
                <c:pt idx="661">
                  <c:v>14</c:v>
                </c:pt>
                <c:pt idx="662">
                  <c:v>14</c:v>
                </c:pt>
                <c:pt idx="663">
                  <c:v>14</c:v>
                </c:pt>
                <c:pt idx="664">
                  <c:v>14</c:v>
                </c:pt>
                <c:pt idx="665">
                  <c:v>14</c:v>
                </c:pt>
                <c:pt idx="666">
                  <c:v>14</c:v>
                </c:pt>
                <c:pt idx="667">
                  <c:v>14</c:v>
                </c:pt>
                <c:pt idx="668">
                  <c:v>14</c:v>
                </c:pt>
                <c:pt idx="669">
                  <c:v>14</c:v>
                </c:pt>
                <c:pt idx="670">
                  <c:v>14</c:v>
                </c:pt>
                <c:pt idx="671">
                  <c:v>14</c:v>
                </c:pt>
                <c:pt idx="672">
                  <c:v>15</c:v>
                </c:pt>
                <c:pt idx="673">
                  <c:v>15</c:v>
                </c:pt>
                <c:pt idx="674">
                  <c:v>15</c:v>
                </c:pt>
                <c:pt idx="675">
                  <c:v>15</c:v>
                </c:pt>
                <c:pt idx="676">
                  <c:v>15</c:v>
                </c:pt>
                <c:pt idx="677">
                  <c:v>15</c:v>
                </c:pt>
                <c:pt idx="678">
                  <c:v>15</c:v>
                </c:pt>
                <c:pt idx="679">
                  <c:v>15</c:v>
                </c:pt>
                <c:pt idx="680">
                  <c:v>15</c:v>
                </c:pt>
                <c:pt idx="681">
                  <c:v>15</c:v>
                </c:pt>
                <c:pt idx="682">
                  <c:v>15</c:v>
                </c:pt>
                <c:pt idx="683">
                  <c:v>15</c:v>
                </c:pt>
                <c:pt idx="684">
                  <c:v>15</c:v>
                </c:pt>
                <c:pt idx="685">
                  <c:v>15</c:v>
                </c:pt>
                <c:pt idx="686">
                  <c:v>15</c:v>
                </c:pt>
                <c:pt idx="687">
                  <c:v>15</c:v>
                </c:pt>
                <c:pt idx="688">
                  <c:v>15</c:v>
                </c:pt>
                <c:pt idx="689">
                  <c:v>15</c:v>
                </c:pt>
                <c:pt idx="690">
                  <c:v>15</c:v>
                </c:pt>
                <c:pt idx="691">
                  <c:v>15</c:v>
                </c:pt>
                <c:pt idx="692">
                  <c:v>15</c:v>
                </c:pt>
                <c:pt idx="693">
                  <c:v>15</c:v>
                </c:pt>
                <c:pt idx="694">
                  <c:v>15</c:v>
                </c:pt>
                <c:pt idx="695">
                  <c:v>15</c:v>
                </c:pt>
                <c:pt idx="696">
                  <c:v>15</c:v>
                </c:pt>
                <c:pt idx="697">
                  <c:v>15</c:v>
                </c:pt>
                <c:pt idx="698">
                  <c:v>15</c:v>
                </c:pt>
                <c:pt idx="699">
                  <c:v>15</c:v>
                </c:pt>
                <c:pt idx="700">
                  <c:v>15</c:v>
                </c:pt>
                <c:pt idx="701">
                  <c:v>15</c:v>
                </c:pt>
                <c:pt idx="702">
                  <c:v>15</c:v>
                </c:pt>
                <c:pt idx="703">
                  <c:v>15</c:v>
                </c:pt>
                <c:pt idx="704">
                  <c:v>15</c:v>
                </c:pt>
                <c:pt idx="705">
                  <c:v>15</c:v>
                </c:pt>
                <c:pt idx="706">
                  <c:v>15</c:v>
                </c:pt>
                <c:pt idx="707">
                  <c:v>15</c:v>
                </c:pt>
                <c:pt idx="708">
                  <c:v>15</c:v>
                </c:pt>
                <c:pt idx="709">
                  <c:v>15</c:v>
                </c:pt>
                <c:pt idx="710">
                  <c:v>15</c:v>
                </c:pt>
                <c:pt idx="711">
                  <c:v>15</c:v>
                </c:pt>
                <c:pt idx="712">
                  <c:v>15</c:v>
                </c:pt>
                <c:pt idx="713">
                  <c:v>15</c:v>
                </c:pt>
                <c:pt idx="714">
                  <c:v>15</c:v>
                </c:pt>
                <c:pt idx="715">
                  <c:v>15</c:v>
                </c:pt>
                <c:pt idx="716">
                  <c:v>15</c:v>
                </c:pt>
                <c:pt idx="717">
                  <c:v>15</c:v>
                </c:pt>
                <c:pt idx="718">
                  <c:v>15</c:v>
                </c:pt>
                <c:pt idx="719">
                  <c:v>15</c:v>
                </c:pt>
                <c:pt idx="720">
                  <c:v>16</c:v>
                </c:pt>
                <c:pt idx="721">
                  <c:v>16</c:v>
                </c:pt>
                <c:pt idx="722">
                  <c:v>16</c:v>
                </c:pt>
                <c:pt idx="723">
                  <c:v>16</c:v>
                </c:pt>
                <c:pt idx="724">
                  <c:v>16</c:v>
                </c:pt>
                <c:pt idx="725">
                  <c:v>16</c:v>
                </c:pt>
                <c:pt idx="726">
                  <c:v>16</c:v>
                </c:pt>
                <c:pt idx="727">
                  <c:v>16</c:v>
                </c:pt>
                <c:pt idx="728">
                  <c:v>16</c:v>
                </c:pt>
                <c:pt idx="729">
                  <c:v>16</c:v>
                </c:pt>
                <c:pt idx="730">
                  <c:v>16</c:v>
                </c:pt>
                <c:pt idx="731">
                  <c:v>16</c:v>
                </c:pt>
                <c:pt idx="732">
                  <c:v>16</c:v>
                </c:pt>
                <c:pt idx="733">
                  <c:v>16</c:v>
                </c:pt>
                <c:pt idx="734">
                  <c:v>16</c:v>
                </c:pt>
                <c:pt idx="735">
                  <c:v>16</c:v>
                </c:pt>
                <c:pt idx="736">
                  <c:v>16</c:v>
                </c:pt>
                <c:pt idx="737">
                  <c:v>16</c:v>
                </c:pt>
                <c:pt idx="738">
                  <c:v>16</c:v>
                </c:pt>
                <c:pt idx="739">
                  <c:v>16</c:v>
                </c:pt>
                <c:pt idx="740">
                  <c:v>16</c:v>
                </c:pt>
                <c:pt idx="741">
                  <c:v>16</c:v>
                </c:pt>
                <c:pt idx="742">
                  <c:v>16</c:v>
                </c:pt>
                <c:pt idx="743">
                  <c:v>16</c:v>
                </c:pt>
                <c:pt idx="744">
                  <c:v>16</c:v>
                </c:pt>
                <c:pt idx="745">
                  <c:v>16</c:v>
                </c:pt>
                <c:pt idx="746">
                  <c:v>16</c:v>
                </c:pt>
                <c:pt idx="747">
                  <c:v>16</c:v>
                </c:pt>
                <c:pt idx="748">
                  <c:v>16</c:v>
                </c:pt>
                <c:pt idx="749">
                  <c:v>16</c:v>
                </c:pt>
                <c:pt idx="750">
                  <c:v>16</c:v>
                </c:pt>
                <c:pt idx="751">
                  <c:v>16</c:v>
                </c:pt>
                <c:pt idx="752">
                  <c:v>16</c:v>
                </c:pt>
                <c:pt idx="753">
                  <c:v>16</c:v>
                </c:pt>
                <c:pt idx="754">
                  <c:v>16</c:v>
                </c:pt>
                <c:pt idx="755">
                  <c:v>16</c:v>
                </c:pt>
                <c:pt idx="756">
                  <c:v>16</c:v>
                </c:pt>
                <c:pt idx="757">
                  <c:v>16</c:v>
                </c:pt>
                <c:pt idx="758">
                  <c:v>16</c:v>
                </c:pt>
                <c:pt idx="759">
                  <c:v>16</c:v>
                </c:pt>
                <c:pt idx="760">
                  <c:v>16</c:v>
                </c:pt>
                <c:pt idx="761">
                  <c:v>16</c:v>
                </c:pt>
                <c:pt idx="762">
                  <c:v>16</c:v>
                </c:pt>
                <c:pt idx="763">
                  <c:v>16</c:v>
                </c:pt>
                <c:pt idx="764">
                  <c:v>16</c:v>
                </c:pt>
                <c:pt idx="765">
                  <c:v>16</c:v>
                </c:pt>
                <c:pt idx="766">
                  <c:v>16</c:v>
                </c:pt>
                <c:pt idx="767">
                  <c:v>16</c:v>
                </c:pt>
                <c:pt idx="768">
                  <c:v>17</c:v>
                </c:pt>
                <c:pt idx="769">
                  <c:v>17</c:v>
                </c:pt>
                <c:pt idx="770">
                  <c:v>17</c:v>
                </c:pt>
                <c:pt idx="771">
                  <c:v>17</c:v>
                </c:pt>
                <c:pt idx="772">
                  <c:v>17</c:v>
                </c:pt>
                <c:pt idx="773">
                  <c:v>17</c:v>
                </c:pt>
                <c:pt idx="774">
                  <c:v>17</c:v>
                </c:pt>
                <c:pt idx="775">
                  <c:v>17</c:v>
                </c:pt>
                <c:pt idx="776">
                  <c:v>17</c:v>
                </c:pt>
                <c:pt idx="777">
                  <c:v>17</c:v>
                </c:pt>
                <c:pt idx="778">
                  <c:v>17</c:v>
                </c:pt>
                <c:pt idx="779">
                  <c:v>17</c:v>
                </c:pt>
                <c:pt idx="780">
                  <c:v>17</c:v>
                </c:pt>
                <c:pt idx="781">
                  <c:v>17</c:v>
                </c:pt>
                <c:pt idx="782">
                  <c:v>17</c:v>
                </c:pt>
                <c:pt idx="783">
                  <c:v>17</c:v>
                </c:pt>
                <c:pt idx="784">
                  <c:v>17</c:v>
                </c:pt>
                <c:pt idx="785">
                  <c:v>17</c:v>
                </c:pt>
                <c:pt idx="786">
                  <c:v>17</c:v>
                </c:pt>
                <c:pt idx="787">
                  <c:v>17</c:v>
                </c:pt>
                <c:pt idx="788">
                  <c:v>17</c:v>
                </c:pt>
                <c:pt idx="789">
                  <c:v>17</c:v>
                </c:pt>
                <c:pt idx="790">
                  <c:v>17</c:v>
                </c:pt>
                <c:pt idx="791">
                  <c:v>17</c:v>
                </c:pt>
                <c:pt idx="792">
                  <c:v>17</c:v>
                </c:pt>
                <c:pt idx="793">
                  <c:v>17</c:v>
                </c:pt>
                <c:pt idx="794">
                  <c:v>17</c:v>
                </c:pt>
                <c:pt idx="795">
                  <c:v>17</c:v>
                </c:pt>
                <c:pt idx="796">
                  <c:v>17</c:v>
                </c:pt>
                <c:pt idx="797">
                  <c:v>17</c:v>
                </c:pt>
                <c:pt idx="798">
                  <c:v>17</c:v>
                </c:pt>
                <c:pt idx="799">
                  <c:v>17</c:v>
                </c:pt>
                <c:pt idx="800">
                  <c:v>17</c:v>
                </c:pt>
                <c:pt idx="801">
                  <c:v>17</c:v>
                </c:pt>
                <c:pt idx="802">
                  <c:v>17</c:v>
                </c:pt>
                <c:pt idx="803">
                  <c:v>17</c:v>
                </c:pt>
                <c:pt idx="804">
                  <c:v>17</c:v>
                </c:pt>
                <c:pt idx="805">
                  <c:v>17</c:v>
                </c:pt>
                <c:pt idx="806">
                  <c:v>17</c:v>
                </c:pt>
                <c:pt idx="807">
                  <c:v>17</c:v>
                </c:pt>
                <c:pt idx="808">
                  <c:v>17</c:v>
                </c:pt>
                <c:pt idx="809">
                  <c:v>17</c:v>
                </c:pt>
                <c:pt idx="810">
                  <c:v>17</c:v>
                </c:pt>
                <c:pt idx="811">
                  <c:v>17</c:v>
                </c:pt>
                <c:pt idx="812">
                  <c:v>17</c:v>
                </c:pt>
                <c:pt idx="813">
                  <c:v>17</c:v>
                </c:pt>
                <c:pt idx="814">
                  <c:v>17</c:v>
                </c:pt>
                <c:pt idx="815">
                  <c:v>17</c:v>
                </c:pt>
                <c:pt idx="816">
                  <c:v>18</c:v>
                </c:pt>
                <c:pt idx="817">
                  <c:v>18</c:v>
                </c:pt>
                <c:pt idx="818">
                  <c:v>18</c:v>
                </c:pt>
                <c:pt idx="819">
                  <c:v>18</c:v>
                </c:pt>
                <c:pt idx="820">
                  <c:v>18</c:v>
                </c:pt>
                <c:pt idx="821">
                  <c:v>18</c:v>
                </c:pt>
                <c:pt idx="822">
                  <c:v>18</c:v>
                </c:pt>
                <c:pt idx="823">
                  <c:v>18</c:v>
                </c:pt>
                <c:pt idx="824">
                  <c:v>18</c:v>
                </c:pt>
                <c:pt idx="825">
                  <c:v>18</c:v>
                </c:pt>
                <c:pt idx="826">
                  <c:v>18</c:v>
                </c:pt>
                <c:pt idx="827">
                  <c:v>18</c:v>
                </c:pt>
                <c:pt idx="828">
                  <c:v>18</c:v>
                </c:pt>
                <c:pt idx="829">
                  <c:v>18</c:v>
                </c:pt>
                <c:pt idx="830">
                  <c:v>18</c:v>
                </c:pt>
                <c:pt idx="831">
                  <c:v>18</c:v>
                </c:pt>
                <c:pt idx="832">
                  <c:v>18</c:v>
                </c:pt>
                <c:pt idx="833">
                  <c:v>18</c:v>
                </c:pt>
                <c:pt idx="834">
                  <c:v>18</c:v>
                </c:pt>
                <c:pt idx="835">
                  <c:v>18</c:v>
                </c:pt>
                <c:pt idx="836">
                  <c:v>18</c:v>
                </c:pt>
                <c:pt idx="837">
                  <c:v>18</c:v>
                </c:pt>
                <c:pt idx="838">
                  <c:v>18</c:v>
                </c:pt>
                <c:pt idx="839">
                  <c:v>18</c:v>
                </c:pt>
                <c:pt idx="840">
                  <c:v>18</c:v>
                </c:pt>
                <c:pt idx="841">
                  <c:v>18</c:v>
                </c:pt>
                <c:pt idx="842">
                  <c:v>18</c:v>
                </c:pt>
                <c:pt idx="843">
                  <c:v>18</c:v>
                </c:pt>
                <c:pt idx="844">
                  <c:v>18</c:v>
                </c:pt>
                <c:pt idx="845">
                  <c:v>18</c:v>
                </c:pt>
                <c:pt idx="846">
                  <c:v>18</c:v>
                </c:pt>
                <c:pt idx="847">
                  <c:v>18</c:v>
                </c:pt>
                <c:pt idx="848">
                  <c:v>18</c:v>
                </c:pt>
                <c:pt idx="849">
                  <c:v>18</c:v>
                </c:pt>
                <c:pt idx="850">
                  <c:v>18</c:v>
                </c:pt>
                <c:pt idx="851">
                  <c:v>18</c:v>
                </c:pt>
                <c:pt idx="852">
                  <c:v>18</c:v>
                </c:pt>
                <c:pt idx="853">
                  <c:v>18</c:v>
                </c:pt>
                <c:pt idx="854">
                  <c:v>18</c:v>
                </c:pt>
                <c:pt idx="855">
                  <c:v>18</c:v>
                </c:pt>
                <c:pt idx="856">
                  <c:v>18</c:v>
                </c:pt>
                <c:pt idx="857">
                  <c:v>18</c:v>
                </c:pt>
                <c:pt idx="858">
                  <c:v>18</c:v>
                </c:pt>
                <c:pt idx="859">
                  <c:v>18</c:v>
                </c:pt>
                <c:pt idx="860">
                  <c:v>18</c:v>
                </c:pt>
                <c:pt idx="861">
                  <c:v>18</c:v>
                </c:pt>
                <c:pt idx="862">
                  <c:v>18</c:v>
                </c:pt>
                <c:pt idx="863">
                  <c:v>18</c:v>
                </c:pt>
                <c:pt idx="864">
                  <c:v>19</c:v>
                </c:pt>
                <c:pt idx="865">
                  <c:v>19</c:v>
                </c:pt>
                <c:pt idx="866">
                  <c:v>19</c:v>
                </c:pt>
                <c:pt idx="867">
                  <c:v>19</c:v>
                </c:pt>
                <c:pt idx="868">
                  <c:v>19</c:v>
                </c:pt>
                <c:pt idx="869">
                  <c:v>19</c:v>
                </c:pt>
                <c:pt idx="870">
                  <c:v>19</c:v>
                </c:pt>
                <c:pt idx="871">
                  <c:v>19</c:v>
                </c:pt>
                <c:pt idx="872">
                  <c:v>19</c:v>
                </c:pt>
                <c:pt idx="873">
                  <c:v>19</c:v>
                </c:pt>
                <c:pt idx="874">
                  <c:v>19</c:v>
                </c:pt>
                <c:pt idx="875">
                  <c:v>19</c:v>
                </c:pt>
                <c:pt idx="876">
                  <c:v>19</c:v>
                </c:pt>
                <c:pt idx="877">
                  <c:v>19</c:v>
                </c:pt>
                <c:pt idx="878">
                  <c:v>19</c:v>
                </c:pt>
                <c:pt idx="879">
                  <c:v>19</c:v>
                </c:pt>
                <c:pt idx="880">
                  <c:v>19</c:v>
                </c:pt>
                <c:pt idx="881">
                  <c:v>19</c:v>
                </c:pt>
                <c:pt idx="882">
                  <c:v>19</c:v>
                </c:pt>
                <c:pt idx="883">
                  <c:v>19</c:v>
                </c:pt>
                <c:pt idx="884">
                  <c:v>19</c:v>
                </c:pt>
                <c:pt idx="885">
                  <c:v>19</c:v>
                </c:pt>
                <c:pt idx="886">
                  <c:v>19</c:v>
                </c:pt>
                <c:pt idx="887">
                  <c:v>19</c:v>
                </c:pt>
                <c:pt idx="888">
                  <c:v>19</c:v>
                </c:pt>
                <c:pt idx="889">
                  <c:v>19</c:v>
                </c:pt>
                <c:pt idx="890">
                  <c:v>19</c:v>
                </c:pt>
                <c:pt idx="891">
                  <c:v>19</c:v>
                </c:pt>
                <c:pt idx="892">
                  <c:v>19</c:v>
                </c:pt>
                <c:pt idx="893">
                  <c:v>19</c:v>
                </c:pt>
                <c:pt idx="894">
                  <c:v>19</c:v>
                </c:pt>
                <c:pt idx="895">
                  <c:v>19</c:v>
                </c:pt>
                <c:pt idx="896">
                  <c:v>19</c:v>
                </c:pt>
                <c:pt idx="897">
                  <c:v>19</c:v>
                </c:pt>
                <c:pt idx="898">
                  <c:v>19</c:v>
                </c:pt>
                <c:pt idx="899">
                  <c:v>19</c:v>
                </c:pt>
                <c:pt idx="900">
                  <c:v>19</c:v>
                </c:pt>
                <c:pt idx="901">
                  <c:v>19</c:v>
                </c:pt>
                <c:pt idx="902">
                  <c:v>19</c:v>
                </c:pt>
                <c:pt idx="903">
                  <c:v>19</c:v>
                </c:pt>
                <c:pt idx="904">
                  <c:v>19</c:v>
                </c:pt>
                <c:pt idx="905">
                  <c:v>19</c:v>
                </c:pt>
                <c:pt idx="906">
                  <c:v>19</c:v>
                </c:pt>
                <c:pt idx="907">
                  <c:v>19</c:v>
                </c:pt>
                <c:pt idx="908">
                  <c:v>19</c:v>
                </c:pt>
                <c:pt idx="909">
                  <c:v>19</c:v>
                </c:pt>
                <c:pt idx="910">
                  <c:v>19</c:v>
                </c:pt>
                <c:pt idx="911">
                  <c:v>19</c:v>
                </c:pt>
                <c:pt idx="912">
                  <c:v>20</c:v>
                </c:pt>
                <c:pt idx="913">
                  <c:v>20</c:v>
                </c:pt>
                <c:pt idx="914">
                  <c:v>20</c:v>
                </c:pt>
                <c:pt idx="915">
                  <c:v>20</c:v>
                </c:pt>
                <c:pt idx="916">
                  <c:v>20</c:v>
                </c:pt>
                <c:pt idx="917">
                  <c:v>20</c:v>
                </c:pt>
                <c:pt idx="918">
                  <c:v>20</c:v>
                </c:pt>
                <c:pt idx="919">
                  <c:v>20</c:v>
                </c:pt>
                <c:pt idx="920">
                  <c:v>20</c:v>
                </c:pt>
                <c:pt idx="921">
                  <c:v>20</c:v>
                </c:pt>
                <c:pt idx="922">
                  <c:v>20</c:v>
                </c:pt>
                <c:pt idx="923">
                  <c:v>20</c:v>
                </c:pt>
                <c:pt idx="924">
                  <c:v>20</c:v>
                </c:pt>
                <c:pt idx="925">
                  <c:v>20</c:v>
                </c:pt>
                <c:pt idx="926">
                  <c:v>20</c:v>
                </c:pt>
                <c:pt idx="927">
                  <c:v>20</c:v>
                </c:pt>
                <c:pt idx="928">
                  <c:v>20</c:v>
                </c:pt>
                <c:pt idx="929">
                  <c:v>20</c:v>
                </c:pt>
                <c:pt idx="930">
                  <c:v>20</c:v>
                </c:pt>
                <c:pt idx="931">
                  <c:v>20</c:v>
                </c:pt>
                <c:pt idx="932">
                  <c:v>20</c:v>
                </c:pt>
                <c:pt idx="933">
                  <c:v>20</c:v>
                </c:pt>
                <c:pt idx="934">
                  <c:v>20</c:v>
                </c:pt>
                <c:pt idx="935">
                  <c:v>20</c:v>
                </c:pt>
                <c:pt idx="936">
                  <c:v>20</c:v>
                </c:pt>
                <c:pt idx="937">
                  <c:v>20</c:v>
                </c:pt>
                <c:pt idx="938">
                  <c:v>20</c:v>
                </c:pt>
                <c:pt idx="939">
                  <c:v>20</c:v>
                </c:pt>
                <c:pt idx="940">
                  <c:v>20</c:v>
                </c:pt>
                <c:pt idx="941">
                  <c:v>20</c:v>
                </c:pt>
                <c:pt idx="942">
                  <c:v>20</c:v>
                </c:pt>
                <c:pt idx="943">
                  <c:v>20</c:v>
                </c:pt>
                <c:pt idx="944">
                  <c:v>20</c:v>
                </c:pt>
                <c:pt idx="945">
                  <c:v>20</c:v>
                </c:pt>
                <c:pt idx="946">
                  <c:v>20</c:v>
                </c:pt>
                <c:pt idx="947">
                  <c:v>20</c:v>
                </c:pt>
                <c:pt idx="948">
                  <c:v>20</c:v>
                </c:pt>
                <c:pt idx="949">
                  <c:v>20</c:v>
                </c:pt>
                <c:pt idx="950">
                  <c:v>20</c:v>
                </c:pt>
                <c:pt idx="951">
                  <c:v>20</c:v>
                </c:pt>
                <c:pt idx="952">
                  <c:v>20</c:v>
                </c:pt>
                <c:pt idx="953">
                  <c:v>20</c:v>
                </c:pt>
                <c:pt idx="954">
                  <c:v>20</c:v>
                </c:pt>
                <c:pt idx="955">
                  <c:v>20</c:v>
                </c:pt>
                <c:pt idx="956">
                  <c:v>20</c:v>
                </c:pt>
                <c:pt idx="957">
                  <c:v>20</c:v>
                </c:pt>
                <c:pt idx="958">
                  <c:v>20</c:v>
                </c:pt>
                <c:pt idx="959">
                  <c:v>20</c:v>
                </c:pt>
                <c:pt idx="960">
                  <c:v>21</c:v>
                </c:pt>
                <c:pt idx="961">
                  <c:v>21</c:v>
                </c:pt>
                <c:pt idx="962">
                  <c:v>21</c:v>
                </c:pt>
                <c:pt idx="963">
                  <c:v>21</c:v>
                </c:pt>
                <c:pt idx="964">
                  <c:v>21</c:v>
                </c:pt>
                <c:pt idx="965">
                  <c:v>21</c:v>
                </c:pt>
                <c:pt idx="966">
                  <c:v>21</c:v>
                </c:pt>
                <c:pt idx="967">
                  <c:v>21</c:v>
                </c:pt>
                <c:pt idx="968">
                  <c:v>21</c:v>
                </c:pt>
                <c:pt idx="969">
                  <c:v>21</c:v>
                </c:pt>
                <c:pt idx="970">
                  <c:v>21</c:v>
                </c:pt>
                <c:pt idx="971">
                  <c:v>21</c:v>
                </c:pt>
                <c:pt idx="972">
                  <c:v>21</c:v>
                </c:pt>
                <c:pt idx="973">
                  <c:v>21</c:v>
                </c:pt>
                <c:pt idx="974">
                  <c:v>21</c:v>
                </c:pt>
                <c:pt idx="975">
                  <c:v>21</c:v>
                </c:pt>
                <c:pt idx="976">
                  <c:v>21</c:v>
                </c:pt>
                <c:pt idx="977">
                  <c:v>21</c:v>
                </c:pt>
                <c:pt idx="978">
                  <c:v>21</c:v>
                </c:pt>
                <c:pt idx="979">
                  <c:v>21</c:v>
                </c:pt>
                <c:pt idx="980">
                  <c:v>21</c:v>
                </c:pt>
                <c:pt idx="981">
                  <c:v>21</c:v>
                </c:pt>
                <c:pt idx="982">
                  <c:v>21</c:v>
                </c:pt>
                <c:pt idx="983">
                  <c:v>21</c:v>
                </c:pt>
                <c:pt idx="984">
                  <c:v>21</c:v>
                </c:pt>
                <c:pt idx="985">
                  <c:v>21</c:v>
                </c:pt>
                <c:pt idx="986">
                  <c:v>21</c:v>
                </c:pt>
                <c:pt idx="987">
                  <c:v>21</c:v>
                </c:pt>
                <c:pt idx="988">
                  <c:v>21</c:v>
                </c:pt>
                <c:pt idx="989">
                  <c:v>21</c:v>
                </c:pt>
                <c:pt idx="990">
                  <c:v>21</c:v>
                </c:pt>
                <c:pt idx="991">
                  <c:v>21</c:v>
                </c:pt>
                <c:pt idx="992">
                  <c:v>21</c:v>
                </c:pt>
                <c:pt idx="993">
                  <c:v>21</c:v>
                </c:pt>
                <c:pt idx="994">
                  <c:v>21</c:v>
                </c:pt>
                <c:pt idx="995">
                  <c:v>21</c:v>
                </c:pt>
                <c:pt idx="996">
                  <c:v>21</c:v>
                </c:pt>
                <c:pt idx="997">
                  <c:v>21</c:v>
                </c:pt>
                <c:pt idx="998">
                  <c:v>21</c:v>
                </c:pt>
                <c:pt idx="999">
                  <c:v>21</c:v>
                </c:pt>
                <c:pt idx="1000">
                  <c:v>21</c:v>
                </c:pt>
                <c:pt idx="1001">
                  <c:v>21</c:v>
                </c:pt>
                <c:pt idx="1002">
                  <c:v>21</c:v>
                </c:pt>
                <c:pt idx="1003">
                  <c:v>21</c:v>
                </c:pt>
                <c:pt idx="1004">
                  <c:v>21</c:v>
                </c:pt>
                <c:pt idx="1005">
                  <c:v>21</c:v>
                </c:pt>
                <c:pt idx="1006">
                  <c:v>21</c:v>
                </c:pt>
                <c:pt idx="1007">
                  <c:v>21</c:v>
                </c:pt>
                <c:pt idx="1008">
                  <c:v>22</c:v>
                </c:pt>
                <c:pt idx="1009">
                  <c:v>22</c:v>
                </c:pt>
                <c:pt idx="1010">
                  <c:v>22</c:v>
                </c:pt>
                <c:pt idx="1011">
                  <c:v>22</c:v>
                </c:pt>
                <c:pt idx="1012">
                  <c:v>22</c:v>
                </c:pt>
                <c:pt idx="1013">
                  <c:v>22</c:v>
                </c:pt>
                <c:pt idx="1014">
                  <c:v>22</c:v>
                </c:pt>
                <c:pt idx="1015">
                  <c:v>22</c:v>
                </c:pt>
                <c:pt idx="1016">
                  <c:v>22</c:v>
                </c:pt>
                <c:pt idx="1017">
                  <c:v>22</c:v>
                </c:pt>
                <c:pt idx="1018">
                  <c:v>22</c:v>
                </c:pt>
                <c:pt idx="1019">
                  <c:v>22</c:v>
                </c:pt>
                <c:pt idx="1020">
                  <c:v>22</c:v>
                </c:pt>
                <c:pt idx="1021">
                  <c:v>22</c:v>
                </c:pt>
                <c:pt idx="1022">
                  <c:v>22</c:v>
                </c:pt>
                <c:pt idx="1023">
                  <c:v>22</c:v>
                </c:pt>
                <c:pt idx="1024">
                  <c:v>22</c:v>
                </c:pt>
                <c:pt idx="1025">
                  <c:v>22</c:v>
                </c:pt>
                <c:pt idx="1026">
                  <c:v>22</c:v>
                </c:pt>
                <c:pt idx="1027">
                  <c:v>22</c:v>
                </c:pt>
                <c:pt idx="1028">
                  <c:v>22</c:v>
                </c:pt>
                <c:pt idx="1029">
                  <c:v>22</c:v>
                </c:pt>
                <c:pt idx="1030">
                  <c:v>22</c:v>
                </c:pt>
                <c:pt idx="1031">
                  <c:v>22</c:v>
                </c:pt>
                <c:pt idx="1032">
                  <c:v>22</c:v>
                </c:pt>
                <c:pt idx="1033">
                  <c:v>22</c:v>
                </c:pt>
                <c:pt idx="1034">
                  <c:v>22</c:v>
                </c:pt>
                <c:pt idx="1035">
                  <c:v>22</c:v>
                </c:pt>
                <c:pt idx="1036">
                  <c:v>22</c:v>
                </c:pt>
                <c:pt idx="1037">
                  <c:v>22</c:v>
                </c:pt>
                <c:pt idx="1038">
                  <c:v>22</c:v>
                </c:pt>
                <c:pt idx="1039">
                  <c:v>22</c:v>
                </c:pt>
                <c:pt idx="1040">
                  <c:v>22</c:v>
                </c:pt>
                <c:pt idx="1041">
                  <c:v>22</c:v>
                </c:pt>
                <c:pt idx="1042">
                  <c:v>22</c:v>
                </c:pt>
                <c:pt idx="1043">
                  <c:v>22</c:v>
                </c:pt>
                <c:pt idx="1044">
                  <c:v>22</c:v>
                </c:pt>
                <c:pt idx="1045">
                  <c:v>22</c:v>
                </c:pt>
                <c:pt idx="1046">
                  <c:v>22</c:v>
                </c:pt>
                <c:pt idx="1047">
                  <c:v>22</c:v>
                </c:pt>
                <c:pt idx="1048">
                  <c:v>22</c:v>
                </c:pt>
                <c:pt idx="1049">
                  <c:v>22</c:v>
                </c:pt>
                <c:pt idx="1050">
                  <c:v>22</c:v>
                </c:pt>
                <c:pt idx="1051">
                  <c:v>22</c:v>
                </c:pt>
                <c:pt idx="1052">
                  <c:v>22</c:v>
                </c:pt>
                <c:pt idx="1053">
                  <c:v>22</c:v>
                </c:pt>
                <c:pt idx="1054">
                  <c:v>22</c:v>
                </c:pt>
                <c:pt idx="1055">
                  <c:v>22</c:v>
                </c:pt>
                <c:pt idx="1056">
                  <c:v>23</c:v>
                </c:pt>
                <c:pt idx="1057">
                  <c:v>23</c:v>
                </c:pt>
                <c:pt idx="1058">
                  <c:v>23</c:v>
                </c:pt>
                <c:pt idx="1059">
                  <c:v>23</c:v>
                </c:pt>
                <c:pt idx="1060">
                  <c:v>23</c:v>
                </c:pt>
                <c:pt idx="1061">
                  <c:v>23</c:v>
                </c:pt>
                <c:pt idx="1062">
                  <c:v>23</c:v>
                </c:pt>
                <c:pt idx="1063">
                  <c:v>23</c:v>
                </c:pt>
                <c:pt idx="1064">
                  <c:v>23</c:v>
                </c:pt>
                <c:pt idx="1065">
                  <c:v>23</c:v>
                </c:pt>
                <c:pt idx="1066">
                  <c:v>23</c:v>
                </c:pt>
                <c:pt idx="1067">
                  <c:v>23</c:v>
                </c:pt>
                <c:pt idx="1068">
                  <c:v>23</c:v>
                </c:pt>
                <c:pt idx="1069">
                  <c:v>23</c:v>
                </c:pt>
                <c:pt idx="1070">
                  <c:v>23</c:v>
                </c:pt>
                <c:pt idx="1071">
                  <c:v>23</c:v>
                </c:pt>
                <c:pt idx="1072">
                  <c:v>23</c:v>
                </c:pt>
                <c:pt idx="1073">
                  <c:v>23</c:v>
                </c:pt>
                <c:pt idx="1074">
                  <c:v>23</c:v>
                </c:pt>
                <c:pt idx="1075">
                  <c:v>23</c:v>
                </c:pt>
                <c:pt idx="1076">
                  <c:v>23</c:v>
                </c:pt>
                <c:pt idx="1077">
                  <c:v>23</c:v>
                </c:pt>
                <c:pt idx="1078">
                  <c:v>23</c:v>
                </c:pt>
                <c:pt idx="1079">
                  <c:v>23</c:v>
                </c:pt>
                <c:pt idx="1080">
                  <c:v>23</c:v>
                </c:pt>
                <c:pt idx="1081">
                  <c:v>23</c:v>
                </c:pt>
                <c:pt idx="1082">
                  <c:v>23</c:v>
                </c:pt>
                <c:pt idx="1083">
                  <c:v>23</c:v>
                </c:pt>
                <c:pt idx="1084">
                  <c:v>23</c:v>
                </c:pt>
                <c:pt idx="1085">
                  <c:v>23</c:v>
                </c:pt>
                <c:pt idx="1086">
                  <c:v>23</c:v>
                </c:pt>
                <c:pt idx="1087">
                  <c:v>23</c:v>
                </c:pt>
                <c:pt idx="1088">
                  <c:v>23</c:v>
                </c:pt>
                <c:pt idx="1089">
                  <c:v>23</c:v>
                </c:pt>
                <c:pt idx="1090">
                  <c:v>23</c:v>
                </c:pt>
                <c:pt idx="1091">
                  <c:v>23</c:v>
                </c:pt>
                <c:pt idx="1092">
                  <c:v>23</c:v>
                </c:pt>
                <c:pt idx="1093">
                  <c:v>23</c:v>
                </c:pt>
                <c:pt idx="1094">
                  <c:v>23</c:v>
                </c:pt>
                <c:pt idx="1095">
                  <c:v>23</c:v>
                </c:pt>
                <c:pt idx="1096">
                  <c:v>23</c:v>
                </c:pt>
                <c:pt idx="1097">
                  <c:v>23</c:v>
                </c:pt>
                <c:pt idx="1098">
                  <c:v>23</c:v>
                </c:pt>
                <c:pt idx="1099">
                  <c:v>23</c:v>
                </c:pt>
                <c:pt idx="1100">
                  <c:v>23</c:v>
                </c:pt>
                <c:pt idx="1101">
                  <c:v>23</c:v>
                </c:pt>
                <c:pt idx="1102">
                  <c:v>23</c:v>
                </c:pt>
                <c:pt idx="1103">
                  <c:v>23</c:v>
                </c:pt>
                <c:pt idx="1104">
                  <c:v>24</c:v>
                </c:pt>
                <c:pt idx="1105">
                  <c:v>24</c:v>
                </c:pt>
                <c:pt idx="1106">
                  <c:v>24</c:v>
                </c:pt>
                <c:pt idx="1107">
                  <c:v>24</c:v>
                </c:pt>
                <c:pt idx="1108">
                  <c:v>24</c:v>
                </c:pt>
                <c:pt idx="1109">
                  <c:v>24</c:v>
                </c:pt>
                <c:pt idx="1110">
                  <c:v>24</c:v>
                </c:pt>
                <c:pt idx="1111">
                  <c:v>24</c:v>
                </c:pt>
                <c:pt idx="1112">
                  <c:v>24</c:v>
                </c:pt>
                <c:pt idx="1113">
                  <c:v>24</c:v>
                </c:pt>
                <c:pt idx="1114">
                  <c:v>24</c:v>
                </c:pt>
                <c:pt idx="1115">
                  <c:v>24</c:v>
                </c:pt>
                <c:pt idx="1116">
                  <c:v>24</c:v>
                </c:pt>
                <c:pt idx="1117">
                  <c:v>24</c:v>
                </c:pt>
                <c:pt idx="1118">
                  <c:v>24</c:v>
                </c:pt>
                <c:pt idx="1119">
                  <c:v>24</c:v>
                </c:pt>
                <c:pt idx="1120">
                  <c:v>24</c:v>
                </c:pt>
                <c:pt idx="1121">
                  <c:v>24</c:v>
                </c:pt>
                <c:pt idx="1122">
                  <c:v>24</c:v>
                </c:pt>
                <c:pt idx="1123">
                  <c:v>24</c:v>
                </c:pt>
                <c:pt idx="1124">
                  <c:v>24</c:v>
                </c:pt>
                <c:pt idx="1125">
                  <c:v>24</c:v>
                </c:pt>
                <c:pt idx="1126">
                  <c:v>24</c:v>
                </c:pt>
                <c:pt idx="1127">
                  <c:v>24</c:v>
                </c:pt>
                <c:pt idx="1128">
                  <c:v>24</c:v>
                </c:pt>
                <c:pt idx="1129">
                  <c:v>24</c:v>
                </c:pt>
                <c:pt idx="1130">
                  <c:v>24</c:v>
                </c:pt>
                <c:pt idx="1131">
                  <c:v>24</c:v>
                </c:pt>
                <c:pt idx="1132">
                  <c:v>24</c:v>
                </c:pt>
                <c:pt idx="1133">
                  <c:v>24</c:v>
                </c:pt>
                <c:pt idx="1134">
                  <c:v>24</c:v>
                </c:pt>
                <c:pt idx="1135">
                  <c:v>24</c:v>
                </c:pt>
                <c:pt idx="1136">
                  <c:v>24</c:v>
                </c:pt>
                <c:pt idx="1137">
                  <c:v>24</c:v>
                </c:pt>
                <c:pt idx="1138">
                  <c:v>24</c:v>
                </c:pt>
                <c:pt idx="1139">
                  <c:v>24</c:v>
                </c:pt>
                <c:pt idx="1140">
                  <c:v>24</c:v>
                </c:pt>
                <c:pt idx="1141">
                  <c:v>24</c:v>
                </c:pt>
                <c:pt idx="1142">
                  <c:v>24</c:v>
                </c:pt>
                <c:pt idx="1143">
                  <c:v>24</c:v>
                </c:pt>
                <c:pt idx="1144">
                  <c:v>24</c:v>
                </c:pt>
                <c:pt idx="1145">
                  <c:v>24</c:v>
                </c:pt>
                <c:pt idx="1146">
                  <c:v>24</c:v>
                </c:pt>
                <c:pt idx="1147">
                  <c:v>24</c:v>
                </c:pt>
                <c:pt idx="1148">
                  <c:v>24</c:v>
                </c:pt>
                <c:pt idx="1149">
                  <c:v>24</c:v>
                </c:pt>
                <c:pt idx="1150">
                  <c:v>24</c:v>
                </c:pt>
                <c:pt idx="1151">
                  <c:v>24</c:v>
                </c:pt>
                <c:pt idx="1152">
                  <c:v>25</c:v>
                </c:pt>
                <c:pt idx="1153">
                  <c:v>25</c:v>
                </c:pt>
                <c:pt idx="1154">
                  <c:v>25</c:v>
                </c:pt>
                <c:pt idx="1155">
                  <c:v>25</c:v>
                </c:pt>
                <c:pt idx="1156">
                  <c:v>25</c:v>
                </c:pt>
                <c:pt idx="1157">
                  <c:v>25</c:v>
                </c:pt>
                <c:pt idx="1158">
                  <c:v>25</c:v>
                </c:pt>
                <c:pt idx="1159">
                  <c:v>25</c:v>
                </c:pt>
                <c:pt idx="1160">
                  <c:v>25</c:v>
                </c:pt>
                <c:pt idx="1161">
                  <c:v>25</c:v>
                </c:pt>
                <c:pt idx="1162">
                  <c:v>25</c:v>
                </c:pt>
                <c:pt idx="1163">
                  <c:v>25</c:v>
                </c:pt>
                <c:pt idx="1164">
                  <c:v>25</c:v>
                </c:pt>
                <c:pt idx="1165">
                  <c:v>25</c:v>
                </c:pt>
                <c:pt idx="1166">
                  <c:v>25</c:v>
                </c:pt>
                <c:pt idx="1167">
                  <c:v>25</c:v>
                </c:pt>
                <c:pt idx="1168">
                  <c:v>25</c:v>
                </c:pt>
                <c:pt idx="1169">
                  <c:v>25</c:v>
                </c:pt>
                <c:pt idx="1170">
                  <c:v>25</c:v>
                </c:pt>
                <c:pt idx="1171">
                  <c:v>25</c:v>
                </c:pt>
                <c:pt idx="1172">
                  <c:v>25</c:v>
                </c:pt>
                <c:pt idx="1173">
                  <c:v>25</c:v>
                </c:pt>
                <c:pt idx="1174">
                  <c:v>25</c:v>
                </c:pt>
                <c:pt idx="1175">
                  <c:v>25</c:v>
                </c:pt>
                <c:pt idx="1176">
                  <c:v>25</c:v>
                </c:pt>
                <c:pt idx="1177">
                  <c:v>25</c:v>
                </c:pt>
                <c:pt idx="1178">
                  <c:v>25</c:v>
                </c:pt>
                <c:pt idx="1179">
                  <c:v>25</c:v>
                </c:pt>
                <c:pt idx="1180">
                  <c:v>25</c:v>
                </c:pt>
                <c:pt idx="1181">
                  <c:v>25</c:v>
                </c:pt>
                <c:pt idx="1182">
                  <c:v>25</c:v>
                </c:pt>
                <c:pt idx="1183">
                  <c:v>25</c:v>
                </c:pt>
                <c:pt idx="1184">
                  <c:v>25</c:v>
                </c:pt>
                <c:pt idx="1185">
                  <c:v>25</c:v>
                </c:pt>
                <c:pt idx="1186">
                  <c:v>25</c:v>
                </c:pt>
                <c:pt idx="1187">
                  <c:v>25</c:v>
                </c:pt>
                <c:pt idx="1188">
                  <c:v>25</c:v>
                </c:pt>
                <c:pt idx="1189">
                  <c:v>25</c:v>
                </c:pt>
                <c:pt idx="1190">
                  <c:v>25</c:v>
                </c:pt>
                <c:pt idx="1191">
                  <c:v>25</c:v>
                </c:pt>
                <c:pt idx="1192">
                  <c:v>25</c:v>
                </c:pt>
                <c:pt idx="1193">
                  <c:v>25</c:v>
                </c:pt>
                <c:pt idx="1194">
                  <c:v>25</c:v>
                </c:pt>
                <c:pt idx="1195">
                  <c:v>25</c:v>
                </c:pt>
                <c:pt idx="1196">
                  <c:v>25</c:v>
                </c:pt>
                <c:pt idx="1197">
                  <c:v>25</c:v>
                </c:pt>
                <c:pt idx="1198">
                  <c:v>25</c:v>
                </c:pt>
                <c:pt idx="1199">
                  <c:v>25</c:v>
                </c:pt>
                <c:pt idx="1200">
                  <c:v>26</c:v>
                </c:pt>
                <c:pt idx="1201">
                  <c:v>26</c:v>
                </c:pt>
                <c:pt idx="1202">
                  <c:v>26</c:v>
                </c:pt>
                <c:pt idx="1203">
                  <c:v>26</c:v>
                </c:pt>
                <c:pt idx="1204">
                  <c:v>26</c:v>
                </c:pt>
                <c:pt idx="1205">
                  <c:v>26</c:v>
                </c:pt>
                <c:pt idx="1206">
                  <c:v>26</c:v>
                </c:pt>
                <c:pt idx="1207">
                  <c:v>26</c:v>
                </c:pt>
                <c:pt idx="1208">
                  <c:v>26</c:v>
                </c:pt>
                <c:pt idx="1209">
                  <c:v>26</c:v>
                </c:pt>
                <c:pt idx="1210">
                  <c:v>26</c:v>
                </c:pt>
                <c:pt idx="1211">
                  <c:v>26</c:v>
                </c:pt>
                <c:pt idx="1212">
                  <c:v>26</c:v>
                </c:pt>
                <c:pt idx="1213">
                  <c:v>26</c:v>
                </c:pt>
                <c:pt idx="1214">
                  <c:v>26</c:v>
                </c:pt>
                <c:pt idx="1215">
                  <c:v>26</c:v>
                </c:pt>
                <c:pt idx="1216">
                  <c:v>26</c:v>
                </c:pt>
                <c:pt idx="1217">
                  <c:v>26</c:v>
                </c:pt>
                <c:pt idx="1218">
                  <c:v>26</c:v>
                </c:pt>
                <c:pt idx="1219">
                  <c:v>26</c:v>
                </c:pt>
                <c:pt idx="1220">
                  <c:v>26</c:v>
                </c:pt>
                <c:pt idx="1221">
                  <c:v>26</c:v>
                </c:pt>
                <c:pt idx="1222">
                  <c:v>26</c:v>
                </c:pt>
                <c:pt idx="1223">
                  <c:v>26</c:v>
                </c:pt>
                <c:pt idx="1224">
                  <c:v>26</c:v>
                </c:pt>
                <c:pt idx="1225">
                  <c:v>26</c:v>
                </c:pt>
                <c:pt idx="1226">
                  <c:v>26</c:v>
                </c:pt>
                <c:pt idx="1227">
                  <c:v>26</c:v>
                </c:pt>
                <c:pt idx="1228">
                  <c:v>26</c:v>
                </c:pt>
                <c:pt idx="1229">
                  <c:v>26</c:v>
                </c:pt>
                <c:pt idx="1230">
                  <c:v>26</c:v>
                </c:pt>
                <c:pt idx="1231">
                  <c:v>26</c:v>
                </c:pt>
                <c:pt idx="1232">
                  <c:v>26</c:v>
                </c:pt>
                <c:pt idx="1233">
                  <c:v>26</c:v>
                </c:pt>
                <c:pt idx="1234">
                  <c:v>26</c:v>
                </c:pt>
                <c:pt idx="1235">
                  <c:v>26</c:v>
                </c:pt>
                <c:pt idx="1236">
                  <c:v>26</c:v>
                </c:pt>
                <c:pt idx="1237">
                  <c:v>26</c:v>
                </c:pt>
                <c:pt idx="1238">
                  <c:v>26</c:v>
                </c:pt>
                <c:pt idx="1239">
                  <c:v>26</c:v>
                </c:pt>
                <c:pt idx="1240">
                  <c:v>26</c:v>
                </c:pt>
                <c:pt idx="1241">
                  <c:v>26</c:v>
                </c:pt>
                <c:pt idx="1242">
                  <c:v>26</c:v>
                </c:pt>
                <c:pt idx="1243">
                  <c:v>26</c:v>
                </c:pt>
                <c:pt idx="1244">
                  <c:v>26</c:v>
                </c:pt>
                <c:pt idx="1245">
                  <c:v>26</c:v>
                </c:pt>
                <c:pt idx="1246">
                  <c:v>26</c:v>
                </c:pt>
                <c:pt idx="1247">
                  <c:v>26</c:v>
                </c:pt>
                <c:pt idx="1248">
                  <c:v>27</c:v>
                </c:pt>
                <c:pt idx="1249">
                  <c:v>27</c:v>
                </c:pt>
                <c:pt idx="1250">
                  <c:v>27</c:v>
                </c:pt>
                <c:pt idx="1251">
                  <c:v>27</c:v>
                </c:pt>
                <c:pt idx="1252">
                  <c:v>27</c:v>
                </c:pt>
                <c:pt idx="1253">
                  <c:v>27</c:v>
                </c:pt>
                <c:pt idx="1254">
                  <c:v>27</c:v>
                </c:pt>
                <c:pt idx="1255">
                  <c:v>27</c:v>
                </c:pt>
                <c:pt idx="1256">
                  <c:v>27</c:v>
                </c:pt>
                <c:pt idx="1257">
                  <c:v>27</c:v>
                </c:pt>
                <c:pt idx="1258">
                  <c:v>27</c:v>
                </c:pt>
                <c:pt idx="1259">
                  <c:v>27</c:v>
                </c:pt>
                <c:pt idx="1260">
                  <c:v>27</c:v>
                </c:pt>
                <c:pt idx="1261">
                  <c:v>27</c:v>
                </c:pt>
                <c:pt idx="1262">
                  <c:v>27</c:v>
                </c:pt>
                <c:pt idx="1263">
                  <c:v>27</c:v>
                </c:pt>
                <c:pt idx="1264">
                  <c:v>27</c:v>
                </c:pt>
                <c:pt idx="1265">
                  <c:v>27</c:v>
                </c:pt>
                <c:pt idx="1266">
                  <c:v>27</c:v>
                </c:pt>
                <c:pt idx="1267">
                  <c:v>27</c:v>
                </c:pt>
                <c:pt idx="1268">
                  <c:v>27</c:v>
                </c:pt>
                <c:pt idx="1269">
                  <c:v>27</c:v>
                </c:pt>
                <c:pt idx="1270">
                  <c:v>27</c:v>
                </c:pt>
                <c:pt idx="1271">
                  <c:v>27</c:v>
                </c:pt>
                <c:pt idx="1272">
                  <c:v>27</c:v>
                </c:pt>
                <c:pt idx="1273">
                  <c:v>27</c:v>
                </c:pt>
                <c:pt idx="1274">
                  <c:v>27</c:v>
                </c:pt>
                <c:pt idx="1275">
                  <c:v>27</c:v>
                </c:pt>
                <c:pt idx="1276">
                  <c:v>27</c:v>
                </c:pt>
                <c:pt idx="1277">
                  <c:v>27</c:v>
                </c:pt>
                <c:pt idx="1278">
                  <c:v>27</c:v>
                </c:pt>
                <c:pt idx="1279">
                  <c:v>27</c:v>
                </c:pt>
                <c:pt idx="1280">
                  <c:v>27</c:v>
                </c:pt>
                <c:pt idx="1281">
                  <c:v>27</c:v>
                </c:pt>
                <c:pt idx="1282">
                  <c:v>27</c:v>
                </c:pt>
                <c:pt idx="1283">
                  <c:v>27</c:v>
                </c:pt>
                <c:pt idx="1284">
                  <c:v>27</c:v>
                </c:pt>
                <c:pt idx="1285">
                  <c:v>27</c:v>
                </c:pt>
                <c:pt idx="1286">
                  <c:v>27</c:v>
                </c:pt>
                <c:pt idx="1287">
                  <c:v>27</c:v>
                </c:pt>
                <c:pt idx="1288">
                  <c:v>27</c:v>
                </c:pt>
                <c:pt idx="1289">
                  <c:v>27</c:v>
                </c:pt>
                <c:pt idx="1290">
                  <c:v>27</c:v>
                </c:pt>
                <c:pt idx="1291">
                  <c:v>27</c:v>
                </c:pt>
                <c:pt idx="1292">
                  <c:v>27</c:v>
                </c:pt>
                <c:pt idx="1293">
                  <c:v>27</c:v>
                </c:pt>
                <c:pt idx="1294">
                  <c:v>27</c:v>
                </c:pt>
                <c:pt idx="1295">
                  <c:v>27</c:v>
                </c:pt>
                <c:pt idx="1296">
                  <c:v>28</c:v>
                </c:pt>
                <c:pt idx="1297">
                  <c:v>28</c:v>
                </c:pt>
                <c:pt idx="1298">
                  <c:v>28</c:v>
                </c:pt>
                <c:pt idx="1299">
                  <c:v>28</c:v>
                </c:pt>
                <c:pt idx="1300">
                  <c:v>28</c:v>
                </c:pt>
                <c:pt idx="1301">
                  <c:v>28</c:v>
                </c:pt>
                <c:pt idx="1302">
                  <c:v>28</c:v>
                </c:pt>
                <c:pt idx="1303">
                  <c:v>28</c:v>
                </c:pt>
                <c:pt idx="1304">
                  <c:v>28</c:v>
                </c:pt>
                <c:pt idx="1305">
                  <c:v>28</c:v>
                </c:pt>
                <c:pt idx="1306">
                  <c:v>28</c:v>
                </c:pt>
                <c:pt idx="1307">
                  <c:v>28</c:v>
                </c:pt>
                <c:pt idx="1308">
                  <c:v>28</c:v>
                </c:pt>
                <c:pt idx="1309">
                  <c:v>28</c:v>
                </c:pt>
                <c:pt idx="1310">
                  <c:v>28</c:v>
                </c:pt>
                <c:pt idx="1311">
                  <c:v>28</c:v>
                </c:pt>
                <c:pt idx="1312">
                  <c:v>28</c:v>
                </c:pt>
                <c:pt idx="1313">
                  <c:v>28</c:v>
                </c:pt>
                <c:pt idx="1314">
                  <c:v>28</c:v>
                </c:pt>
                <c:pt idx="1315">
                  <c:v>28</c:v>
                </c:pt>
                <c:pt idx="1316">
                  <c:v>28</c:v>
                </c:pt>
                <c:pt idx="1317">
                  <c:v>28</c:v>
                </c:pt>
                <c:pt idx="1318">
                  <c:v>28</c:v>
                </c:pt>
                <c:pt idx="1319">
                  <c:v>28</c:v>
                </c:pt>
                <c:pt idx="1320">
                  <c:v>28</c:v>
                </c:pt>
                <c:pt idx="1321">
                  <c:v>28</c:v>
                </c:pt>
                <c:pt idx="1322">
                  <c:v>28</c:v>
                </c:pt>
                <c:pt idx="1323">
                  <c:v>28</c:v>
                </c:pt>
                <c:pt idx="1324">
                  <c:v>28</c:v>
                </c:pt>
                <c:pt idx="1325">
                  <c:v>28</c:v>
                </c:pt>
                <c:pt idx="1326">
                  <c:v>28</c:v>
                </c:pt>
                <c:pt idx="1327">
                  <c:v>28</c:v>
                </c:pt>
                <c:pt idx="1328">
                  <c:v>28</c:v>
                </c:pt>
                <c:pt idx="1329">
                  <c:v>28</c:v>
                </c:pt>
                <c:pt idx="1330">
                  <c:v>28</c:v>
                </c:pt>
                <c:pt idx="1331">
                  <c:v>28</c:v>
                </c:pt>
                <c:pt idx="1332">
                  <c:v>28</c:v>
                </c:pt>
                <c:pt idx="1333">
                  <c:v>28</c:v>
                </c:pt>
                <c:pt idx="1334">
                  <c:v>28</c:v>
                </c:pt>
                <c:pt idx="1335">
                  <c:v>28</c:v>
                </c:pt>
                <c:pt idx="1336">
                  <c:v>28</c:v>
                </c:pt>
                <c:pt idx="1337">
                  <c:v>28</c:v>
                </c:pt>
                <c:pt idx="1338">
                  <c:v>28</c:v>
                </c:pt>
                <c:pt idx="1339">
                  <c:v>28</c:v>
                </c:pt>
                <c:pt idx="1340">
                  <c:v>28</c:v>
                </c:pt>
                <c:pt idx="1341">
                  <c:v>28</c:v>
                </c:pt>
                <c:pt idx="1342">
                  <c:v>28</c:v>
                </c:pt>
                <c:pt idx="1343">
                  <c:v>28</c:v>
                </c:pt>
                <c:pt idx="1344">
                  <c:v>29</c:v>
                </c:pt>
                <c:pt idx="1345">
                  <c:v>29</c:v>
                </c:pt>
                <c:pt idx="1346">
                  <c:v>29</c:v>
                </c:pt>
                <c:pt idx="1347">
                  <c:v>29</c:v>
                </c:pt>
                <c:pt idx="1348">
                  <c:v>29</c:v>
                </c:pt>
                <c:pt idx="1349">
                  <c:v>29</c:v>
                </c:pt>
                <c:pt idx="1350">
                  <c:v>29</c:v>
                </c:pt>
                <c:pt idx="1351">
                  <c:v>29</c:v>
                </c:pt>
                <c:pt idx="1352">
                  <c:v>29</c:v>
                </c:pt>
                <c:pt idx="1353">
                  <c:v>29</c:v>
                </c:pt>
                <c:pt idx="1354">
                  <c:v>29</c:v>
                </c:pt>
                <c:pt idx="1355">
                  <c:v>29</c:v>
                </c:pt>
                <c:pt idx="1356">
                  <c:v>29</c:v>
                </c:pt>
                <c:pt idx="1357">
                  <c:v>29</c:v>
                </c:pt>
                <c:pt idx="1358">
                  <c:v>29</c:v>
                </c:pt>
                <c:pt idx="1359">
                  <c:v>29</c:v>
                </c:pt>
                <c:pt idx="1360">
                  <c:v>29</c:v>
                </c:pt>
                <c:pt idx="1361">
                  <c:v>29</c:v>
                </c:pt>
                <c:pt idx="1362">
                  <c:v>29</c:v>
                </c:pt>
                <c:pt idx="1363">
                  <c:v>29</c:v>
                </c:pt>
                <c:pt idx="1364">
                  <c:v>29</c:v>
                </c:pt>
                <c:pt idx="1365">
                  <c:v>29</c:v>
                </c:pt>
                <c:pt idx="1366">
                  <c:v>29</c:v>
                </c:pt>
                <c:pt idx="1367">
                  <c:v>29</c:v>
                </c:pt>
                <c:pt idx="1368">
                  <c:v>29</c:v>
                </c:pt>
                <c:pt idx="1369">
                  <c:v>29</c:v>
                </c:pt>
                <c:pt idx="1370">
                  <c:v>29</c:v>
                </c:pt>
                <c:pt idx="1371">
                  <c:v>29</c:v>
                </c:pt>
                <c:pt idx="1372">
                  <c:v>29</c:v>
                </c:pt>
                <c:pt idx="1373">
                  <c:v>29</c:v>
                </c:pt>
                <c:pt idx="1374">
                  <c:v>29</c:v>
                </c:pt>
                <c:pt idx="1375">
                  <c:v>29</c:v>
                </c:pt>
                <c:pt idx="1376">
                  <c:v>29</c:v>
                </c:pt>
                <c:pt idx="1377">
                  <c:v>29</c:v>
                </c:pt>
                <c:pt idx="1378">
                  <c:v>29</c:v>
                </c:pt>
                <c:pt idx="1379">
                  <c:v>29</c:v>
                </c:pt>
                <c:pt idx="1380">
                  <c:v>29</c:v>
                </c:pt>
                <c:pt idx="1381">
                  <c:v>29</c:v>
                </c:pt>
                <c:pt idx="1382">
                  <c:v>29</c:v>
                </c:pt>
                <c:pt idx="1383">
                  <c:v>29</c:v>
                </c:pt>
                <c:pt idx="1384">
                  <c:v>29</c:v>
                </c:pt>
                <c:pt idx="1385">
                  <c:v>29</c:v>
                </c:pt>
                <c:pt idx="1386">
                  <c:v>29</c:v>
                </c:pt>
                <c:pt idx="1387">
                  <c:v>29</c:v>
                </c:pt>
                <c:pt idx="1388">
                  <c:v>29</c:v>
                </c:pt>
                <c:pt idx="1389">
                  <c:v>29</c:v>
                </c:pt>
                <c:pt idx="1390">
                  <c:v>29</c:v>
                </c:pt>
                <c:pt idx="1391">
                  <c:v>29</c:v>
                </c:pt>
                <c:pt idx="1392">
                  <c:v>30</c:v>
                </c:pt>
                <c:pt idx="1393">
                  <c:v>30</c:v>
                </c:pt>
                <c:pt idx="1394">
                  <c:v>30</c:v>
                </c:pt>
                <c:pt idx="1395">
                  <c:v>30</c:v>
                </c:pt>
                <c:pt idx="1396">
                  <c:v>30</c:v>
                </c:pt>
                <c:pt idx="1397">
                  <c:v>30</c:v>
                </c:pt>
                <c:pt idx="1398">
                  <c:v>30</c:v>
                </c:pt>
                <c:pt idx="1399">
                  <c:v>30</c:v>
                </c:pt>
                <c:pt idx="1400">
                  <c:v>30</c:v>
                </c:pt>
                <c:pt idx="1401">
                  <c:v>30</c:v>
                </c:pt>
                <c:pt idx="1402">
                  <c:v>30</c:v>
                </c:pt>
                <c:pt idx="1403">
                  <c:v>30</c:v>
                </c:pt>
                <c:pt idx="1404">
                  <c:v>30</c:v>
                </c:pt>
                <c:pt idx="1405">
                  <c:v>30</c:v>
                </c:pt>
                <c:pt idx="1406">
                  <c:v>30</c:v>
                </c:pt>
                <c:pt idx="1407">
                  <c:v>30</c:v>
                </c:pt>
                <c:pt idx="1408">
                  <c:v>30</c:v>
                </c:pt>
                <c:pt idx="1409">
                  <c:v>30</c:v>
                </c:pt>
                <c:pt idx="1410">
                  <c:v>30</c:v>
                </c:pt>
                <c:pt idx="1411">
                  <c:v>30</c:v>
                </c:pt>
                <c:pt idx="1412">
                  <c:v>30</c:v>
                </c:pt>
                <c:pt idx="1413">
                  <c:v>30</c:v>
                </c:pt>
                <c:pt idx="1414">
                  <c:v>30</c:v>
                </c:pt>
                <c:pt idx="1415">
                  <c:v>30</c:v>
                </c:pt>
                <c:pt idx="1416">
                  <c:v>30</c:v>
                </c:pt>
                <c:pt idx="1417">
                  <c:v>30</c:v>
                </c:pt>
                <c:pt idx="1418">
                  <c:v>30</c:v>
                </c:pt>
                <c:pt idx="1419">
                  <c:v>30</c:v>
                </c:pt>
                <c:pt idx="1420">
                  <c:v>30</c:v>
                </c:pt>
                <c:pt idx="1421">
                  <c:v>30</c:v>
                </c:pt>
                <c:pt idx="1422">
                  <c:v>30</c:v>
                </c:pt>
                <c:pt idx="1423">
                  <c:v>30</c:v>
                </c:pt>
                <c:pt idx="1424">
                  <c:v>30</c:v>
                </c:pt>
                <c:pt idx="1425">
                  <c:v>30</c:v>
                </c:pt>
                <c:pt idx="1426">
                  <c:v>30</c:v>
                </c:pt>
                <c:pt idx="1427">
                  <c:v>30</c:v>
                </c:pt>
                <c:pt idx="1428">
                  <c:v>30</c:v>
                </c:pt>
                <c:pt idx="1429">
                  <c:v>30</c:v>
                </c:pt>
                <c:pt idx="1430">
                  <c:v>30</c:v>
                </c:pt>
                <c:pt idx="1431">
                  <c:v>30</c:v>
                </c:pt>
                <c:pt idx="1432">
                  <c:v>30</c:v>
                </c:pt>
                <c:pt idx="1433">
                  <c:v>30</c:v>
                </c:pt>
                <c:pt idx="1434">
                  <c:v>30</c:v>
                </c:pt>
                <c:pt idx="1435">
                  <c:v>30</c:v>
                </c:pt>
                <c:pt idx="1436">
                  <c:v>30</c:v>
                </c:pt>
                <c:pt idx="1437">
                  <c:v>30</c:v>
                </c:pt>
                <c:pt idx="1438">
                  <c:v>30</c:v>
                </c:pt>
                <c:pt idx="1439">
                  <c:v>30</c:v>
                </c:pt>
                <c:pt idx="1440">
                  <c:v>31</c:v>
                </c:pt>
                <c:pt idx="1441">
                  <c:v>31</c:v>
                </c:pt>
                <c:pt idx="1442">
                  <c:v>31</c:v>
                </c:pt>
                <c:pt idx="1443">
                  <c:v>31</c:v>
                </c:pt>
                <c:pt idx="1444">
                  <c:v>31</c:v>
                </c:pt>
                <c:pt idx="1445">
                  <c:v>31</c:v>
                </c:pt>
                <c:pt idx="1446">
                  <c:v>31</c:v>
                </c:pt>
                <c:pt idx="1447">
                  <c:v>31</c:v>
                </c:pt>
                <c:pt idx="1448">
                  <c:v>31</c:v>
                </c:pt>
                <c:pt idx="1449">
                  <c:v>31</c:v>
                </c:pt>
                <c:pt idx="1450">
                  <c:v>31</c:v>
                </c:pt>
                <c:pt idx="1451">
                  <c:v>31</c:v>
                </c:pt>
                <c:pt idx="1452">
                  <c:v>31</c:v>
                </c:pt>
                <c:pt idx="1453">
                  <c:v>31</c:v>
                </c:pt>
                <c:pt idx="1454">
                  <c:v>31</c:v>
                </c:pt>
                <c:pt idx="1455">
                  <c:v>31</c:v>
                </c:pt>
                <c:pt idx="1456">
                  <c:v>31</c:v>
                </c:pt>
                <c:pt idx="1457">
                  <c:v>31</c:v>
                </c:pt>
                <c:pt idx="1458">
                  <c:v>31</c:v>
                </c:pt>
                <c:pt idx="1459">
                  <c:v>31</c:v>
                </c:pt>
                <c:pt idx="1460">
                  <c:v>31</c:v>
                </c:pt>
                <c:pt idx="1461">
                  <c:v>31</c:v>
                </c:pt>
                <c:pt idx="1462">
                  <c:v>31</c:v>
                </c:pt>
                <c:pt idx="1463">
                  <c:v>31</c:v>
                </c:pt>
                <c:pt idx="1464">
                  <c:v>31</c:v>
                </c:pt>
                <c:pt idx="1465">
                  <c:v>31</c:v>
                </c:pt>
                <c:pt idx="1466">
                  <c:v>31</c:v>
                </c:pt>
                <c:pt idx="1467">
                  <c:v>31</c:v>
                </c:pt>
                <c:pt idx="1468">
                  <c:v>31</c:v>
                </c:pt>
                <c:pt idx="1469">
                  <c:v>31</c:v>
                </c:pt>
                <c:pt idx="1470">
                  <c:v>31</c:v>
                </c:pt>
                <c:pt idx="1471">
                  <c:v>31</c:v>
                </c:pt>
                <c:pt idx="1472">
                  <c:v>31</c:v>
                </c:pt>
                <c:pt idx="1473">
                  <c:v>31</c:v>
                </c:pt>
                <c:pt idx="1474">
                  <c:v>31</c:v>
                </c:pt>
                <c:pt idx="1475">
                  <c:v>31</c:v>
                </c:pt>
                <c:pt idx="1476">
                  <c:v>31</c:v>
                </c:pt>
                <c:pt idx="1477">
                  <c:v>31</c:v>
                </c:pt>
                <c:pt idx="1478">
                  <c:v>31</c:v>
                </c:pt>
                <c:pt idx="1479">
                  <c:v>31</c:v>
                </c:pt>
                <c:pt idx="1480">
                  <c:v>31</c:v>
                </c:pt>
                <c:pt idx="1481">
                  <c:v>31</c:v>
                </c:pt>
                <c:pt idx="1482">
                  <c:v>31</c:v>
                </c:pt>
                <c:pt idx="1483">
                  <c:v>31</c:v>
                </c:pt>
                <c:pt idx="1484">
                  <c:v>31</c:v>
                </c:pt>
                <c:pt idx="1485">
                  <c:v>31</c:v>
                </c:pt>
                <c:pt idx="1486">
                  <c:v>31</c:v>
                </c:pt>
                <c:pt idx="1487">
                  <c:v>31</c:v>
                </c:pt>
              </c:numCache>
            </c:numRef>
          </c:cat>
          <c:val>
            <c:numRef>
              <c:f>Mois!$AW$4:$AW$1491</c:f>
              <c:numCache>
                <c:formatCode>0.0</c:formatCode>
                <c:ptCount val="1488"/>
                <c:pt idx="0">
                  <c:v>2944.7009408602153</c:v>
                </c:pt>
                <c:pt idx="1">
                  <c:v>2944.7009408602153</c:v>
                </c:pt>
                <c:pt idx="2">
                  <c:v>2944.7009408602153</c:v>
                </c:pt>
                <c:pt idx="3">
                  <c:v>2944.7009408602153</c:v>
                </c:pt>
                <c:pt idx="4">
                  <c:v>2944.7009408602153</c:v>
                </c:pt>
                <c:pt idx="5">
                  <c:v>2944.7009408602153</c:v>
                </c:pt>
                <c:pt idx="6">
                  <c:v>2944.7009408602153</c:v>
                </c:pt>
                <c:pt idx="7">
                  <c:v>2944.7009408602153</c:v>
                </c:pt>
                <c:pt idx="8">
                  <c:v>2944.7009408602153</c:v>
                </c:pt>
                <c:pt idx="9">
                  <c:v>2944.7009408602153</c:v>
                </c:pt>
                <c:pt idx="10">
                  <c:v>2944.7009408602153</c:v>
                </c:pt>
                <c:pt idx="11">
                  <c:v>2944.7009408602153</c:v>
                </c:pt>
                <c:pt idx="12">
                  <c:v>2944.7009408602153</c:v>
                </c:pt>
                <c:pt idx="13">
                  <c:v>2944.7009408602153</c:v>
                </c:pt>
                <c:pt idx="14">
                  <c:v>2944.7009408602153</c:v>
                </c:pt>
                <c:pt idx="15">
                  <c:v>2944.7009408602153</c:v>
                </c:pt>
                <c:pt idx="16">
                  <c:v>2944.7009408602153</c:v>
                </c:pt>
                <c:pt idx="17">
                  <c:v>2944.7009408602153</c:v>
                </c:pt>
                <c:pt idx="18">
                  <c:v>2944.7009408602153</c:v>
                </c:pt>
                <c:pt idx="19">
                  <c:v>2944.7009408602153</c:v>
                </c:pt>
                <c:pt idx="20">
                  <c:v>2944.7009408602153</c:v>
                </c:pt>
                <c:pt idx="21">
                  <c:v>2944.7009408602153</c:v>
                </c:pt>
                <c:pt idx="22">
                  <c:v>2944.7009408602153</c:v>
                </c:pt>
                <c:pt idx="23">
                  <c:v>2944.7009408602153</c:v>
                </c:pt>
                <c:pt idx="24">
                  <c:v>2944.7009408602153</c:v>
                </c:pt>
                <c:pt idx="25">
                  <c:v>2944.7009408602153</c:v>
                </c:pt>
                <c:pt idx="26">
                  <c:v>2944.7009408602153</c:v>
                </c:pt>
                <c:pt idx="27">
                  <c:v>2944.7009408602153</c:v>
                </c:pt>
                <c:pt idx="28">
                  <c:v>2944.7009408602153</c:v>
                </c:pt>
                <c:pt idx="29">
                  <c:v>2944.7009408602153</c:v>
                </c:pt>
                <c:pt idx="30">
                  <c:v>2944.7009408602153</c:v>
                </c:pt>
                <c:pt idx="31">
                  <c:v>2944.7009408602153</c:v>
                </c:pt>
                <c:pt idx="32">
                  <c:v>2944.7009408602153</c:v>
                </c:pt>
                <c:pt idx="33">
                  <c:v>2944.7009408602153</c:v>
                </c:pt>
                <c:pt idx="34">
                  <c:v>2944.7009408602153</c:v>
                </c:pt>
                <c:pt idx="35">
                  <c:v>2944.7009408602153</c:v>
                </c:pt>
                <c:pt idx="36">
                  <c:v>2944.7009408602153</c:v>
                </c:pt>
                <c:pt idx="37">
                  <c:v>2944.7009408602153</c:v>
                </c:pt>
                <c:pt idx="38">
                  <c:v>2944.7009408602153</c:v>
                </c:pt>
                <c:pt idx="39">
                  <c:v>2944.7009408602153</c:v>
                </c:pt>
                <c:pt idx="40">
                  <c:v>2944.7009408602153</c:v>
                </c:pt>
                <c:pt idx="41">
                  <c:v>2944.7009408602153</c:v>
                </c:pt>
                <c:pt idx="42">
                  <c:v>2944.7009408602153</c:v>
                </c:pt>
                <c:pt idx="43">
                  <c:v>2944.7009408602153</c:v>
                </c:pt>
                <c:pt idx="44">
                  <c:v>2944.7009408602153</c:v>
                </c:pt>
                <c:pt idx="45">
                  <c:v>2944.7009408602153</c:v>
                </c:pt>
                <c:pt idx="46">
                  <c:v>2944.7009408602153</c:v>
                </c:pt>
                <c:pt idx="47">
                  <c:v>2944.7009408602153</c:v>
                </c:pt>
                <c:pt idx="48">
                  <c:v>2944.7009408602153</c:v>
                </c:pt>
                <c:pt idx="49">
                  <c:v>2944.7009408602153</c:v>
                </c:pt>
                <c:pt idx="50">
                  <c:v>2944.7009408602153</c:v>
                </c:pt>
                <c:pt idx="51">
                  <c:v>2944.7009408602153</c:v>
                </c:pt>
                <c:pt idx="52">
                  <c:v>2944.7009408602153</c:v>
                </c:pt>
                <c:pt idx="53">
                  <c:v>2944.7009408602153</c:v>
                </c:pt>
                <c:pt idx="54">
                  <c:v>2944.7009408602153</c:v>
                </c:pt>
                <c:pt idx="55">
                  <c:v>2944.7009408602153</c:v>
                </c:pt>
                <c:pt idx="56">
                  <c:v>2944.7009408602153</c:v>
                </c:pt>
                <c:pt idx="57">
                  <c:v>2944.7009408602153</c:v>
                </c:pt>
                <c:pt idx="58">
                  <c:v>2944.7009408602153</c:v>
                </c:pt>
                <c:pt idx="59">
                  <c:v>2944.7009408602153</c:v>
                </c:pt>
                <c:pt idx="60">
                  <c:v>2944.7009408602153</c:v>
                </c:pt>
                <c:pt idx="61">
                  <c:v>2944.7009408602153</c:v>
                </c:pt>
                <c:pt idx="62">
                  <c:v>2944.7009408602153</c:v>
                </c:pt>
                <c:pt idx="63">
                  <c:v>2944.7009408602153</c:v>
                </c:pt>
                <c:pt idx="64">
                  <c:v>2944.7009408602153</c:v>
                </c:pt>
                <c:pt idx="65">
                  <c:v>2944.7009408602153</c:v>
                </c:pt>
                <c:pt idx="66">
                  <c:v>2944.7009408602153</c:v>
                </c:pt>
                <c:pt idx="67">
                  <c:v>2944.7009408602153</c:v>
                </c:pt>
                <c:pt idx="68">
                  <c:v>2944.7009408602153</c:v>
                </c:pt>
                <c:pt idx="69">
                  <c:v>2944.7009408602153</c:v>
                </c:pt>
                <c:pt idx="70">
                  <c:v>2944.7009408602153</c:v>
                </c:pt>
                <c:pt idx="71">
                  <c:v>2944.7009408602153</c:v>
                </c:pt>
                <c:pt idx="72">
                  <c:v>2944.7009408602153</c:v>
                </c:pt>
                <c:pt idx="73">
                  <c:v>2944.7009408602153</c:v>
                </c:pt>
                <c:pt idx="74">
                  <c:v>2944.7009408602153</c:v>
                </c:pt>
                <c:pt idx="75">
                  <c:v>2944.7009408602153</c:v>
                </c:pt>
                <c:pt idx="76">
                  <c:v>2944.7009408602153</c:v>
                </c:pt>
                <c:pt idx="77">
                  <c:v>2944.7009408602153</c:v>
                </c:pt>
                <c:pt idx="78">
                  <c:v>2944.7009408602153</c:v>
                </c:pt>
                <c:pt idx="79">
                  <c:v>2944.7009408602153</c:v>
                </c:pt>
                <c:pt idx="80">
                  <c:v>2944.7009408602153</c:v>
                </c:pt>
                <c:pt idx="81">
                  <c:v>2944.7009408602153</c:v>
                </c:pt>
                <c:pt idx="82">
                  <c:v>2944.7009408602153</c:v>
                </c:pt>
                <c:pt idx="83">
                  <c:v>2944.7009408602153</c:v>
                </c:pt>
                <c:pt idx="84">
                  <c:v>2944.7009408602153</c:v>
                </c:pt>
                <c:pt idx="85">
                  <c:v>2944.7009408602153</c:v>
                </c:pt>
                <c:pt idx="86">
                  <c:v>2944.7009408602153</c:v>
                </c:pt>
                <c:pt idx="87">
                  <c:v>2944.7009408602153</c:v>
                </c:pt>
                <c:pt idx="88">
                  <c:v>2944.7009408602153</c:v>
                </c:pt>
                <c:pt idx="89">
                  <c:v>2944.7009408602153</c:v>
                </c:pt>
                <c:pt idx="90">
                  <c:v>2944.7009408602153</c:v>
                </c:pt>
                <c:pt idx="91">
                  <c:v>2944.7009408602153</c:v>
                </c:pt>
                <c:pt idx="92">
                  <c:v>2944.7009408602153</c:v>
                </c:pt>
                <c:pt idx="93">
                  <c:v>2944.7009408602153</c:v>
                </c:pt>
                <c:pt idx="94">
                  <c:v>2944.7009408602153</c:v>
                </c:pt>
                <c:pt idx="95">
                  <c:v>2944.7009408602153</c:v>
                </c:pt>
                <c:pt idx="96">
                  <c:v>2944.7009408602153</c:v>
                </c:pt>
                <c:pt idx="97">
                  <c:v>2944.7009408602153</c:v>
                </c:pt>
                <c:pt idx="98">
                  <c:v>2944.7009408602153</c:v>
                </c:pt>
                <c:pt idx="99">
                  <c:v>2944.7009408602153</c:v>
                </c:pt>
                <c:pt idx="100">
                  <c:v>2944.7009408602153</c:v>
                </c:pt>
                <c:pt idx="101">
                  <c:v>2944.7009408602153</c:v>
                </c:pt>
                <c:pt idx="102">
                  <c:v>2944.7009408602153</c:v>
                </c:pt>
                <c:pt idx="103">
                  <c:v>2944.7009408602153</c:v>
                </c:pt>
                <c:pt idx="104">
                  <c:v>2944.7009408602153</c:v>
                </c:pt>
                <c:pt idx="105">
                  <c:v>2944.7009408602153</c:v>
                </c:pt>
                <c:pt idx="106">
                  <c:v>2944.7009408602153</c:v>
                </c:pt>
                <c:pt idx="107">
                  <c:v>2944.7009408602153</c:v>
                </c:pt>
                <c:pt idx="108">
                  <c:v>2944.7009408602153</c:v>
                </c:pt>
                <c:pt idx="109">
                  <c:v>2944.7009408602153</c:v>
                </c:pt>
                <c:pt idx="110">
                  <c:v>2944.7009408602153</c:v>
                </c:pt>
                <c:pt idx="111">
                  <c:v>2944.7009408602153</c:v>
                </c:pt>
                <c:pt idx="112">
                  <c:v>2944.7009408602153</c:v>
                </c:pt>
                <c:pt idx="113">
                  <c:v>2944.7009408602153</c:v>
                </c:pt>
                <c:pt idx="114">
                  <c:v>2944.7009408602153</c:v>
                </c:pt>
                <c:pt idx="115">
                  <c:v>2944.7009408602153</c:v>
                </c:pt>
                <c:pt idx="116">
                  <c:v>2944.7009408602153</c:v>
                </c:pt>
                <c:pt idx="117">
                  <c:v>2944.7009408602153</c:v>
                </c:pt>
                <c:pt idx="118">
                  <c:v>2944.7009408602153</c:v>
                </c:pt>
                <c:pt idx="119">
                  <c:v>2944.7009408602153</c:v>
                </c:pt>
                <c:pt idx="120">
                  <c:v>2944.7009408602153</c:v>
                </c:pt>
                <c:pt idx="121">
                  <c:v>2944.7009408602153</c:v>
                </c:pt>
                <c:pt idx="122">
                  <c:v>2944.7009408602153</c:v>
                </c:pt>
                <c:pt idx="123">
                  <c:v>2944.7009408602153</c:v>
                </c:pt>
                <c:pt idx="124">
                  <c:v>2944.7009408602153</c:v>
                </c:pt>
                <c:pt idx="125">
                  <c:v>2944.7009408602153</c:v>
                </c:pt>
                <c:pt idx="126">
                  <c:v>2944.7009408602153</c:v>
                </c:pt>
                <c:pt idx="127">
                  <c:v>2944.7009408602153</c:v>
                </c:pt>
                <c:pt idx="128">
                  <c:v>2944.7009408602153</c:v>
                </c:pt>
                <c:pt idx="129">
                  <c:v>2944.7009408602153</c:v>
                </c:pt>
                <c:pt idx="130">
                  <c:v>2944.7009408602153</c:v>
                </c:pt>
                <c:pt idx="131">
                  <c:v>2944.7009408602153</c:v>
                </c:pt>
                <c:pt idx="132">
                  <c:v>2944.7009408602153</c:v>
                </c:pt>
                <c:pt idx="133">
                  <c:v>2944.7009408602153</c:v>
                </c:pt>
                <c:pt idx="134">
                  <c:v>2944.7009408602153</c:v>
                </c:pt>
                <c:pt idx="135">
                  <c:v>2944.7009408602153</c:v>
                </c:pt>
                <c:pt idx="136">
                  <c:v>2944.7009408602153</c:v>
                </c:pt>
                <c:pt idx="137">
                  <c:v>2944.7009408602153</c:v>
                </c:pt>
                <c:pt idx="138">
                  <c:v>2944.7009408602153</c:v>
                </c:pt>
                <c:pt idx="139">
                  <c:v>2944.7009408602153</c:v>
                </c:pt>
                <c:pt idx="140">
                  <c:v>2944.7009408602153</c:v>
                </c:pt>
                <c:pt idx="141">
                  <c:v>2944.7009408602153</c:v>
                </c:pt>
                <c:pt idx="142">
                  <c:v>2944.7009408602153</c:v>
                </c:pt>
                <c:pt idx="143">
                  <c:v>2944.7009408602153</c:v>
                </c:pt>
                <c:pt idx="144">
                  <c:v>2944.7009408602153</c:v>
                </c:pt>
                <c:pt idx="145">
                  <c:v>2944.7009408602153</c:v>
                </c:pt>
                <c:pt idx="146">
                  <c:v>2944.7009408602153</c:v>
                </c:pt>
                <c:pt idx="147">
                  <c:v>2944.7009408602153</c:v>
                </c:pt>
                <c:pt idx="148">
                  <c:v>2944.7009408602153</c:v>
                </c:pt>
                <c:pt idx="149">
                  <c:v>2944.7009408602153</c:v>
                </c:pt>
                <c:pt idx="150">
                  <c:v>2944.7009408602153</c:v>
                </c:pt>
                <c:pt idx="151">
                  <c:v>2944.7009408602153</c:v>
                </c:pt>
                <c:pt idx="152">
                  <c:v>2944.7009408602153</c:v>
                </c:pt>
                <c:pt idx="153">
                  <c:v>2944.7009408602153</c:v>
                </c:pt>
                <c:pt idx="154">
                  <c:v>2944.7009408602153</c:v>
                </c:pt>
                <c:pt idx="155">
                  <c:v>2944.7009408602153</c:v>
                </c:pt>
                <c:pt idx="156">
                  <c:v>2944.7009408602153</c:v>
                </c:pt>
                <c:pt idx="157">
                  <c:v>2944.7009408602153</c:v>
                </c:pt>
                <c:pt idx="158">
                  <c:v>2944.7009408602153</c:v>
                </c:pt>
                <c:pt idx="159">
                  <c:v>2944.7009408602153</c:v>
                </c:pt>
                <c:pt idx="160">
                  <c:v>2944.7009408602153</c:v>
                </c:pt>
                <c:pt idx="161">
                  <c:v>2944.7009408602153</c:v>
                </c:pt>
                <c:pt idx="162">
                  <c:v>2944.7009408602153</c:v>
                </c:pt>
                <c:pt idx="163">
                  <c:v>2944.7009408602153</c:v>
                </c:pt>
                <c:pt idx="164">
                  <c:v>2944.7009408602153</c:v>
                </c:pt>
                <c:pt idx="165">
                  <c:v>2944.7009408602153</c:v>
                </c:pt>
                <c:pt idx="166">
                  <c:v>2944.7009408602153</c:v>
                </c:pt>
                <c:pt idx="167">
                  <c:v>2944.7009408602153</c:v>
                </c:pt>
                <c:pt idx="168">
                  <c:v>2944.7009408602153</c:v>
                </c:pt>
                <c:pt idx="169">
                  <c:v>2944.7009408602153</c:v>
                </c:pt>
                <c:pt idx="170">
                  <c:v>2944.7009408602153</c:v>
                </c:pt>
                <c:pt idx="171">
                  <c:v>2944.7009408602153</c:v>
                </c:pt>
                <c:pt idx="172">
                  <c:v>2944.7009408602153</c:v>
                </c:pt>
                <c:pt idx="173">
                  <c:v>2944.7009408602153</c:v>
                </c:pt>
                <c:pt idx="174">
                  <c:v>2944.7009408602153</c:v>
                </c:pt>
                <c:pt idx="175">
                  <c:v>2944.7009408602153</c:v>
                </c:pt>
                <c:pt idx="176">
                  <c:v>2944.7009408602153</c:v>
                </c:pt>
                <c:pt idx="177">
                  <c:v>2944.7009408602153</c:v>
                </c:pt>
                <c:pt idx="178">
                  <c:v>2944.7009408602153</c:v>
                </c:pt>
                <c:pt idx="179">
                  <c:v>2944.7009408602153</c:v>
                </c:pt>
                <c:pt idx="180">
                  <c:v>2944.7009408602153</c:v>
                </c:pt>
                <c:pt idx="181">
                  <c:v>2944.7009408602153</c:v>
                </c:pt>
                <c:pt idx="182">
                  <c:v>2944.7009408602153</c:v>
                </c:pt>
                <c:pt idx="183">
                  <c:v>2944.7009408602153</c:v>
                </c:pt>
                <c:pt idx="184">
                  <c:v>2944.7009408602153</c:v>
                </c:pt>
                <c:pt idx="185">
                  <c:v>2944.7009408602153</c:v>
                </c:pt>
                <c:pt idx="186">
                  <c:v>2944.7009408602153</c:v>
                </c:pt>
                <c:pt idx="187">
                  <c:v>2944.7009408602153</c:v>
                </c:pt>
                <c:pt idx="188">
                  <c:v>2944.7009408602153</c:v>
                </c:pt>
                <c:pt idx="189">
                  <c:v>2944.7009408602153</c:v>
                </c:pt>
                <c:pt idx="190">
                  <c:v>2944.7009408602153</c:v>
                </c:pt>
                <c:pt idx="191">
                  <c:v>2944.7009408602153</c:v>
                </c:pt>
                <c:pt idx="192">
                  <c:v>2944.7009408602153</c:v>
                </c:pt>
                <c:pt idx="193">
                  <c:v>2944.7009408602153</c:v>
                </c:pt>
                <c:pt idx="194">
                  <c:v>2944.7009408602153</c:v>
                </c:pt>
                <c:pt idx="195">
                  <c:v>2944.7009408602153</c:v>
                </c:pt>
                <c:pt idx="196">
                  <c:v>2944.7009408602153</c:v>
                </c:pt>
                <c:pt idx="197">
                  <c:v>2944.7009408602153</c:v>
                </c:pt>
                <c:pt idx="198">
                  <c:v>2944.7009408602153</c:v>
                </c:pt>
                <c:pt idx="199">
                  <c:v>2944.7009408602153</c:v>
                </c:pt>
                <c:pt idx="200">
                  <c:v>2944.7009408602153</c:v>
                </c:pt>
                <c:pt idx="201">
                  <c:v>2944.7009408602153</c:v>
                </c:pt>
                <c:pt idx="202">
                  <c:v>2944.7009408602153</c:v>
                </c:pt>
                <c:pt idx="203">
                  <c:v>2944.7009408602153</c:v>
                </c:pt>
                <c:pt idx="204">
                  <c:v>2944.7009408602153</c:v>
                </c:pt>
                <c:pt idx="205">
                  <c:v>2944.7009408602153</c:v>
                </c:pt>
                <c:pt idx="206">
                  <c:v>2944.7009408602153</c:v>
                </c:pt>
                <c:pt idx="207">
                  <c:v>2944.7009408602153</c:v>
                </c:pt>
                <c:pt idx="208">
                  <c:v>2944.7009408602153</c:v>
                </c:pt>
                <c:pt idx="209">
                  <c:v>2944.7009408602153</c:v>
                </c:pt>
                <c:pt idx="210">
                  <c:v>2944.7009408602153</c:v>
                </c:pt>
                <c:pt idx="211">
                  <c:v>2944.7009408602153</c:v>
                </c:pt>
                <c:pt idx="212">
                  <c:v>2944.7009408602153</c:v>
                </c:pt>
                <c:pt idx="213">
                  <c:v>2944.7009408602153</c:v>
                </c:pt>
                <c:pt idx="214">
                  <c:v>2944.7009408602153</c:v>
                </c:pt>
                <c:pt idx="215">
                  <c:v>2944.7009408602153</c:v>
                </c:pt>
                <c:pt idx="216">
                  <c:v>2944.7009408602153</c:v>
                </c:pt>
                <c:pt idx="217">
                  <c:v>2944.7009408602153</c:v>
                </c:pt>
                <c:pt idx="218">
                  <c:v>2944.7009408602153</c:v>
                </c:pt>
                <c:pt idx="219">
                  <c:v>2944.7009408602153</c:v>
                </c:pt>
                <c:pt idx="220">
                  <c:v>2944.7009408602153</c:v>
                </c:pt>
                <c:pt idx="221">
                  <c:v>2944.7009408602153</c:v>
                </c:pt>
                <c:pt idx="222">
                  <c:v>2944.7009408602153</c:v>
                </c:pt>
                <c:pt idx="223">
                  <c:v>2944.7009408602153</c:v>
                </c:pt>
                <c:pt idx="224">
                  <c:v>2944.7009408602153</c:v>
                </c:pt>
                <c:pt idx="225">
                  <c:v>2944.7009408602153</c:v>
                </c:pt>
                <c:pt idx="226">
                  <c:v>2944.7009408602153</c:v>
                </c:pt>
                <c:pt idx="227">
                  <c:v>2944.7009408602153</c:v>
                </c:pt>
                <c:pt idx="228">
                  <c:v>2944.7009408602153</c:v>
                </c:pt>
                <c:pt idx="229">
                  <c:v>2944.7009408602153</c:v>
                </c:pt>
                <c:pt idx="230">
                  <c:v>2944.7009408602153</c:v>
                </c:pt>
                <c:pt idx="231">
                  <c:v>2944.7009408602153</c:v>
                </c:pt>
                <c:pt idx="232">
                  <c:v>2944.7009408602153</c:v>
                </c:pt>
                <c:pt idx="233">
                  <c:v>2944.7009408602153</c:v>
                </c:pt>
                <c:pt idx="234">
                  <c:v>2944.7009408602153</c:v>
                </c:pt>
                <c:pt idx="235">
                  <c:v>2944.7009408602153</c:v>
                </c:pt>
                <c:pt idx="236">
                  <c:v>2944.7009408602153</c:v>
                </c:pt>
                <c:pt idx="237">
                  <c:v>2944.7009408602153</c:v>
                </c:pt>
                <c:pt idx="238">
                  <c:v>2944.7009408602153</c:v>
                </c:pt>
                <c:pt idx="239">
                  <c:v>2944.7009408602153</c:v>
                </c:pt>
                <c:pt idx="240">
                  <c:v>2944.7009408602153</c:v>
                </c:pt>
                <c:pt idx="241">
                  <c:v>2944.7009408602153</c:v>
                </c:pt>
                <c:pt idx="242">
                  <c:v>2944.7009408602153</c:v>
                </c:pt>
                <c:pt idx="243">
                  <c:v>2944.7009408602153</c:v>
                </c:pt>
                <c:pt idx="244">
                  <c:v>2944.7009408602153</c:v>
                </c:pt>
                <c:pt idx="245">
                  <c:v>2944.7009408602153</c:v>
                </c:pt>
                <c:pt idx="246">
                  <c:v>2944.7009408602153</c:v>
                </c:pt>
                <c:pt idx="247">
                  <c:v>2944.7009408602153</c:v>
                </c:pt>
                <c:pt idx="248">
                  <c:v>2944.7009408602153</c:v>
                </c:pt>
                <c:pt idx="249">
                  <c:v>2944.7009408602153</c:v>
                </c:pt>
                <c:pt idx="250">
                  <c:v>2944.7009408602153</c:v>
                </c:pt>
                <c:pt idx="251">
                  <c:v>2944.7009408602153</c:v>
                </c:pt>
                <c:pt idx="252">
                  <c:v>2944.7009408602153</c:v>
                </c:pt>
                <c:pt idx="253">
                  <c:v>2944.7009408602153</c:v>
                </c:pt>
                <c:pt idx="254">
                  <c:v>2944.7009408602153</c:v>
                </c:pt>
                <c:pt idx="255">
                  <c:v>2944.7009408602153</c:v>
                </c:pt>
                <c:pt idx="256">
                  <c:v>2944.7009408602153</c:v>
                </c:pt>
                <c:pt idx="257">
                  <c:v>2944.7009408602153</c:v>
                </c:pt>
                <c:pt idx="258">
                  <c:v>2944.7009408602153</c:v>
                </c:pt>
                <c:pt idx="259">
                  <c:v>2944.7009408602153</c:v>
                </c:pt>
                <c:pt idx="260">
                  <c:v>2944.7009408602153</c:v>
                </c:pt>
                <c:pt idx="261">
                  <c:v>2944.7009408602153</c:v>
                </c:pt>
                <c:pt idx="262">
                  <c:v>2944.7009408602153</c:v>
                </c:pt>
                <c:pt idx="263">
                  <c:v>2944.7009408602153</c:v>
                </c:pt>
                <c:pt idx="264">
                  <c:v>2944.7009408602153</c:v>
                </c:pt>
                <c:pt idx="265">
                  <c:v>2944.7009408602153</c:v>
                </c:pt>
                <c:pt idx="266">
                  <c:v>2944.7009408602153</c:v>
                </c:pt>
                <c:pt idx="267">
                  <c:v>2944.7009408602153</c:v>
                </c:pt>
                <c:pt idx="268">
                  <c:v>2944.7009408602153</c:v>
                </c:pt>
                <c:pt idx="269">
                  <c:v>2944.7009408602153</c:v>
                </c:pt>
                <c:pt idx="270">
                  <c:v>2944.7009408602153</c:v>
                </c:pt>
                <c:pt idx="271">
                  <c:v>2944.7009408602153</c:v>
                </c:pt>
                <c:pt idx="272">
                  <c:v>2944.7009408602153</c:v>
                </c:pt>
                <c:pt idx="273">
                  <c:v>2944.7009408602153</c:v>
                </c:pt>
                <c:pt idx="274">
                  <c:v>2944.7009408602153</c:v>
                </c:pt>
                <c:pt idx="275">
                  <c:v>2944.7009408602153</c:v>
                </c:pt>
                <c:pt idx="276">
                  <c:v>2944.7009408602153</c:v>
                </c:pt>
                <c:pt idx="277">
                  <c:v>2944.7009408602153</c:v>
                </c:pt>
                <c:pt idx="278">
                  <c:v>2944.7009408602153</c:v>
                </c:pt>
                <c:pt idx="279">
                  <c:v>2944.7009408602153</c:v>
                </c:pt>
                <c:pt idx="280">
                  <c:v>2944.7009408602153</c:v>
                </c:pt>
                <c:pt idx="281">
                  <c:v>2944.7009408602153</c:v>
                </c:pt>
                <c:pt idx="282">
                  <c:v>2944.7009408602153</c:v>
                </c:pt>
                <c:pt idx="283">
                  <c:v>2944.7009408602153</c:v>
                </c:pt>
                <c:pt idx="284">
                  <c:v>2944.7009408602153</c:v>
                </c:pt>
                <c:pt idx="285">
                  <c:v>2944.7009408602153</c:v>
                </c:pt>
                <c:pt idx="286">
                  <c:v>2944.7009408602153</c:v>
                </c:pt>
                <c:pt idx="287">
                  <c:v>2944.7009408602153</c:v>
                </c:pt>
                <c:pt idx="288">
                  <c:v>2944.7009408602153</c:v>
                </c:pt>
                <c:pt idx="289">
                  <c:v>2944.7009408602153</c:v>
                </c:pt>
                <c:pt idx="290">
                  <c:v>2944.7009408602153</c:v>
                </c:pt>
                <c:pt idx="291">
                  <c:v>2944.7009408602153</c:v>
                </c:pt>
                <c:pt idx="292">
                  <c:v>2944.7009408602153</c:v>
                </c:pt>
                <c:pt idx="293">
                  <c:v>2944.7009408602153</c:v>
                </c:pt>
                <c:pt idx="294">
                  <c:v>2944.7009408602153</c:v>
                </c:pt>
                <c:pt idx="295">
                  <c:v>2944.7009408602153</c:v>
                </c:pt>
                <c:pt idx="296">
                  <c:v>2944.7009408602153</c:v>
                </c:pt>
                <c:pt idx="297">
                  <c:v>2944.7009408602153</c:v>
                </c:pt>
                <c:pt idx="298">
                  <c:v>2944.7009408602153</c:v>
                </c:pt>
                <c:pt idx="299">
                  <c:v>2944.7009408602153</c:v>
                </c:pt>
                <c:pt idx="300">
                  <c:v>2944.7009408602153</c:v>
                </c:pt>
                <c:pt idx="301">
                  <c:v>2944.7009408602153</c:v>
                </c:pt>
                <c:pt idx="302">
                  <c:v>2944.7009408602153</c:v>
                </c:pt>
                <c:pt idx="303">
                  <c:v>2944.7009408602153</c:v>
                </c:pt>
                <c:pt idx="304">
                  <c:v>2944.7009408602153</c:v>
                </c:pt>
                <c:pt idx="305">
                  <c:v>2944.7009408602153</c:v>
                </c:pt>
                <c:pt idx="306">
                  <c:v>2944.7009408602153</c:v>
                </c:pt>
                <c:pt idx="307">
                  <c:v>2944.7009408602153</c:v>
                </c:pt>
                <c:pt idx="308">
                  <c:v>2944.7009408602153</c:v>
                </c:pt>
                <c:pt idx="309">
                  <c:v>2944.7009408602153</c:v>
                </c:pt>
                <c:pt idx="310">
                  <c:v>2944.7009408602153</c:v>
                </c:pt>
                <c:pt idx="311">
                  <c:v>2944.7009408602153</c:v>
                </c:pt>
                <c:pt idx="312">
                  <c:v>2944.7009408602153</c:v>
                </c:pt>
                <c:pt idx="313">
                  <c:v>2944.7009408602153</c:v>
                </c:pt>
                <c:pt idx="314">
                  <c:v>2944.7009408602153</c:v>
                </c:pt>
                <c:pt idx="315">
                  <c:v>2944.7009408602153</c:v>
                </c:pt>
                <c:pt idx="316">
                  <c:v>2944.7009408602153</c:v>
                </c:pt>
                <c:pt idx="317">
                  <c:v>2944.7009408602153</c:v>
                </c:pt>
                <c:pt idx="318">
                  <c:v>2944.7009408602153</c:v>
                </c:pt>
                <c:pt idx="319">
                  <c:v>2944.7009408602153</c:v>
                </c:pt>
                <c:pt idx="320">
                  <c:v>2944.7009408602153</c:v>
                </c:pt>
                <c:pt idx="321">
                  <c:v>2944.7009408602153</c:v>
                </c:pt>
                <c:pt idx="322">
                  <c:v>2944.7009408602153</c:v>
                </c:pt>
                <c:pt idx="323">
                  <c:v>2944.7009408602153</c:v>
                </c:pt>
                <c:pt idx="324">
                  <c:v>2944.7009408602153</c:v>
                </c:pt>
                <c:pt idx="325">
                  <c:v>2944.7009408602153</c:v>
                </c:pt>
                <c:pt idx="326">
                  <c:v>2944.7009408602153</c:v>
                </c:pt>
                <c:pt idx="327">
                  <c:v>2944.7009408602153</c:v>
                </c:pt>
                <c:pt idx="328">
                  <c:v>2944.7009408602153</c:v>
                </c:pt>
                <c:pt idx="329">
                  <c:v>2944.7009408602153</c:v>
                </c:pt>
                <c:pt idx="330">
                  <c:v>2944.7009408602153</c:v>
                </c:pt>
                <c:pt idx="331">
                  <c:v>2944.7009408602153</c:v>
                </c:pt>
                <c:pt idx="332">
                  <c:v>2944.7009408602153</c:v>
                </c:pt>
                <c:pt idx="333">
                  <c:v>2944.7009408602153</c:v>
                </c:pt>
                <c:pt idx="334">
                  <c:v>2944.7009408602153</c:v>
                </c:pt>
                <c:pt idx="335">
                  <c:v>2944.7009408602153</c:v>
                </c:pt>
                <c:pt idx="336">
                  <c:v>2944.7009408602153</c:v>
                </c:pt>
                <c:pt idx="337">
                  <c:v>2944.7009408602153</c:v>
                </c:pt>
                <c:pt idx="338">
                  <c:v>2944.7009408602153</c:v>
                </c:pt>
                <c:pt idx="339">
                  <c:v>2944.7009408602153</c:v>
                </c:pt>
                <c:pt idx="340">
                  <c:v>2944.7009408602153</c:v>
                </c:pt>
                <c:pt idx="341">
                  <c:v>2944.7009408602153</c:v>
                </c:pt>
                <c:pt idx="342">
                  <c:v>2944.7009408602153</c:v>
                </c:pt>
                <c:pt idx="343">
                  <c:v>2944.7009408602153</c:v>
                </c:pt>
                <c:pt idx="344">
                  <c:v>2944.7009408602153</c:v>
                </c:pt>
                <c:pt idx="345">
                  <c:v>2944.7009408602153</c:v>
                </c:pt>
                <c:pt idx="346">
                  <c:v>2944.7009408602153</c:v>
                </c:pt>
                <c:pt idx="347">
                  <c:v>2944.7009408602153</c:v>
                </c:pt>
                <c:pt idx="348">
                  <c:v>2944.7009408602153</c:v>
                </c:pt>
                <c:pt idx="349">
                  <c:v>2944.7009408602153</c:v>
                </c:pt>
                <c:pt idx="350">
                  <c:v>2944.7009408602153</c:v>
                </c:pt>
                <c:pt idx="351">
                  <c:v>2944.7009408602153</c:v>
                </c:pt>
                <c:pt idx="352">
                  <c:v>2944.7009408602153</c:v>
                </c:pt>
                <c:pt idx="353">
                  <c:v>2944.7009408602153</c:v>
                </c:pt>
                <c:pt idx="354">
                  <c:v>2944.7009408602153</c:v>
                </c:pt>
                <c:pt idx="355">
                  <c:v>2944.7009408602153</c:v>
                </c:pt>
                <c:pt idx="356">
                  <c:v>2944.7009408602153</c:v>
                </c:pt>
                <c:pt idx="357">
                  <c:v>2944.7009408602153</c:v>
                </c:pt>
                <c:pt idx="358">
                  <c:v>2944.7009408602153</c:v>
                </c:pt>
                <c:pt idx="359">
                  <c:v>2944.7009408602153</c:v>
                </c:pt>
                <c:pt idx="360">
                  <c:v>2944.7009408602153</c:v>
                </c:pt>
                <c:pt idx="361">
                  <c:v>2944.7009408602153</c:v>
                </c:pt>
                <c:pt idx="362">
                  <c:v>2944.7009408602153</c:v>
                </c:pt>
                <c:pt idx="363">
                  <c:v>2944.7009408602153</c:v>
                </c:pt>
                <c:pt idx="364">
                  <c:v>2944.7009408602153</c:v>
                </c:pt>
                <c:pt idx="365">
                  <c:v>2944.7009408602153</c:v>
                </c:pt>
                <c:pt idx="366">
                  <c:v>2944.7009408602153</c:v>
                </c:pt>
                <c:pt idx="367">
                  <c:v>2944.7009408602153</c:v>
                </c:pt>
                <c:pt idx="368">
                  <c:v>2944.7009408602153</c:v>
                </c:pt>
                <c:pt idx="369">
                  <c:v>2944.7009408602153</c:v>
                </c:pt>
                <c:pt idx="370">
                  <c:v>2944.7009408602153</c:v>
                </c:pt>
                <c:pt idx="371">
                  <c:v>2944.7009408602153</c:v>
                </c:pt>
                <c:pt idx="372">
                  <c:v>2944.7009408602153</c:v>
                </c:pt>
                <c:pt idx="373">
                  <c:v>2944.7009408602153</c:v>
                </c:pt>
                <c:pt idx="374">
                  <c:v>2944.7009408602153</c:v>
                </c:pt>
                <c:pt idx="375">
                  <c:v>2944.7009408602153</c:v>
                </c:pt>
                <c:pt idx="376">
                  <c:v>2944.7009408602153</c:v>
                </c:pt>
                <c:pt idx="377">
                  <c:v>2944.7009408602153</c:v>
                </c:pt>
                <c:pt idx="378">
                  <c:v>2944.7009408602153</c:v>
                </c:pt>
                <c:pt idx="379">
                  <c:v>2944.7009408602153</c:v>
                </c:pt>
                <c:pt idx="380">
                  <c:v>2944.7009408602153</c:v>
                </c:pt>
                <c:pt idx="381">
                  <c:v>2944.7009408602153</c:v>
                </c:pt>
                <c:pt idx="382">
                  <c:v>2944.7009408602153</c:v>
                </c:pt>
                <c:pt idx="383">
                  <c:v>2944.7009408602153</c:v>
                </c:pt>
                <c:pt idx="384">
                  <c:v>2944.7009408602153</c:v>
                </c:pt>
                <c:pt idx="385">
                  <c:v>2944.7009408602153</c:v>
                </c:pt>
                <c:pt idx="386">
                  <c:v>2944.7009408602153</c:v>
                </c:pt>
                <c:pt idx="387">
                  <c:v>2944.7009408602153</c:v>
                </c:pt>
                <c:pt idx="388">
                  <c:v>2944.7009408602153</c:v>
                </c:pt>
                <c:pt idx="389">
                  <c:v>2944.7009408602153</c:v>
                </c:pt>
                <c:pt idx="390">
                  <c:v>2944.7009408602153</c:v>
                </c:pt>
                <c:pt idx="391">
                  <c:v>2944.7009408602153</c:v>
                </c:pt>
                <c:pt idx="392">
                  <c:v>2944.7009408602153</c:v>
                </c:pt>
                <c:pt idx="393">
                  <c:v>2944.7009408602153</c:v>
                </c:pt>
                <c:pt idx="394">
                  <c:v>2944.7009408602153</c:v>
                </c:pt>
                <c:pt idx="395">
                  <c:v>2944.7009408602153</c:v>
                </c:pt>
                <c:pt idx="396">
                  <c:v>2944.7009408602153</c:v>
                </c:pt>
                <c:pt idx="397">
                  <c:v>2944.7009408602153</c:v>
                </c:pt>
                <c:pt idx="398">
                  <c:v>2944.7009408602153</c:v>
                </c:pt>
                <c:pt idx="399">
                  <c:v>2944.7009408602153</c:v>
                </c:pt>
                <c:pt idx="400">
                  <c:v>2944.7009408602153</c:v>
                </c:pt>
                <c:pt idx="401">
                  <c:v>2944.7009408602153</c:v>
                </c:pt>
                <c:pt idx="402">
                  <c:v>2944.7009408602153</c:v>
                </c:pt>
                <c:pt idx="403">
                  <c:v>2944.7009408602153</c:v>
                </c:pt>
                <c:pt idx="404">
                  <c:v>2944.7009408602153</c:v>
                </c:pt>
                <c:pt idx="405">
                  <c:v>2944.7009408602153</c:v>
                </c:pt>
                <c:pt idx="406">
                  <c:v>2944.7009408602153</c:v>
                </c:pt>
                <c:pt idx="407">
                  <c:v>2944.7009408602153</c:v>
                </c:pt>
                <c:pt idx="408">
                  <c:v>2944.7009408602153</c:v>
                </c:pt>
                <c:pt idx="409">
                  <c:v>2944.7009408602153</c:v>
                </c:pt>
                <c:pt idx="410">
                  <c:v>2944.7009408602153</c:v>
                </c:pt>
                <c:pt idx="411">
                  <c:v>2944.7009408602153</c:v>
                </c:pt>
                <c:pt idx="412">
                  <c:v>2944.7009408602153</c:v>
                </c:pt>
                <c:pt idx="413">
                  <c:v>2944.7009408602153</c:v>
                </c:pt>
                <c:pt idx="414">
                  <c:v>2944.7009408602153</c:v>
                </c:pt>
                <c:pt idx="415">
                  <c:v>2944.7009408602153</c:v>
                </c:pt>
                <c:pt idx="416">
                  <c:v>2944.7009408602153</c:v>
                </c:pt>
                <c:pt idx="417">
                  <c:v>2944.7009408602153</c:v>
                </c:pt>
                <c:pt idx="418">
                  <c:v>2944.7009408602153</c:v>
                </c:pt>
                <c:pt idx="419">
                  <c:v>2944.7009408602153</c:v>
                </c:pt>
                <c:pt idx="420">
                  <c:v>2944.7009408602153</c:v>
                </c:pt>
                <c:pt idx="421">
                  <c:v>2944.7009408602153</c:v>
                </c:pt>
                <c:pt idx="422">
                  <c:v>2944.7009408602153</c:v>
                </c:pt>
                <c:pt idx="423">
                  <c:v>2944.7009408602153</c:v>
                </c:pt>
                <c:pt idx="424">
                  <c:v>2944.7009408602153</c:v>
                </c:pt>
                <c:pt idx="425">
                  <c:v>2944.7009408602153</c:v>
                </c:pt>
                <c:pt idx="426">
                  <c:v>2944.7009408602153</c:v>
                </c:pt>
                <c:pt idx="427">
                  <c:v>2944.7009408602153</c:v>
                </c:pt>
                <c:pt idx="428">
                  <c:v>2944.7009408602153</c:v>
                </c:pt>
                <c:pt idx="429">
                  <c:v>2944.7009408602153</c:v>
                </c:pt>
                <c:pt idx="430">
                  <c:v>2944.7009408602153</c:v>
                </c:pt>
                <c:pt idx="431">
                  <c:v>2944.7009408602153</c:v>
                </c:pt>
                <c:pt idx="432">
                  <c:v>2944.7009408602153</c:v>
                </c:pt>
                <c:pt idx="433">
                  <c:v>2944.7009408602153</c:v>
                </c:pt>
                <c:pt idx="434">
                  <c:v>2944.7009408602153</c:v>
                </c:pt>
                <c:pt idx="435">
                  <c:v>2944.7009408602153</c:v>
                </c:pt>
                <c:pt idx="436">
                  <c:v>2944.7009408602153</c:v>
                </c:pt>
                <c:pt idx="437">
                  <c:v>2944.7009408602153</c:v>
                </c:pt>
                <c:pt idx="438">
                  <c:v>2944.7009408602153</c:v>
                </c:pt>
                <c:pt idx="439">
                  <c:v>2944.7009408602153</c:v>
                </c:pt>
                <c:pt idx="440">
                  <c:v>2944.7009408602153</c:v>
                </c:pt>
                <c:pt idx="441">
                  <c:v>2944.7009408602153</c:v>
                </c:pt>
                <c:pt idx="442">
                  <c:v>2944.7009408602153</c:v>
                </c:pt>
                <c:pt idx="443">
                  <c:v>2944.7009408602153</c:v>
                </c:pt>
                <c:pt idx="444">
                  <c:v>2944.7009408602153</c:v>
                </c:pt>
                <c:pt idx="445">
                  <c:v>2944.7009408602153</c:v>
                </c:pt>
                <c:pt idx="446">
                  <c:v>2944.7009408602153</c:v>
                </c:pt>
                <c:pt idx="447">
                  <c:v>2944.7009408602153</c:v>
                </c:pt>
                <c:pt idx="448">
                  <c:v>2944.7009408602153</c:v>
                </c:pt>
                <c:pt idx="449">
                  <c:v>2944.7009408602153</c:v>
                </c:pt>
                <c:pt idx="450">
                  <c:v>2944.7009408602153</c:v>
                </c:pt>
                <c:pt idx="451">
                  <c:v>2944.7009408602153</c:v>
                </c:pt>
                <c:pt idx="452">
                  <c:v>2944.7009408602153</c:v>
                </c:pt>
                <c:pt idx="453">
                  <c:v>2944.7009408602153</c:v>
                </c:pt>
                <c:pt idx="454">
                  <c:v>2944.7009408602153</c:v>
                </c:pt>
                <c:pt idx="455">
                  <c:v>2944.7009408602153</c:v>
                </c:pt>
                <c:pt idx="456">
                  <c:v>2944.7009408602153</c:v>
                </c:pt>
                <c:pt idx="457">
                  <c:v>2944.7009408602153</c:v>
                </c:pt>
                <c:pt idx="458">
                  <c:v>2944.7009408602153</c:v>
                </c:pt>
                <c:pt idx="459">
                  <c:v>2944.7009408602153</c:v>
                </c:pt>
                <c:pt idx="460">
                  <c:v>2944.7009408602153</c:v>
                </c:pt>
                <c:pt idx="461">
                  <c:v>2944.7009408602153</c:v>
                </c:pt>
                <c:pt idx="462">
                  <c:v>2944.7009408602153</c:v>
                </c:pt>
                <c:pt idx="463">
                  <c:v>2944.7009408602153</c:v>
                </c:pt>
                <c:pt idx="464">
                  <c:v>2944.7009408602153</c:v>
                </c:pt>
                <c:pt idx="465">
                  <c:v>2944.7009408602153</c:v>
                </c:pt>
                <c:pt idx="466">
                  <c:v>2944.7009408602153</c:v>
                </c:pt>
                <c:pt idx="467">
                  <c:v>2944.7009408602153</c:v>
                </c:pt>
                <c:pt idx="468">
                  <c:v>2944.7009408602153</c:v>
                </c:pt>
                <c:pt idx="469">
                  <c:v>2944.7009408602153</c:v>
                </c:pt>
                <c:pt idx="470">
                  <c:v>2944.7009408602153</c:v>
                </c:pt>
                <c:pt idx="471">
                  <c:v>2944.7009408602153</c:v>
                </c:pt>
                <c:pt idx="472">
                  <c:v>2944.7009408602153</c:v>
                </c:pt>
                <c:pt idx="473">
                  <c:v>2944.7009408602153</c:v>
                </c:pt>
                <c:pt idx="474">
                  <c:v>2944.7009408602153</c:v>
                </c:pt>
                <c:pt idx="475">
                  <c:v>2944.7009408602153</c:v>
                </c:pt>
                <c:pt idx="476">
                  <c:v>2944.7009408602153</c:v>
                </c:pt>
                <c:pt idx="477">
                  <c:v>2944.7009408602153</c:v>
                </c:pt>
                <c:pt idx="478">
                  <c:v>2944.7009408602153</c:v>
                </c:pt>
                <c:pt idx="479">
                  <c:v>2944.7009408602153</c:v>
                </c:pt>
                <c:pt idx="480">
                  <c:v>2944.7009408602153</c:v>
                </c:pt>
                <c:pt idx="481">
                  <c:v>2944.7009408602153</c:v>
                </c:pt>
                <c:pt idx="482">
                  <c:v>2944.7009408602153</c:v>
                </c:pt>
                <c:pt idx="483">
                  <c:v>2944.7009408602153</c:v>
                </c:pt>
                <c:pt idx="484">
                  <c:v>2944.7009408602153</c:v>
                </c:pt>
                <c:pt idx="485">
                  <c:v>2944.7009408602153</c:v>
                </c:pt>
                <c:pt idx="486">
                  <c:v>2944.7009408602153</c:v>
                </c:pt>
                <c:pt idx="487">
                  <c:v>2944.7009408602153</c:v>
                </c:pt>
                <c:pt idx="488">
                  <c:v>2944.7009408602153</c:v>
                </c:pt>
                <c:pt idx="489">
                  <c:v>2944.7009408602153</c:v>
                </c:pt>
                <c:pt idx="490">
                  <c:v>2944.7009408602153</c:v>
                </c:pt>
                <c:pt idx="491">
                  <c:v>2944.7009408602153</c:v>
                </c:pt>
                <c:pt idx="492">
                  <c:v>2944.7009408602153</c:v>
                </c:pt>
                <c:pt idx="493">
                  <c:v>2944.7009408602153</c:v>
                </c:pt>
                <c:pt idx="494">
                  <c:v>2944.7009408602153</c:v>
                </c:pt>
                <c:pt idx="495">
                  <c:v>2944.7009408602153</c:v>
                </c:pt>
                <c:pt idx="496">
                  <c:v>2944.7009408602153</c:v>
                </c:pt>
                <c:pt idx="497">
                  <c:v>2944.7009408602153</c:v>
                </c:pt>
                <c:pt idx="498">
                  <c:v>2944.7009408602153</c:v>
                </c:pt>
                <c:pt idx="499">
                  <c:v>2944.7009408602153</c:v>
                </c:pt>
                <c:pt idx="500">
                  <c:v>2944.7009408602153</c:v>
                </c:pt>
                <c:pt idx="501">
                  <c:v>2944.7009408602153</c:v>
                </c:pt>
                <c:pt idx="502">
                  <c:v>2944.7009408602153</c:v>
                </c:pt>
                <c:pt idx="503">
                  <c:v>2944.7009408602153</c:v>
                </c:pt>
                <c:pt idx="504">
                  <c:v>2944.7009408602153</c:v>
                </c:pt>
                <c:pt idx="505">
                  <c:v>2944.7009408602153</c:v>
                </c:pt>
                <c:pt idx="506">
                  <c:v>2944.7009408602153</c:v>
                </c:pt>
                <c:pt idx="507">
                  <c:v>2944.7009408602153</c:v>
                </c:pt>
                <c:pt idx="508">
                  <c:v>2944.7009408602153</c:v>
                </c:pt>
                <c:pt idx="509">
                  <c:v>2944.7009408602153</c:v>
                </c:pt>
                <c:pt idx="510">
                  <c:v>2944.7009408602153</c:v>
                </c:pt>
                <c:pt idx="511">
                  <c:v>2944.7009408602153</c:v>
                </c:pt>
                <c:pt idx="512">
                  <c:v>2944.7009408602153</c:v>
                </c:pt>
                <c:pt idx="513">
                  <c:v>2944.7009408602153</c:v>
                </c:pt>
                <c:pt idx="514">
                  <c:v>2944.7009408602153</c:v>
                </c:pt>
                <c:pt idx="515">
                  <c:v>2944.7009408602153</c:v>
                </c:pt>
                <c:pt idx="516">
                  <c:v>2944.7009408602153</c:v>
                </c:pt>
                <c:pt idx="517">
                  <c:v>2944.7009408602153</c:v>
                </c:pt>
                <c:pt idx="518">
                  <c:v>2944.7009408602153</c:v>
                </c:pt>
                <c:pt idx="519">
                  <c:v>2944.7009408602153</c:v>
                </c:pt>
                <c:pt idx="520">
                  <c:v>2944.7009408602153</c:v>
                </c:pt>
                <c:pt idx="521">
                  <c:v>2944.7009408602153</c:v>
                </c:pt>
                <c:pt idx="522">
                  <c:v>2944.7009408602153</c:v>
                </c:pt>
                <c:pt idx="523">
                  <c:v>2944.7009408602153</c:v>
                </c:pt>
                <c:pt idx="524">
                  <c:v>2944.7009408602153</c:v>
                </c:pt>
                <c:pt idx="525">
                  <c:v>2944.7009408602153</c:v>
                </c:pt>
                <c:pt idx="526">
                  <c:v>2944.7009408602153</c:v>
                </c:pt>
                <c:pt idx="527">
                  <c:v>2944.7009408602153</c:v>
                </c:pt>
                <c:pt idx="528">
                  <c:v>2944.7009408602153</c:v>
                </c:pt>
                <c:pt idx="529">
                  <c:v>2944.7009408602153</c:v>
                </c:pt>
                <c:pt idx="530">
                  <c:v>2944.7009408602153</c:v>
                </c:pt>
                <c:pt idx="531">
                  <c:v>2944.7009408602153</c:v>
                </c:pt>
                <c:pt idx="532">
                  <c:v>2944.7009408602153</c:v>
                </c:pt>
                <c:pt idx="533">
                  <c:v>2944.7009408602153</c:v>
                </c:pt>
                <c:pt idx="534">
                  <c:v>2944.7009408602153</c:v>
                </c:pt>
                <c:pt idx="535">
                  <c:v>2944.7009408602153</c:v>
                </c:pt>
                <c:pt idx="536">
                  <c:v>2944.7009408602153</c:v>
                </c:pt>
                <c:pt idx="537">
                  <c:v>2944.7009408602153</c:v>
                </c:pt>
                <c:pt idx="538">
                  <c:v>2944.7009408602153</c:v>
                </c:pt>
                <c:pt idx="539">
                  <c:v>2944.7009408602153</c:v>
                </c:pt>
                <c:pt idx="540">
                  <c:v>2944.7009408602153</c:v>
                </c:pt>
                <c:pt idx="541">
                  <c:v>2944.7009408602153</c:v>
                </c:pt>
                <c:pt idx="542">
                  <c:v>2944.7009408602153</c:v>
                </c:pt>
                <c:pt idx="543">
                  <c:v>2944.7009408602153</c:v>
                </c:pt>
                <c:pt idx="544">
                  <c:v>2944.7009408602153</c:v>
                </c:pt>
                <c:pt idx="545">
                  <c:v>2944.7009408602153</c:v>
                </c:pt>
                <c:pt idx="546">
                  <c:v>2944.7009408602153</c:v>
                </c:pt>
                <c:pt idx="547">
                  <c:v>2944.7009408602153</c:v>
                </c:pt>
                <c:pt idx="548">
                  <c:v>2944.7009408602153</c:v>
                </c:pt>
                <c:pt idx="549">
                  <c:v>2944.7009408602153</c:v>
                </c:pt>
                <c:pt idx="550">
                  <c:v>2944.7009408602153</c:v>
                </c:pt>
                <c:pt idx="551">
                  <c:v>2944.7009408602153</c:v>
                </c:pt>
                <c:pt idx="552">
                  <c:v>2944.7009408602153</c:v>
                </c:pt>
                <c:pt idx="553">
                  <c:v>2944.7009408602153</c:v>
                </c:pt>
                <c:pt idx="554">
                  <c:v>2944.7009408602153</c:v>
                </c:pt>
                <c:pt idx="555">
                  <c:v>2944.7009408602153</c:v>
                </c:pt>
                <c:pt idx="556">
                  <c:v>2944.7009408602153</c:v>
                </c:pt>
                <c:pt idx="557">
                  <c:v>2944.7009408602153</c:v>
                </c:pt>
                <c:pt idx="558">
                  <c:v>2944.7009408602153</c:v>
                </c:pt>
                <c:pt idx="559">
                  <c:v>2944.7009408602153</c:v>
                </c:pt>
                <c:pt idx="560">
                  <c:v>2944.7009408602153</c:v>
                </c:pt>
                <c:pt idx="561">
                  <c:v>2944.7009408602153</c:v>
                </c:pt>
                <c:pt idx="562">
                  <c:v>2944.7009408602153</c:v>
                </c:pt>
                <c:pt idx="563">
                  <c:v>2944.7009408602153</c:v>
                </c:pt>
                <c:pt idx="564">
                  <c:v>2944.7009408602153</c:v>
                </c:pt>
                <c:pt idx="565">
                  <c:v>2944.7009408602153</c:v>
                </c:pt>
                <c:pt idx="566">
                  <c:v>2944.7009408602153</c:v>
                </c:pt>
                <c:pt idx="567">
                  <c:v>2944.7009408602153</c:v>
                </c:pt>
                <c:pt idx="568">
                  <c:v>2944.7009408602153</c:v>
                </c:pt>
                <c:pt idx="569">
                  <c:v>2944.7009408602153</c:v>
                </c:pt>
                <c:pt idx="570">
                  <c:v>2944.7009408602153</c:v>
                </c:pt>
                <c:pt idx="571">
                  <c:v>2944.7009408602153</c:v>
                </c:pt>
                <c:pt idx="572">
                  <c:v>2944.7009408602153</c:v>
                </c:pt>
                <c:pt idx="573">
                  <c:v>2944.7009408602153</c:v>
                </c:pt>
                <c:pt idx="574">
                  <c:v>2944.7009408602153</c:v>
                </c:pt>
                <c:pt idx="575">
                  <c:v>2944.7009408602153</c:v>
                </c:pt>
                <c:pt idx="576">
                  <c:v>2944.7009408602153</c:v>
                </c:pt>
                <c:pt idx="577">
                  <c:v>2944.7009408602153</c:v>
                </c:pt>
                <c:pt idx="578">
                  <c:v>2944.7009408602153</c:v>
                </c:pt>
                <c:pt idx="579">
                  <c:v>2944.7009408602153</c:v>
                </c:pt>
                <c:pt idx="580">
                  <c:v>2944.7009408602153</c:v>
                </c:pt>
                <c:pt idx="581">
                  <c:v>2944.7009408602153</c:v>
                </c:pt>
                <c:pt idx="582">
                  <c:v>2944.7009408602153</c:v>
                </c:pt>
                <c:pt idx="583">
                  <c:v>2944.7009408602153</c:v>
                </c:pt>
                <c:pt idx="584">
                  <c:v>2944.7009408602153</c:v>
                </c:pt>
                <c:pt idx="585">
                  <c:v>2944.7009408602153</c:v>
                </c:pt>
                <c:pt idx="586">
                  <c:v>2944.7009408602153</c:v>
                </c:pt>
                <c:pt idx="587">
                  <c:v>2944.7009408602153</c:v>
                </c:pt>
                <c:pt idx="588">
                  <c:v>2944.7009408602153</c:v>
                </c:pt>
                <c:pt idx="589">
                  <c:v>2944.7009408602153</c:v>
                </c:pt>
                <c:pt idx="590">
                  <c:v>2944.7009408602153</c:v>
                </c:pt>
                <c:pt idx="591">
                  <c:v>2944.7009408602153</c:v>
                </c:pt>
                <c:pt idx="592">
                  <c:v>2944.7009408602153</c:v>
                </c:pt>
                <c:pt idx="593">
                  <c:v>2944.7009408602153</c:v>
                </c:pt>
                <c:pt idx="594">
                  <c:v>2944.7009408602153</c:v>
                </c:pt>
                <c:pt idx="595">
                  <c:v>2944.7009408602153</c:v>
                </c:pt>
                <c:pt idx="596">
                  <c:v>2944.7009408602153</c:v>
                </c:pt>
                <c:pt idx="597">
                  <c:v>2944.7009408602153</c:v>
                </c:pt>
                <c:pt idx="598">
                  <c:v>2944.7009408602153</c:v>
                </c:pt>
                <c:pt idx="599">
                  <c:v>2944.7009408602153</c:v>
                </c:pt>
                <c:pt idx="600">
                  <c:v>2944.7009408602153</c:v>
                </c:pt>
                <c:pt idx="601">
                  <c:v>2944.7009408602153</c:v>
                </c:pt>
                <c:pt idx="602">
                  <c:v>2944.7009408602153</c:v>
                </c:pt>
                <c:pt idx="603">
                  <c:v>2944.7009408602153</c:v>
                </c:pt>
                <c:pt idx="604">
                  <c:v>2944.7009408602153</c:v>
                </c:pt>
                <c:pt idx="605">
                  <c:v>2944.7009408602153</c:v>
                </c:pt>
                <c:pt idx="606">
                  <c:v>2944.7009408602153</c:v>
                </c:pt>
                <c:pt idx="607">
                  <c:v>2944.7009408602153</c:v>
                </c:pt>
                <c:pt idx="608">
                  <c:v>2944.7009408602153</c:v>
                </c:pt>
                <c:pt idx="609">
                  <c:v>2944.7009408602153</c:v>
                </c:pt>
                <c:pt idx="610">
                  <c:v>2944.7009408602153</c:v>
                </c:pt>
                <c:pt idx="611">
                  <c:v>2944.7009408602153</c:v>
                </c:pt>
                <c:pt idx="612">
                  <c:v>2944.7009408602153</c:v>
                </c:pt>
                <c:pt idx="613">
                  <c:v>2944.7009408602153</c:v>
                </c:pt>
                <c:pt idx="614">
                  <c:v>2944.7009408602153</c:v>
                </c:pt>
                <c:pt idx="615">
                  <c:v>2944.7009408602153</c:v>
                </c:pt>
                <c:pt idx="616">
                  <c:v>2944.7009408602153</c:v>
                </c:pt>
                <c:pt idx="617">
                  <c:v>2944.7009408602153</c:v>
                </c:pt>
                <c:pt idx="618">
                  <c:v>2944.7009408602153</c:v>
                </c:pt>
                <c:pt idx="619">
                  <c:v>2944.7009408602153</c:v>
                </c:pt>
                <c:pt idx="620">
                  <c:v>2944.7009408602153</c:v>
                </c:pt>
                <c:pt idx="621">
                  <c:v>2944.7009408602153</c:v>
                </c:pt>
                <c:pt idx="622">
                  <c:v>2944.7009408602153</c:v>
                </c:pt>
                <c:pt idx="623">
                  <c:v>2944.7009408602153</c:v>
                </c:pt>
                <c:pt idx="624">
                  <c:v>2944.7009408602153</c:v>
                </c:pt>
                <c:pt idx="625">
                  <c:v>2944.7009408602153</c:v>
                </c:pt>
                <c:pt idx="626">
                  <c:v>2944.7009408602153</c:v>
                </c:pt>
                <c:pt idx="627">
                  <c:v>2944.7009408602153</c:v>
                </c:pt>
                <c:pt idx="628">
                  <c:v>2944.7009408602153</c:v>
                </c:pt>
                <c:pt idx="629">
                  <c:v>2944.7009408602153</c:v>
                </c:pt>
                <c:pt idx="630">
                  <c:v>2944.7009408602153</c:v>
                </c:pt>
                <c:pt idx="631">
                  <c:v>2944.7009408602153</c:v>
                </c:pt>
                <c:pt idx="632">
                  <c:v>2944.7009408602153</c:v>
                </c:pt>
                <c:pt idx="633">
                  <c:v>2944.7009408602153</c:v>
                </c:pt>
                <c:pt idx="634">
                  <c:v>2944.7009408602153</c:v>
                </c:pt>
                <c:pt idx="635">
                  <c:v>2944.7009408602153</c:v>
                </c:pt>
                <c:pt idx="636">
                  <c:v>2944.7009408602153</c:v>
                </c:pt>
                <c:pt idx="637">
                  <c:v>2944.7009408602153</c:v>
                </c:pt>
                <c:pt idx="638">
                  <c:v>2944.7009408602153</c:v>
                </c:pt>
                <c:pt idx="639">
                  <c:v>2944.7009408602153</c:v>
                </c:pt>
                <c:pt idx="640">
                  <c:v>2944.7009408602153</c:v>
                </c:pt>
                <c:pt idx="641">
                  <c:v>2944.7009408602153</c:v>
                </c:pt>
                <c:pt idx="642">
                  <c:v>2944.7009408602153</c:v>
                </c:pt>
                <c:pt idx="643">
                  <c:v>2944.7009408602153</c:v>
                </c:pt>
                <c:pt idx="644">
                  <c:v>2944.7009408602153</c:v>
                </c:pt>
                <c:pt idx="645">
                  <c:v>2944.7009408602153</c:v>
                </c:pt>
                <c:pt idx="646">
                  <c:v>2944.7009408602153</c:v>
                </c:pt>
                <c:pt idx="647">
                  <c:v>2944.7009408602153</c:v>
                </c:pt>
                <c:pt idx="648">
                  <c:v>2944.7009408602153</c:v>
                </c:pt>
                <c:pt idx="649">
                  <c:v>2944.7009408602153</c:v>
                </c:pt>
                <c:pt idx="650">
                  <c:v>2944.7009408602153</c:v>
                </c:pt>
                <c:pt idx="651">
                  <c:v>2944.7009408602153</c:v>
                </c:pt>
                <c:pt idx="652">
                  <c:v>2944.7009408602153</c:v>
                </c:pt>
                <c:pt idx="653">
                  <c:v>2944.7009408602153</c:v>
                </c:pt>
                <c:pt idx="654">
                  <c:v>2944.7009408602153</c:v>
                </c:pt>
                <c:pt idx="655">
                  <c:v>2944.7009408602153</c:v>
                </c:pt>
                <c:pt idx="656">
                  <c:v>2944.7009408602153</c:v>
                </c:pt>
                <c:pt idx="657">
                  <c:v>2944.7009408602153</c:v>
                </c:pt>
                <c:pt idx="658">
                  <c:v>2944.7009408602153</c:v>
                </c:pt>
                <c:pt idx="659">
                  <c:v>2944.7009408602153</c:v>
                </c:pt>
                <c:pt idx="660">
                  <c:v>2944.7009408602153</c:v>
                </c:pt>
                <c:pt idx="661">
                  <c:v>2944.7009408602153</c:v>
                </c:pt>
                <c:pt idx="662">
                  <c:v>2944.7009408602153</c:v>
                </c:pt>
                <c:pt idx="663">
                  <c:v>2944.7009408602153</c:v>
                </c:pt>
                <c:pt idx="664">
                  <c:v>2944.7009408602153</c:v>
                </c:pt>
                <c:pt idx="665">
                  <c:v>2944.7009408602153</c:v>
                </c:pt>
                <c:pt idx="666">
                  <c:v>2944.7009408602153</c:v>
                </c:pt>
                <c:pt idx="667">
                  <c:v>2944.7009408602153</c:v>
                </c:pt>
                <c:pt idx="668">
                  <c:v>2944.7009408602153</c:v>
                </c:pt>
                <c:pt idx="669">
                  <c:v>2944.7009408602153</c:v>
                </c:pt>
                <c:pt idx="670">
                  <c:v>2944.7009408602153</c:v>
                </c:pt>
                <c:pt idx="671">
                  <c:v>2944.7009408602153</c:v>
                </c:pt>
                <c:pt idx="672">
                  <c:v>2944.7009408602153</c:v>
                </c:pt>
                <c:pt idx="673">
                  <c:v>2944.7009408602153</c:v>
                </c:pt>
                <c:pt idx="674">
                  <c:v>2944.7009408602153</c:v>
                </c:pt>
                <c:pt idx="675">
                  <c:v>2944.7009408602153</c:v>
                </c:pt>
                <c:pt idx="676">
                  <c:v>2944.7009408602153</c:v>
                </c:pt>
                <c:pt idx="677">
                  <c:v>2944.7009408602153</c:v>
                </c:pt>
                <c:pt idx="678">
                  <c:v>2944.7009408602153</c:v>
                </c:pt>
                <c:pt idx="679">
                  <c:v>2944.7009408602153</c:v>
                </c:pt>
                <c:pt idx="680">
                  <c:v>2944.7009408602153</c:v>
                </c:pt>
                <c:pt idx="681">
                  <c:v>2944.7009408602153</c:v>
                </c:pt>
                <c:pt idx="682">
                  <c:v>2944.7009408602153</c:v>
                </c:pt>
                <c:pt idx="683">
                  <c:v>2944.7009408602153</c:v>
                </c:pt>
                <c:pt idx="684">
                  <c:v>2944.7009408602153</c:v>
                </c:pt>
                <c:pt idx="685">
                  <c:v>2944.7009408602153</c:v>
                </c:pt>
                <c:pt idx="686">
                  <c:v>2944.7009408602153</c:v>
                </c:pt>
                <c:pt idx="687">
                  <c:v>2944.7009408602153</c:v>
                </c:pt>
                <c:pt idx="688">
                  <c:v>2944.7009408602153</c:v>
                </c:pt>
                <c:pt idx="689">
                  <c:v>2944.7009408602153</c:v>
                </c:pt>
                <c:pt idx="690">
                  <c:v>2944.7009408602153</c:v>
                </c:pt>
                <c:pt idx="691">
                  <c:v>2944.7009408602153</c:v>
                </c:pt>
                <c:pt idx="692">
                  <c:v>2944.7009408602153</c:v>
                </c:pt>
                <c:pt idx="693">
                  <c:v>2944.7009408602153</c:v>
                </c:pt>
                <c:pt idx="694">
                  <c:v>2944.7009408602153</c:v>
                </c:pt>
                <c:pt idx="695">
                  <c:v>2944.7009408602153</c:v>
                </c:pt>
                <c:pt idx="696">
                  <c:v>2944.7009408602153</c:v>
                </c:pt>
                <c:pt idx="697">
                  <c:v>2944.7009408602153</c:v>
                </c:pt>
                <c:pt idx="698">
                  <c:v>2944.7009408602153</c:v>
                </c:pt>
                <c:pt idx="699">
                  <c:v>2944.7009408602153</c:v>
                </c:pt>
                <c:pt idx="700">
                  <c:v>2944.7009408602153</c:v>
                </c:pt>
                <c:pt idx="701">
                  <c:v>2944.7009408602153</c:v>
                </c:pt>
                <c:pt idx="702">
                  <c:v>2944.7009408602153</c:v>
                </c:pt>
                <c:pt idx="703">
                  <c:v>2944.7009408602153</c:v>
                </c:pt>
                <c:pt idx="704">
                  <c:v>2944.7009408602153</c:v>
                </c:pt>
                <c:pt idx="705">
                  <c:v>2944.7009408602153</c:v>
                </c:pt>
                <c:pt idx="706">
                  <c:v>2944.7009408602153</c:v>
                </c:pt>
                <c:pt idx="707">
                  <c:v>2944.7009408602153</c:v>
                </c:pt>
                <c:pt idx="708">
                  <c:v>2944.7009408602153</c:v>
                </c:pt>
                <c:pt idx="709">
                  <c:v>2944.7009408602153</c:v>
                </c:pt>
                <c:pt idx="710">
                  <c:v>2944.7009408602153</c:v>
                </c:pt>
                <c:pt idx="711">
                  <c:v>2944.7009408602153</c:v>
                </c:pt>
                <c:pt idx="712">
                  <c:v>2944.7009408602153</c:v>
                </c:pt>
                <c:pt idx="713">
                  <c:v>2944.7009408602153</c:v>
                </c:pt>
                <c:pt idx="714">
                  <c:v>2944.7009408602153</c:v>
                </c:pt>
                <c:pt idx="715">
                  <c:v>2944.7009408602153</c:v>
                </c:pt>
                <c:pt idx="716">
                  <c:v>2944.7009408602153</c:v>
                </c:pt>
                <c:pt idx="717">
                  <c:v>2944.7009408602153</c:v>
                </c:pt>
                <c:pt idx="718">
                  <c:v>2944.7009408602153</c:v>
                </c:pt>
                <c:pt idx="719">
                  <c:v>2944.7009408602153</c:v>
                </c:pt>
                <c:pt idx="720">
                  <c:v>2944.7009408602153</c:v>
                </c:pt>
                <c:pt idx="721">
                  <c:v>2944.7009408602153</c:v>
                </c:pt>
                <c:pt idx="722">
                  <c:v>2944.7009408602153</c:v>
                </c:pt>
                <c:pt idx="723">
                  <c:v>2944.7009408602153</c:v>
                </c:pt>
                <c:pt idx="724">
                  <c:v>2944.7009408602153</c:v>
                </c:pt>
                <c:pt idx="725">
                  <c:v>2944.7009408602153</c:v>
                </c:pt>
                <c:pt idx="726">
                  <c:v>2944.7009408602153</c:v>
                </c:pt>
                <c:pt idx="727">
                  <c:v>2944.7009408602153</c:v>
                </c:pt>
                <c:pt idx="728">
                  <c:v>2944.7009408602153</c:v>
                </c:pt>
                <c:pt idx="729">
                  <c:v>2944.7009408602153</c:v>
                </c:pt>
                <c:pt idx="730">
                  <c:v>2944.7009408602153</c:v>
                </c:pt>
                <c:pt idx="731">
                  <c:v>2944.7009408602153</c:v>
                </c:pt>
                <c:pt idx="732">
                  <c:v>2944.7009408602153</c:v>
                </c:pt>
                <c:pt idx="733">
                  <c:v>2944.7009408602153</c:v>
                </c:pt>
                <c:pt idx="734">
                  <c:v>2944.7009408602153</c:v>
                </c:pt>
                <c:pt idx="735">
                  <c:v>2944.7009408602153</c:v>
                </c:pt>
                <c:pt idx="736">
                  <c:v>2944.7009408602153</c:v>
                </c:pt>
                <c:pt idx="737">
                  <c:v>2944.7009408602153</c:v>
                </c:pt>
                <c:pt idx="738">
                  <c:v>2944.7009408602153</c:v>
                </c:pt>
                <c:pt idx="739">
                  <c:v>2944.7009408602153</c:v>
                </c:pt>
                <c:pt idx="740">
                  <c:v>2944.7009408602153</c:v>
                </c:pt>
                <c:pt idx="741">
                  <c:v>2944.7009408602153</c:v>
                </c:pt>
                <c:pt idx="742">
                  <c:v>2944.7009408602153</c:v>
                </c:pt>
                <c:pt idx="743">
                  <c:v>2944.7009408602153</c:v>
                </c:pt>
                <c:pt idx="744">
                  <c:v>2944.7009408602153</c:v>
                </c:pt>
                <c:pt idx="745">
                  <c:v>2944.7009408602153</c:v>
                </c:pt>
                <c:pt idx="746">
                  <c:v>2944.7009408602153</c:v>
                </c:pt>
                <c:pt idx="747">
                  <c:v>2944.7009408602153</c:v>
                </c:pt>
                <c:pt idx="748">
                  <c:v>2944.7009408602153</c:v>
                </c:pt>
                <c:pt idx="749">
                  <c:v>2944.7009408602153</c:v>
                </c:pt>
                <c:pt idx="750">
                  <c:v>2944.7009408602153</c:v>
                </c:pt>
                <c:pt idx="751">
                  <c:v>2944.7009408602153</c:v>
                </c:pt>
                <c:pt idx="752">
                  <c:v>2944.7009408602153</c:v>
                </c:pt>
                <c:pt idx="753">
                  <c:v>2944.7009408602153</c:v>
                </c:pt>
                <c:pt idx="754">
                  <c:v>2944.7009408602153</c:v>
                </c:pt>
                <c:pt idx="755">
                  <c:v>2944.7009408602153</c:v>
                </c:pt>
                <c:pt idx="756">
                  <c:v>2944.7009408602153</c:v>
                </c:pt>
                <c:pt idx="757">
                  <c:v>2944.7009408602153</c:v>
                </c:pt>
                <c:pt idx="758">
                  <c:v>2944.7009408602153</c:v>
                </c:pt>
                <c:pt idx="759">
                  <c:v>2944.7009408602153</c:v>
                </c:pt>
                <c:pt idx="760">
                  <c:v>2944.7009408602153</c:v>
                </c:pt>
                <c:pt idx="761">
                  <c:v>2944.7009408602153</c:v>
                </c:pt>
                <c:pt idx="762">
                  <c:v>2944.7009408602153</c:v>
                </c:pt>
                <c:pt idx="763">
                  <c:v>2944.7009408602153</c:v>
                </c:pt>
                <c:pt idx="764">
                  <c:v>2944.7009408602153</c:v>
                </c:pt>
                <c:pt idx="765">
                  <c:v>2944.7009408602153</c:v>
                </c:pt>
                <c:pt idx="766">
                  <c:v>2944.7009408602153</c:v>
                </c:pt>
                <c:pt idx="767">
                  <c:v>2944.7009408602153</c:v>
                </c:pt>
                <c:pt idx="768">
                  <c:v>2944.7009408602153</c:v>
                </c:pt>
                <c:pt idx="769">
                  <c:v>2944.7009408602153</c:v>
                </c:pt>
                <c:pt idx="770">
                  <c:v>2944.7009408602153</c:v>
                </c:pt>
                <c:pt idx="771">
                  <c:v>2944.7009408602153</c:v>
                </c:pt>
                <c:pt idx="772">
                  <c:v>2944.7009408602153</c:v>
                </c:pt>
                <c:pt idx="773">
                  <c:v>2944.7009408602153</c:v>
                </c:pt>
                <c:pt idx="774">
                  <c:v>2944.7009408602153</c:v>
                </c:pt>
                <c:pt idx="775">
                  <c:v>2944.7009408602153</c:v>
                </c:pt>
                <c:pt idx="776">
                  <c:v>2944.7009408602153</c:v>
                </c:pt>
                <c:pt idx="777">
                  <c:v>2944.7009408602153</c:v>
                </c:pt>
                <c:pt idx="778">
                  <c:v>2944.7009408602153</c:v>
                </c:pt>
                <c:pt idx="779">
                  <c:v>2944.7009408602153</c:v>
                </c:pt>
                <c:pt idx="780">
                  <c:v>2944.7009408602153</c:v>
                </c:pt>
                <c:pt idx="781">
                  <c:v>2944.7009408602153</c:v>
                </c:pt>
                <c:pt idx="782">
                  <c:v>2944.7009408602153</c:v>
                </c:pt>
                <c:pt idx="783">
                  <c:v>2944.7009408602153</c:v>
                </c:pt>
                <c:pt idx="784">
                  <c:v>2944.7009408602153</c:v>
                </c:pt>
                <c:pt idx="785">
                  <c:v>2944.7009408602153</c:v>
                </c:pt>
                <c:pt idx="786">
                  <c:v>2944.7009408602153</c:v>
                </c:pt>
                <c:pt idx="787">
                  <c:v>2944.7009408602153</c:v>
                </c:pt>
                <c:pt idx="788">
                  <c:v>2944.7009408602153</c:v>
                </c:pt>
                <c:pt idx="789">
                  <c:v>2944.7009408602153</c:v>
                </c:pt>
                <c:pt idx="790">
                  <c:v>2944.7009408602153</c:v>
                </c:pt>
                <c:pt idx="791">
                  <c:v>2944.7009408602153</c:v>
                </c:pt>
                <c:pt idx="792">
                  <c:v>2944.7009408602153</c:v>
                </c:pt>
                <c:pt idx="793">
                  <c:v>2944.7009408602153</c:v>
                </c:pt>
                <c:pt idx="794">
                  <c:v>2944.7009408602153</c:v>
                </c:pt>
                <c:pt idx="795">
                  <c:v>2944.7009408602153</c:v>
                </c:pt>
                <c:pt idx="796">
                  <c:v>2944.7009408602153</c:v>
                </c:pt>
                <c:pt idx="797">
                  <c:v>2944.7009408602153</c:v>
                </c:pt>
                <c:pt idx="798">
                  <c:v>2944.7009408602153</c:v>
                </c:pt>
                <c:pt idx="799">
                  <c:v>2944.7009408602153</c:v>
                </c:pt>
                <c:pt idx="800">
                  <c:v>2944.7009408602153</c:v>
                </c:pt>
                <c:pt idx="801">
                  <c:v>2944.7009408602153</c:v>
                </c:pt>
                <c:pt idx="802">
                  <c:v>2944.7009408602153</c:v>
                </c:pt>
                <c:pt idx="803">
                  <c:v>2944.7009408602153</c:v>
                </c:pt>
                <c:pt idx="804">
                  <c:v>2944.7009408602153</c:v>
                </c:pt>
                <c:pt idx="805">
                  <c:v>2944.7009408602153</c:v>
                </c:pt>
                <c:pt idx="806">
                  <c:v>2944.7009408602153</c:v>
                </c:pt>
                <c:pt idx="807">
                  <c:v>2944.7009408602153</c:v>
                </c:pt>
                <c:pt idx="808">
                  <c:v>2944.7009408602153</c:v>
                </c:pt>
                <c:pt idx="809">
                  <c:v>2944.7009408602153</c:v>
                </c:pt>
                <c:pt idx="810">
                  <c:v>2944.7009408602153</c:v>
                </c:pt>
                <c:pt idx="811">
                  <c:v>2944.7009408602153</c:v>
                </c:pt>
                <c:pt idx="812">
                  <c:v>2944.7009408602153</c:v>
                </c:pt>
                <c:pt idx="813">
                  <c:v>2944.7009408602153</c:v>
                </c:pt>
                <c:pt idx="814">
                  <c:v>2944.7009408602153</c:v>
                </c:pt>
                <c:pt idx="815">
                  <c:v>2944.7009408602153</c:v>
                </c:pt>
                <c:pt idx="816">
                  <c:v>2944.7009408602153</c:v>
                </c:pt>
                <c:pt idx="817">
                  <c:v>2944.7009408602153</c:v>
                </c:pt>
                <c:pt idx="818">
                  <c:v>2944.7009408602153</c:v>
                </c:pt>
                <c:pt idx="819">
                  <c:v>2944.7009408602153</c:v>
                </c:pt>
                <c:pt idx="820">
                  <c:v>2944.7009408602153</c:v>
                </c:pt>
                <c:pt idx="821">
                  <c:v>2944.7009408602153</c:v>
                </c:pt>
                <c:pt idx="822">
                  <c:v>2944.7009408602153</c:v>
                </c:pt>
                <c:pt idx="823">
                  <c:v>2944.7009408602153</c:v>
                </c:pt>
                <c:pt idx="824">
                  <c:v>2944.7009408602153</c:v>
                </c:pt>
                <c:pt idx="825">
                  <c:v>2944.7009408602153</c:v>
                </c:pt>
                <c:pt idx="826">
                  <c:v>2944.7009408602153</c:v>
                </c:pt>
                <c:pt idx="827">
                  <c:v>2944.7009408602153</c:v>
                </c:pt>
                <c:pt idx="828">
                  <c:v>2944.7009408602153</c:v>
                </c:pt>
                <c:pt idx="829">
                  <c:v>2944.7009408602153</c:v>
                </c:pt>
                <c:pt idx="830">
                  <c:v>2944.7009408602153</c:v>
                </c:pt>
                <c:pt idx="831">
                  <c:v>2944.7009408602153</c:v>
                </c:pt>
                <c:pt idx="832">
                  <c:v>2944.7009408602153</c:v>
                </c:pt>
                <c:pt idx="833">
                  <c:v>2944.7009408602153</c:v>
                </c:pt>
                <c:pt idx="834">
                  <c:v>2944.7009408602153</c:v>
                </c:pt>
                <c:pt idx="835">
                  <c:v>2944.7009408602153</c:v>
                </c:pt>
                <c:pt idx="836">
                  <c:v>2944.7009408602153</c:v>
                </c:pt>
                <c:pt idx="837">
                  <c:v>2944.7009408602153</c:v>
                </c:pt>
                <c:pt idx="838">
                  <c:v>2944.7009408602153</c:v>
                </c:pt>
                <c:pt idx="839">
                  <c:v>2944.7009408602153</c:v>
                </c:pt>
                <c:pt idx="840">
                  <c:v>2944.7009408602153</c:v>
                </c:pt>
                <c:pt idx="841">
                  <c:v>2944.7009408602153</c:v>
                </c:pt>
                <c:pt idx="842">
                  <c:v>2944.7009408602153</c:v>
                </c:pt>
                <c:pt idx="843">
                  <c:v>2944.7009408602153</c:v>
                </c:pt>
                <c:pt idx="844">
                  <c:v>2944.7009408602153</c:v>
                </c:pt>
                <c:pt idx="845">
                  <c:v>2944.7009408602153</c:v>
                </c:pt>
                <c:pt idx="846">
                  <c:v>2944.7009408602153</c:v>
                </c:pt>
                <c:pt idx="847">
                  <c:v>2944.7009408602153</c:v>
                </c:pt>
                <c:pt idx="848">
                  <c:v>2944.7009408602153</c:v>
                </c:pt>
                <c:pt idx="849">
                  <c:v>2944.7009408602153</c:v>
                </c:pt>
                <c:pt idx="850">
                  <c:v>2944.7009408602153</c:v>
                </c:pt>
                <c:pt idx="851">
                  <c:v>2944.7009408602153</c:v>
                </c:pt>
                <c:pt idx="852">
                  <c:v>2944.7009408602153</c:v>
                </c:pt>
                <c:pt idx="853">
                  <c:v>2944.7009408602153</c:v>
                </c:pt>
                <c:pt idx="854">
                  <c:v>2944.7009408602153</c:v>
                </c:pt>
                <c:pt idx="855">
                  <c:v>2944.7009408602153</c:v>
                </c:pt>
                <c:pt idx="856">
                  <c:v>2944.7009408602153</c:v>
                </c:pt>
                <c:pt idx="857">
                  <c:v>2944.7009408602153</c:v>
                </c:pt>
                <c:pt idx="858">
                  <c:v>2944.7009408602153</c:v>
                </c:pt>
                <c:pt idx="859">
                  <c:v>2944.7009408602153</c:v>
                </c:pt>
                <c:pt idx="860">
                  <c:v>2944.7009408602153</c:v>
                </c:pt>
                <c:pt idx="861">
                  <c:v>2944.7009408602153</c:v>
                </c:pt>
                <c:pt idx="862">
                  <c:v>2944.7009408602153</c:v>
                </c:pt>
                <c:pt idx="863">
                  <c:v>2944.7009408602153</c:v>
                </c:pt>
                <c:pt idx="864">
                  <c:v>2944.7009408602153</c:v>
                </c:pt>
                <c:pt idx="865">
                  <c:v>2944.7009408602153</c:v>
                </c:pt>
                <c:pt idx="866">
                  <c:v>2944.7009408602153</c:v>
                </c:pt>
                <c:pt idx="867">
                  <c:v>2944.7009408602153</c:v>
                </c:pt>
                <c:pt idx="868">
                  <c:v>2944.7009408602153</c:v>
                </c:pt>
                <c:pt idx="869">
                  <c:v>2944.7009408602153</c:v>
                </c:pt>
                <c:pt idx="870">
                  <c:v>2944.7009408602153</c:v>
                </c:pt>
                <c:pt idx="871">
                  <c:v>2944.7009408602153</c:v>
                </c:pt>
                <c:pt idx="872">
                  <c:v>2944.7009408602153</c:v>
                </c:pt>
                <c:pt idx="873">
                  <c:v>2944.7009408602153</c:v>
                </c:pt>
                <c:pt idx="874">
                  <c:v>2944.7009408602153</c:v>
                </c:pt>
                <c:pt idx="875">
                  <c:v>2944.7009408602153</c:v>
                </c:pt>
                <c:pt idx="876">
                  <c:v>2944.7009408602153</c:v>
                </c:pt>
                <c:pt idx="877">
                  <c:v>2944.7009408602153</c:v>
                </c:pt>
                <c:pt idx="878">
                  <c:v>2944.7009408602153</c:v>
                </c:pt>
                <c:pt idx="879">
                  <c:v>2944.7009408602153</c:v>
                </c:pt>
                <c:pt idx="880">
                  <c:v>2944.7009408602153</c:v>
                </c:pt>
                <c:pt idx="881">
                  <c:v>2944.7009408602153</c:v>
                </c:pt>
                <c:pt idx="882">
                  <c:v>2944.7009408602153</c:v>
                </c:pt>
                <c:pt idx="883">
                  <c:v>2944.7009408602153</c:v>
                </c:pt>
                <c:pt idx="884">
                  <c:v>2944.7009408602153</c:v>
                </c:pt>
                <c:pt idx="885">
                  <c:v>2944.7009408602153</c:v>
                </c:pt>
                <c:pt idx="886">
                  <c:v>2944.7009408602153</c:v>
                </c:pt>
                <c:pt idx="887">
                  <c:v>2944.7009408602153</c:v>
                </c:pt>
                <c:pt idx="888">
                  <c:v>2944.7009408602153</c:v>
                </c:pt>
                <c:pt idx="889">
                  <c:v>2944.7009408602153</c:v>
                </c:pt>
                <c:pt idx="890">
                  <c:v>2944.7009408602153</c:v>
                </c:pt>
                <c:pt idx="891">
                  <c:v>2944.7009408602153</c:v>
                </c:pt>
                <c:pt idx="892">
                  <c:v>2944.7009408602153</c:v>
                </c:pt>
                <c:pt idx="893">
                  <c:v>2944.7009408602153</c:v>
                </c:pt>
                <c:pt idx="894">
                  <c:v>2944.7009408602153</c:v>
                </c:pt>
                <c:pt idx="895">
                  <c:v>2944.7009408602153</c:v>
                </c:pt>
                <c:pt idx="896">
                  <c:v>2944.7009408602153</c:v>
                </c:pt>
                <c:pt idx="897">
                  <c:v>2944.7009408602153</c:v>
                </c:pt>
                <c:pt idx="898">
                  <c:v>2944.7009408602153</c:v>
                </c:pt>
                <c:pt idx="899">
                  <c:v>2944.7009408602153</c:v>
                </c:pt>
                <c:pt idx="900">
                  <c:v>2944.7009408602153</c:v>
                </c:pt>
                <c:pt idx="901">
                  <c:v>2944.7009408602153</c:v>
                </c:pt>
                <c:pt idx="902">
                  <c:v>2944.7009408602153</c:v>
                </c:pt>
                <c:pt idx="903">
                  <c:v>2944.7009408602153</c:v>
                </c:pt>
                <c:pt idx="904">
                  <c:v>2944.7009408602153</c:v>
                </c:pt>
                <c:pt idx="905">
                  <c:v>2944.7009408602153</c:v>
                </c:pt>
                <c:pt idx="906">
                  <c:v>2944.7009408602153</c:v>
                </c:pt>
                <c:pt idx="907">
                  <c:v>2944.7009408602153</c:v>
                </c:pt>
                <c:pt idx="908">
                  <c:v>2944.7009408602153</c:v>
                </c:pt>
                <c:pt idx="909">
                  <c:v>2944.7009408602153</c:v>
                </c:pt>
                <c:pt idx="910">
                  <c:v>2944.7009408602153</c:v>
                </c:pt>
                <c:pt idx="911">
                  <c:v>2944.7009408602153</c:v>
                </c:pt>
                <c:pt idx="912">
                  <c:v>2944.7009408602153</c:v>
                </c:pt>
                <c:pt idx="913">
                  <c:v>2944.7009408602153</c:v>
                </c:pt>
                <c:pt idx="914">
                  <c:v>2944.7009408602153</c:v>
                </c:pt>
                <c:pt idx="915">
                  <c:v>2944.7009408602153</c:v>
                </c:pt>
                <c:pt idx="916">
                  <c:v>2944.7009408602153</c:v>
                </c:pt>
                <c:pt idx="917">
                  <c:v>2944.7009408602153</c:v>
                </c:pt>
                <c:pt idx="918">
                  <c:v>2944.7009408602153</c:v>
                </c:pt>
                <c:pt idx="919">
                  <c:v>2944.7009408602153</c:v>
                </c:pt>
                <c:pt idx="920">
                  <c:v>2944.7009408602153</c:v>
                </c:pt>
                <c:pt idx="921">
                  <c:v>2944.7009408602153</c:v>
                </c:pt>
                <c:pt idx="922">
                  <c:v>2944.7009408602153</c:v>
                </c:pt>
                <c:pt idx="923">
                  <c:v>2944.7009408602153</c:v>
                </c:pt>
                <c:pt idx="924">
                  <c:v>2944.7009408602153</c:v>
                </c:pt>
                <c:pt idx="925">
                  <c:v>2944.7009408602153</c:v>
                </c:pt>
                <c:pt idx="926">
                  <c:v>2944.7009408602153</c:v>
                </c:pt>
                <c:pt idx="927">
                  <c:v>2944.7009408602153</c:v>
                </c:pt>
                <c:pt idx="928">
                  <c:v>2944.7009408602153</c:v>
                </c:pt>
                <c:pt idx="929">
                  <c:v>2944.7009408602153</c:v>
                </c:pt>
                <c:pt idx="930">
                  <c:v>2944.7009408602153</c:v>
                </c:pt>
                <c:pt idx="931">
                  <c:v>2944.7009408602153</c:v>
                </c:pt>
                <c:pt idx="932">
                  <c:v>2944.7009408602153</c:v>
                </c:pt>
                <c:pt idx="933">
                  <c:v>2944.7009408602153</c:v>
                </c:pt>
                <c:pt idx="934">
                  <c:v>2944.7009408602153</c:v>
                </c:pt>
                <c:pt idx="935">
                  <c:v>2944.7009408602153</c:v>
                </c:pt>
                <c:pt idx="936">
                  <c:v>2944.7009408602153</c:v>
                </c:pt>
                <c:pt idx="937">
                  <c:v>2944.7009408602153</c:v>
                </c:pt>
                <c:pt idx="938">
                  <c:v>2944.7009408602153</c:v>
                </c:pt>
                <c:pt idx="939">
                  <c:v>2944.7009408602153</c:v>
                </c:pt>
                <c:pt idx="940">
                  <c:v>2944.7009408602153</c:v>
                </c:pt>
                <c:pt idx="941">
                  <c:v>2944.7009408602153</c:v>
                </c:pt>
                <c:pt idx="942">
                  <c:v>2944.7009408602153</c:v>
                </c:pt>
                <c:pt idx="943">
                  <c:v>2944.7009408602153</c:v>
                </c:pt>
                <c:pt idx="944">
                  <c:v>2944.7009408602153</c:v>
                </c:pt>
                <c:pt idx="945">
                  <c:v>2944.7009408602153</c:v>
                </c:pt>
                <c:pt idx="946">
                  <c:v>2944.7009408602153</c:v>
                </c:pt>
                <c:pt idx="947">
                  <c:v>2944.7009408602153</c:v>
                </c:pt>
                <c:pt idx="948">
                  <c:v>2944.7009408602153</c:v>
                </c:pt>
                <c:pt idx="949">
                  <c:v>2944.7009408602153</c:v>
                </c:pt>
                <c:pt idx="950">
                  <c:v>2944.7009408602153</c:v>
                </c:pt>
                <c:pt idx="951">
                  <c:v>2944.7009408602153</c:v>
                </c:pt>
                <c:pt idx="952">
                  <c:v>2944.7009408602153</c:v>
                </c:pt>
                <c:pt idx="953">
                  <c:v>2944.7009408602153</c:v>
                </c:pt>
                <c:pt idx="954">
                  <c:v>2944.7009408602153</c:v>
                </c:pt>
                <c:pt idx="955">
                  <c:v>2944.7009408602153</c:v>
                </c:pt>
                <c:pt idx="956">
                  <c:v>2944.7009408602153</c:v>
                </c:pt>
                <c:pt idx="957">
                  <c:v>2944.7009408602153</c:v>
                </c:pt>
                <c:pt idx="958">
                  <c:v>2944.7009408602153</c:v>
                </c:pt>
                <c:pt idx="959">
                  <c:v>2944.7009408602153</c:v>
                </c:pt>
                <c:pt idx="960">
                  <c:v>2944.7009408602153</c:v>
                </c:pt>
                <c:pt idx="961">
                  <c:v>2944.7009408602153</c:v>
                </c:pt>
                <c:pt idx="962">
                  <c:v>2944.7009408602153</c:v>
                </c:pt>
                <c:pt idx="963">
                  <c:v>2944.7009408602153</c:v>
                </c:pt>
                <c:pt idx="964">
                  <c:v>2944.7009408602153</c:v>
                </c:pt>
                <c:pt idx="965">
                  <c:v>2944.7009408602153</c:v>
                </c:pt>
                <c:pt idx="966">
                  <c:v>2944.7009408602153</c:v>
                </c:pt>
                <c:pt idx="967">
                  <c:v>2944.7009408602153</c:v>
                </c:pt>
                <c:pt idx="968">
                  <c:v>2944.7009408602153</c:v>
                </c:pt>
                <c:pt idx="969">
                  <c:v>2944.7009408602153</c:v>
                </c:pt>
                <c:pt idx="970">
                  <c:v>2944.7009408602153</c:v>
                </c:pt>
                <c:pt idx="971">
                  <c:v>2944.7009408602153</c:v>
                </c:pt>
                <c:pt idx="972">
                  <c:v>2944.7009408602153</c:v>
                </c:pt>
                <c:pt idx="973">
                  <c:v>2944.7009408602153</c:v>
                </c:pt>
                <c:pt idx="974">
                  <c:v>2944.7009408602153</c:v>
                </c:pt>
                <c:pt idx="975">
                  <c:v>2944.7009408602153</c:v>
                </c:pt>
                <c:pt idx="976">
                  <c:v>2944.7009408602153</c:v>
                </c:pt>
                <c:pt idx="977">
                  <c:v>2944.7009408602153</c:v>
                </c:pt>
                <c:pt idx="978">
                  <c:v>2944.7009408602153</c:v>
                </c:pt>
                <c:pt idx="979">
                  <c:v>2944.7009408602153</c:v>
                </c:pt>
                <c:pt idx="980">
                  <c:v>2944.7009408602153</c:v>
                </c:pt>
                <c:pt idx="981">
                  <c:v>2944.7009408602153</c:v>
                </c:pt>
                <c:pt idx="982">
                  <c:v>2944.7009408602153</c:v>
                </c:pt>
                <c:pt idx="983">
                  <c:v>2944.7009408602153</c:v>
                </c:pt>
                <c:pt idx="984">
                  <c:v>2944.7009408602153</c:v>
                </c:pt>
                <c:pt idx="985">
                  <c:v>2944.7009408602153</c:v>
                </c:pt>
                <c:pt idx="986">
                  <c:v>2944.7009408602153</c:v>
                </c:pt>
                <c:pt idx="987">
                  <c:v>2944.7009408602153</c:v>
                </c:pt>
                <c:pt idx="988">
                  <c:v>2944.7009408602153</c:v>
                </c:pt>
                <c:pt idx="989">
                  <c:v>2944.7009408602153</c:v>
                </c:pt>
                <c:pt idx="990">
                  <c:v>2944.7009408602153</c:v>
                </c:pt>
                <c:pt idx="991">
                  <c:v>2944.7009408602153</c:v>
                </c:pt>
                <c:pt idx="992">
                  <c:v>2944.7009408602153</c:v>
                </c:pt>
                <c:pt idx="993">
                  <c:v>2944.7009408602153</c:v>
                </c:pt>
                <c:pt idx="994">
                  <c:v>2944.7009408602153</c:v>
                </c:pt>
                <c:pt idx="995">
                  <c:v>2944.7009408602153</c:v>
                </c:pt>
                <c:pt idx="996">
                  <c:v>2944.7009408602153</c:v>
                </c:pt>
                <c:pt idx="997">
                  <c:v>2944.7009408602153</c:v>
                </c:pt>
                <c:pt idx="998">
                  <c:v>2944.7009408602153</c:v>
                </c:pt>
                <c:pt idx="999">
                  <c:v>2944.7009408602153</c:v>
                </c:pt>
                <c:pt idx="1000">
                  <c:v>2944.7009408602153</c:v>
                </c:pt>
                <c:pt idx="1001">
                  <c:v>2944.7009408602153</c:v>
                </c:pt>
                <c:pt idx="1002">
                  <c:v>2944.7009408602153</c:v>
                </c:pt>
                <c:pt idx="1003">
                  <c:v>2944.7009408602153</c:v>
                </c:pt>
                <c:pt idx="1004">
                  <c:v>2944.7009408602153</c:v>
                </c:pt>
                <c:pt idx="1005">
                  <c:v>2944.7009408602153</c:v>
                </c:pt>
                <c:pt idx="1006">
                  <c:v>2944.7009408602153</c:v>
                </c:pt>
                <c:pt idx="1007">
                  <c:v>2944.7009408602153</c:v>
                </c:pt>
                <c:pt idx="1008">
                  <c:v>2944.7009408602153</c:v>
                </c:pt>
                <c:pt idx="1009">
                  <c:v>2944.7009408602153</c:v>
                </c:pt>
                <c:pt idx="1010">
                  <c:v>2944.7009408602153</c:v>
                </c:pt>
                <c:pt idx="1011">
                  <c:v>2944.7009408602153</c:v>
                </c:pt>
                <c:pt idx="1012">
                  <c:v>2944.7009408602153</c:v>
                </c:pt>
                <c:pt idx="1013">
                  <c:v>2944.7009408602153</c:v>
                </c:pt>
                <c:pt idx="1014">
                  <c:v>2944.7009408602153</c:v>
                </c:pt>
                <c:pt idx="1015">
                  <c:v>2944.7009408602153</c:v>
                </c:pt>
                <c:pt idx="1016">
                  <c:v>2944.7009408602153</c:v>
                </c:pt>
                <c:pt idx="1017">
                  <c:v>2944.7009408602153</c:v>
                </c:pt>
                <c:pt idx="1018">
                  <c:v>2944.7009408602153</c:v>
                </c:pt>
                <c:pt idx="1019">
                  <c:v>2944.7009408602153</c:v>
                </c:pt>
                <c:pt idx="1020">
                  <c:v>2944.7009408602153</c:v>
                </c:pt>
                <c:pt idx="1021">
                  <c:v>2944.7009408602153</c:v>
                </c:pt>
                <c:pt idx="1022">
                  <c:v>2944.7009408602153</c:v>
                </c:pt>
                <c:pt idx="1023">
                  <c:v>2944.7009408602153</c:v>
                </c:pt>
                <c:pt idx="1024">
                  <c:v>2944.7009408602153</c:v>
                </c:pt>
                <c:pt idx="1025">
                  <c:v>2944.7009408602153</c:v>
                </c:pt>
                <c:pt idx="1026">
                  <c:v>2944.7009408602153</c:v>
                </c:pt>
                <c:pt idx="1027">
                  <c:v>2944.7009408602153</c:v>
                </c:pt>
                <c:pt idx="1028">
                  <c:v>2944.7009408602153</c:v>
                </c:pt>
                <c:pt idx="1029">
                  <c:v>2944.7009408602153</c:v>
                </c:pt>
                <c:pt idx="1030">
                  <c:v>2944.7009408602153</c:v>
                </c:pt>
                <c:pt idx="1031">
                  <c:v>2944.7009408602153</c:v>
                </c:pt>
                <c:pt idx="1032">
                  <c:v>2944.7009408602153</c:v>
                </c:pt>
                <c:pt idx="1033">
                  <c:v>2944.7009408602153</c:v>
                </c:pt>
                <c:pt idx="1034">
                  <c:v>2944.7009408602153</c:v>
                </c:pt>
                <c:pt idx="1035">
                  <c:v>2944.7009408602153</c:v>
                </c:pt>
                <c:pt idx="1036">
                  <c:v>2944.7009408602153</c:v>
                </c:pt>
                <c:pt idx="1037">
                  <c:v>2944.7009408602153</c:v>
                </c:pt>
                <c:pt idx="1038">
                  <c:v>2944.7009408602153</c:v>
                </c:pt>
                <c:pt idx="1039">
                  <c:v>2944.7009408602153</c:v>
                </c:pt>
                <c:pt idx="1040">
                  <c:v>2944.7009408602153</c:v>
                </c:pt>
                <c:pt idx="1041">
                  <c:v>2944.7009408602153</c:v>
                </c:pt>
                <c:pt idx="1042">
                  <c:v>2944.7009408602153</c:v>
                </c:pt>
                <c:pt idx="1043">
                  <c:v>2944.7009408602153</c:v>
                </c:pt>
                <c:pt idx="1044">
                  <c:v>2944.7009408602153</c:v>
                </c:pt>
                <c:pt idx="1045">
                  <c:v>2944.7009408602153</c:v>
                </c:pt>
                <c:pt idx="1046">
                  <c:v>2944.7009408602153</c:v>
                </c:pt>
                <c:pt idx="1047">
                  <c:v>2944.7009408602153</c:v>
                </c:pt>
                <c:pt idx="1048">
                  <c:v>2944.7009408602153</c:v>
                </c:pt>
                <c:pt idx="1049">
                  <c:v>2944.7009408602153</c:v>
                </c:pt>
                <c:pt idx="1050">
                  <c:v>2944.7009408602153</c:v>
                </c:pt>
                <c:pt idx="1051">
                  <c:v>2944.7009408602153</c:v>
                </c:pt>
                <c:pt idx="1052">
                  <c:v>2944.7009408602153</c:v>
                </c:pt>
                <c:pt idx="1053">
                  <c:v>2944.7009408602153</c:v>
                </c:pt>
                <c:pt idx="1054">
                  <c:v>2944.7009408602153</c:v>
                </c:pt>
                <c:pt idx="1055">
                  <c:v>2944.7009408602153</c:v>
                </c:pt>
                <c:pt idx="1056">
                  <c:v>2944.7009408602153</c:v>
                </c:pt>
                <c:pt idx="1057">
                  <c:v>2944.7009408602153</c:v>
                </c:pt>
                <c:pt idx="1058">
                  <c:v>2944.7009408602153</c:v>
                </c:pt>
                <c:pt idx="1059">
                  <c:v>2944.7009408602153</c:v>
                </c:pt>
                <c:pt idx="1060">
                  <c:v>2944.7009408602153</c:v>
                </c:pt>
                <c:pt idx="1061">
                  <c:v>2944.7009408602153</c:v>
                </c:pt>
                <c:pt idx="1062">
                  <c:v>2944.7009408602153</c:v>
                </c:pt>
                <c:pt idx="1063">
                  <c:v>2944.7009408602153</c:v>
                </c:pt>
                <c:pt idx="1064">
                  <c:v>2944.7009408602153</c:v>
                </c:pt>
                <c:pt idx="1065">
                  <c:v>2944.7009408602153</c:v>
                </c:pt>
                <c:pt idx="1066">
                  <c:v>2944.7009408602153</c:v>
                </c:pt>
                <c:pt idx="1067">
                  <c:v>2944.7009408602153</c:v>
                </c:pt>
                <c:pt idx="1068">
                  <c:v>2944.7009408602153</c:v>
                </c:pt>
                <c:pt idx="1069">
                  <c:v>2944.7009408602153</c:v>
                </c:pt>
                <c:pt idx="1070">
                  <c:v>2944.7009408602153</c:v>
                </c:pt>
                <c:pt idx="1071">
                  <c:v>2944.7009408602153</c:v>
                </c:pt>
                <c:pt idx="1072">
                  <c:v>2944.7009408602153</c:v>
                </c:pt>
                <c:pt idx="1073">
                  <c:v>2944.7009408602153</c:v>
                </c:pt>
                <c:pt idx="1074">
                  <c:v>2944.7009408602153</c:v>
                </c:pt>
                <c:pt idx="1075">
                  <c:v>2944.7009408602153</c:v>
                </c:pt>
                <c:pt idx="1076">
                  <c:v>2944.7009408602153</c:v>
                </c:pt>
                <c:pt idx="1077">
                  <c:v>2944.7009408602153</c:v>
                </c:pt>
                <c:pt idx="1078">
                  <c:v>2944.7009408602153</c:v>
                </c:pt>
                <c:pt idx="1079">
                  <c:v>2944.7009408602153</c:v>
                </c:pt>
                <c:pt idx="1080">
                  <c:v>2944.7009408602153</c:v>
                </c:pt>
                <c:pt idx="1081">
                  <c:v>2944.7009408602153</c:v>
                </c:pt>
                <c:pt idx="1082">
                  <c:v>2944.7009408602153</c:v>
                </c:pt>
                <c:pt idx="1083">
                  <c:v>2944.7009408602153</c:v>
                </c:pt>
                <c:pt idx="1084">
                  <c:v>2944.7009408602153</c:v>
                </c:pt>
                <c:pt idx="1085">
                  <c:v>2944.7009408602153</c:v>
                </c:pt>
                <c:pt idx="1086">
                  <c:v>2944.7009408602153</c:v>
                </c:pt>
                <c:pt idx="1087">
                  <c:v>2944.7009408602153</c:v>
                </c:pt>
                <c:pt idx="1088">
                  <c:v>2944.7009408602153</c:v>
                </c:pt>
                <c:pt idx="1089">
                  <c:v>2944.7009408602153</c:v>
                </c:pt>
                <c:pt idx="1090">
                  <c:v>2944.7009408602153</c:v>
                </c:pt>
                <c:pt idx="1091">
                  <c:v>2944.7009408602153</c:v>
                </c:pt>
                <c:pt idx="1092">
                  <c:v>2944.7009408602153</c:v>
                </c:pt>
                <c:pt idx="1093">
                  <c:v>2944.7009408602153</c:v>
                </c:pt>
                <c:pt idx="1094">
                  <c:v>2944.7009408602153</c:v>
                </c:pt>
                <c:pt idx="1095">
                  <c:v>2944.7009408602153</c:v>
                </c:pt>
                <c:pt idx="1096">
                  <c:v>2944.7009408602153</c:v>
                </c:pt>
                <c:pt idx="1097">
                  <c:v>2944.7009408602153</c:v>
                </c:pt>
                <c:pt idx="1098">
                  <c:v>2944.7009408602153</c:v>
                </c:pt>
                <c:pt idx="1099">
                  <c:v>2944.7009408602153</c:v>
                </c:pt>
                <c:pt idx="1100">
                  <c:v>2944.7009408602153</c:v>
                </c:pt>
                <c:pt idx="1101">
                  <c:v>2944.7009408602153</c:v>
                </c:pt>
                <c:pt idx="1102">
                  <c:v>2944.7009408602153</c:v>
                </c:pt>
                <c:pt idx="1103">
                  <c:v>2944.7009408602153</c:v>
                </c:pt>
                <c:pt idx="1104">
                  <c:v>2944.7009408602153</c:v>
                </c:pt>
                <c:pt idx="1105">
                  <c:v>2944.7009408602153</c:v>
                </c:pt>
                <c:pt idx="1106">
                  <c:v>2944.7009408602153</c:v>
                </c:pt>
                <c:pt idx="1107">
                  <c:v>2944.7009408602153</c:v>
                </c:pt>
                <c:pt idx="1108">
                  <c:v>2944.7009408602153</c:v>
                </c:pt>
                <c:pt idx="1109">
                  <c:v>2944.7009408602153</c:v>
                </c:pt>
                <c:pt idx="1110">
                  <c:v>2944.7009408602153</c:v>
                </c:pt>
                <c:pt idx="1111">
                  <c:v>2944.7009408602153</c:v>
                </c:pt>
                <c:pt idx="1112">
                  <c:v>2944.7009408602153</c:v>
                </c:pt>
                <c:pt idx="1113">
                  <c:v>2944.7009408602153</c:v>
                </c:pt>
                <c:pt idx="1114">
                  <c:v>2944.7009408602153</c:v>
                </c:pt>
                <c:pt idx="1115">
                  <c:v>2944.7009408602153</c:v>
                </c:pt>
                <c:pt idx="1116">
                  <c:v>2944.7009408602153</c:v>
                </c:pt>
                <c:pt idx="1117">
                  <c:v>2944.7009408602153</c:v>
                </c:pt>
                <c:pt idx="1118">
                  <c:v>2944.7009408602153</c:v>
                </c:pt>
                <c:pt idx="1119">
                  <c:v>2944.7009408602153</c:v>
                </c:pt>
                <c:pt idx="1120">
                  <c:v>2944.7009408602153</c:v>
                </c:pt>
                <c:pt idx="1121">
                  <c:v>2944.7009408602153</c:v>
                </c:pt>
                <c:pt idx="1122">
                  <c:v>2944.7009408602153</c:v>
                </c:pt>
                <c:pt idx="1123">
                  <c:v>2944.7009408602153</c:v>
                </c:pt>
                <c:pt idx="1124">
                  <c:v>2944.7009408602153</c:v>
                </c:pt>
                <c:pt idx="1125">
                  <c:v>2944.7009408602153</c:v>
                </c:pt>
                <c:pt idx="1126">
                  <c:v>2944.7009408602153</c:v>
                </c:pt>
                <c:pt idx="1127">
                  <c:v>2944.7009408602153</c:v>
                </c:pt>
                <c:pt idx="1128">
                  <c:v>2944.7009408602153</c:v>
                </c:pt>
                <c:pt idx="1129">
                  <c:v>2944.7009408602153</c:v>
                </c:pt>
                <c:pt idx="1130">
                  <c:v>2944.7009408602153</c:v>
                </c:pt>
                <c:pt idx="1131">
                  <c:v>2944.7009408602153</c:v>
                </c:pt>
                <c:pt idx="1132">
                  <c:v>2944.7009408602153</c:v>
                </c:pt>
                <c:pt idx="1133">
                  <c:v>2944.7009408602153</c:v>
                </c:pt>
                <c:pt idx="1134">
                  <c:v>2944.7009408602153</c:v>
                </c:pt>
                <c:pt idx="1135">
                  <c:v>2944.7009408602153</c:v>
                </c:pt>
                <c:pt idx="1136">
                  <c:v>2944.7009408602153</c:v>
                </c:pt>
                <c:pt idx="1137">
                  <c:v>2944.7009408602153</c:v>
                </c:pt>
                <c:pt idx="1138">
                  <c:v>2944.7009408602153</c:v>
                </c:pt>
                <c:pt idx="1139">
                  <c:v>2944.7009408602153</c:v>
                </c:pt>
                <c:pt idx="1140">
                  <c:v>2944.7009408602153</c:v>
                </c:pt>
                <c:pt idx="1141">
                  <c:v>2944.7009408602153</c:v>
                </c:pt>
                <c:pt idx="1142">
                  <c:v>2944.7009408602153</c:v>
                </c:pt>
                <c:pt idx="1143">
                  <c:v>2944.7009408602153</c:v>
                </c:pt>
                <c:pt idx="1144">
                  <c:v>2944.7009408602153</c:v>
                </c:pt>
                <c:pt idx="1145">
                  <c:v>2944.7009408602153</c:v>
                </c:pt>
                <c:pt idx="1146">
                  <c:v>2944.7009408602153</c:v>
                </c:pt>
                <c:pt idx="1147">
                  <c:v>2944.7009408602153</c:v>
                </c:pt>
                <c:pt idx="1148">
                  <c:v>2944.7009408602153</c:v>
                </c:pt>
                <c:pt idx="1149">
                  <c:v>2944.7009408602153</c:v>
                </c:pt>
                <c:pt idx="1150">
                  <c:v>2944.7009408602153</c:v>
                </c:pt>
                <c:pt idx="1151">
                  <c:v>2944.7009408602153</c:v>
                </c:pt>
                <c:pt idx="1152">
                  <c:v>2944.7009408602153</c:v>
                </c:pt>
                <c:pt idx="1153">
                  <c:v>2944.7009408602153</c:v>
                </c:pt>
                <c:pt idx="1154">
                  <c:v>2944.7009408602153</c:v>
                </c:pt>
                <c:pt idx="1155">
                  <c:v>2944.7009408602153</c:v>
                </c:pt>
                <c:pt idx="1156">
                  <c:v>2944.7009408602153</c:v>
                </c:pt>
                <c:pt idx="1157">
                  <c:v>2944.7009408602153</c:v>
                </c:pt>
                <c:pt idx="1158">
                  <c:v>2944.7009408602153</c:v>
                </c:pt>
                <c:pt idx="1159">
                  <c:v>2944.7009408602153</c:v>
                </c:pt>
                <c:pt idx="1160">
                  <c:v>2944.7009408602153</c:v>
                </c:pt>
                <c:pt idx="1161">
                  <c:v>2944.7009408602153</c:v>
                </c:pt>
                <c:pt idx="1162">
                  <c:v>2944.7009408602153</c:v>
                </c:pt>
                <c:pt idx="1163">
                  <c:v>2944.7009408602153</c:v>
                </c:pt>
                <c:pt idx="1164">
                  <c:v>2944.7009408602153</c:v>
                </c:pt>
                <c:pt idx="1165">
                  <c:v>2944.7009408602153</c:v>
                </c:pt>
                <c:pt idx="1166">
                  <c:v>2944.7009408602153</c:v>
                </c:pt>
                <c:pt idx="1167">
                  <c:v>2944.7009408602153</c:v>
                </c:pt>
                <c:pt idx="1168">
                  <c:v>2944.7009408602153</c:v>
                </c:pt>
                <c:pt idx="1169">
                  <c:v>2944.7009408602153</c:v>
                </c:pt>
                <c:pt idx="1170">
                  <c:v>2944.7009408602153</c:v>
                </c:pt>
                <c:pt idx="1171">
                  <c:v>2944.7009408602153</c:v>
                </c:pt>
                <c:pt idx="1172">
                  <c:v>2944.7009408602153</c:v>
                </c:pt>
                <c:pt idx="1173">
                  <c:v>2944.7009408602153</c:v>
                </c:pt>
                <c:pt idx="1174">
                  <c:v>2944.7009408602153</c:v>
                </c:pt>
                <c:pt idx="1175">
                  <c:v>2944.7009408602153</c:v>
                </c:pt>
                <c:pt idx="1176">
                  <c:v>2944.7009408602153</c:v>
                </c:pt>
                <c:pt idx="1177">
                  <c:v>2944.7009408602153</c:v>
                </c:pt>
                <c:pt idx="1178">
                  <c:v>2944.7009408602153</c:v>
                </c:pt>
                <c:pt idx="1179">
                  <c:v>2944.7009408602153</c:v>
                </c:pt>
                <c:pt idx="1180">
                  <c:v>2944.7009408602153</c:v>
                </c:pt>
                <c:pt idx="1181">
                  <c:v>2944.7009408602153</c:v>
                </c:pt>
                <c:pt idx="1182">
                  <c:v>2944.7009408602153</c:v>
                </c:pt>
                <c:pt idx="1183">
                  <c:v>2944.7009408602153</c:v>
                </c:pt>
                <c:pt idx="1184">
                  <c:v>2944.7009408602153</c:v>
                </c:pt>
                <c:pt idx="1185">
                  <c:v>2944.7009408602153</c:v>
                </c:pt>
                <c:pt idx="1186">
                  <c:v>2944.7009408602153</c:v>
                </c:pt>
                <c:pt idx="1187">
                  <c:v>2944.7009408602153</c:v>
                </c:pt>
                <c:pt idx="1188">
                  <c:v>2944.7009408602153</c:v>
                </c:pt>
                <c:pt idx="1189">
                  <c:v>2944.7009408602153</c:v>
                </c:pt>
                <c:pt idx="1190">
                  <c:v>2944.7009408602153</c:v>
                </c:pt>
                <c:pt idx="1191">
                  <c:v>2944.7009408602153</c:v>
                </c:pt>
                <c:pt idx="1192">
                  <c:v>2944.7009408602153</c:v>
                </c:pt>
                <c:pt idx="1193">
                  <c:v>2944.7009408602153</c:v>
                </c:pt>
                <c:pt idx="1194">
                  <c:v>2944.7009408602153</c:v>
                </c:pt>
                <c:pt idx="1195">
                  <c:v>2944.7009408602153</c:v>
                </c:pt>
                <c:pt idx="1196">
                  <c:v>2944.7009408602153</c:v>
                </c:pt>
                <c:pt idx="1197">
                  <c:v>2944.7009408602153</c:v>
                </c:pt>
                <c:pt idx="1198">
                  <c:v>2944.7009408602153</c:v>
                </c:pt>
                <c:pt idx="1199">
                  <c:v>2944.7009408602153</c:v>
                </c:pt>
                <c:pt idx="1200">
                  <c:v>2944.7009408602153</c:v>
                </c:pt>
                <c:pt idx="1201">
                  <c:v>2944.7009408602153</c:v>
                </c:pt>
                <c:pt idx="1202">
                  <c:v>2944.7009408602153</c:v>
                </c:pt>
                <c:pt idx="1203">
                  <c:v>2944.7009408602153</c:v>
                </c:pt>
                <c:pt idx="1204">
                  <c:v>2944.7009408602153</c:v>
                </c:pt>
                <c:pt idx="1205">
                  <c:v>2944.7009408602153</c:v>
                </c:pt>
                <c:pt idx="1206">
                  <c:v>2944.7009408602153</c:v>
                </c:pt>
                <c:pt idx="1207">
                  <c:v>2944.7009408602153</c:v>
                </c:pt>
                <c:pt idx="1208">
                  <c:v>2944.7009408602153</c:v>
                </c:pt>
                <c:pt idx="1209">
                  <c:v>2944.7009408602153</c:v>
                </c:pt>
                <c:pt idx="1210">
                  <c:v>2944.7009408602153</c:v>
                </c:pt>
                <c:pt idx="1211">
                  <c:v>2944.7009408602153</c:v>
                </c:pt>
                <c:pt idx="1212">
                  <c:v>2944.7009408602153</c:v>
                </c:pt>
                <c:pt idx="1213">
                  <c:v>2944.7009408602153</c:v>
                </c:pt>
                <c:pt idx="1214">
                  <c:v>2944.7009408602153</c:v>
                </c:pt>
                <c:pt idx="1215">
                  <c:v>2944.7009408602153</c:v>
                </c:pt>
                <c:pt idx="1216">
                  <c:v>2944.7009408602153</c:v>
                </c:pt>
                <c:pt idx="1217">
                  <c:v>2944.7009408602153</c:v>
                </c:pt>
                <c:pt idx="1218">
                  <c:v>2944.7009408602153</c:v>
                </c:pt>
                <c:pt idx="1219">
                  <c:v>2944.7009408602153</c:v>
                </c:pt>
                <c:pt idx="1220">
                  <c:v>2944.7009408602153</c:v>
                </c:pt>
                <c:pt idx="1221">
                  <c:v>2944.7009408602153</c:v>
                </c:pt>
                <c:pt idx="1222">
                  <c:v>2944.7009408602153</c:v>
                </c:pt>
                <c:pt idx="1223">
                  <c:v>2944.7009408602153</c:v>
                </c:pt>
                <c:pt idx="1224">
                  <c:v>2944.7009408602153</c:v>
                </c:pt>
                <c:pt idx="1225">
                  <c:v>2944.7009408602153</c:v>
                </c:pt>
                <c:pt idx="1226">
                  <c:v>2944.7009408602153</c:v>
                </c:pt>
                <c:pt idx="1227">
                  <c:v>2944.7009408602153</c:v>
                </c:pt>
                <c:pt idx="1228">
                  <c:v>2944.7009408602153</c:v>
                </c:pt>
                <c:pt idx="1229">
                  <c:v>2944.7009408602153</c:v>
                </c:pt>
                <c:pt idx="1230">
                  <c:v>2944.7009408602153</c:v>
                </c:pt>
                <c:pt idx="1231">
                  <c:v>2944.7009408602153</c:v>
                </c:pt>
                <c:pt idx="1232">
                  <c:v>2944.7009408602153</c:v>
                </c:pt>
                <c:pt idx="1233">
                  <c:v>2944.7009408602153</c:v>
                </c:pt>
                <c:pt idx="1234">
                  <c:v>2944.7009408602153</c:v>
                </c:pt>
                <c:pt idx="1235">
                  <c:v>2944.7009408602153</c:v>
                </c:pt>
                <c:pt idx="1236">
                  <c:v>2944.7009408602153</c:v>
                </c:pt>
                <c:pt idx="1237">
                  <c:v>2944.7009408602153</c:v>
                </c:pt>
                <c:pt idx="1238">
                  <c:v>2944.7009408602153</c:v>
                </c:pt>
                <c:pt idx="1239">
                  <c:v>2944.7009408602153</c:v>
                </c:pt>
                <c:pt idx="1240">
                  <c:v>2944.7009408602153</c:v>
                </c:pt>
                <c:pt idx="1241">
                  <c:v>2944.7009408602153</c:v>
                </c:pt>
                <c:pt idx="1242">
                  <c:v>2944.7009408602153</c:v>
                </c:pt>
                <c:pt idx="1243">
                  <c:v>2944.7009408602153</c:v>
                </c:pt>
                <c:pt idx="1244">
                  <c:v>2944.7009408602153</c:v>
                </c:pt>
                <c:pt idx="1245">
                  <c:v>2944.7009408602153</c:v>
                </c:pt>
                <c:pt idx="1246">
                  <c:v>2944.7009408602153</c:v>
                </c:pt>
                <c:pt idx="1247">
                  <c:v>2944.7009408602153</c:v>
                </c:pt>
                <c:pt idx="1248">
                  <c:v>2944.7009408602153</c:v>
                </c:pt>
                <c:pt idx="1249">
                  <c:v>2944.7009408602153</c:v>
                </c:pt>
                <c:pt idx="1250">
                  <c:v>2944.7009408602153</c:v>
                </c:pt>
                <c:pt idx="1251">
                  <c:v>2944.7009408602153</c:v>
                </c:pt>
                <c:pt idx="1252">
                  <c:v>2944.7009408602153</c:v>
                </c:pt>
                <c:pt idx="1253">
                  <c:v>2944.7009408602153</c:v>
                </c:pt>
                <c:pt idx="1254">
                  <c:v>2944.7009408602153</c:v>
                </c:pt>
                <c:pt idx="1255">
                  <c:v>2944.7009408602153</c:v>
                </c:pt>
                <c:pt idx="1256">
                  <c:v>2944.7009408602153</c:v>
                </c:pt>
                <c:pt idx="1257">
                  <c:v>2944.7009408602153</c:v>
                </c:pt>
                <c:pt idx="1258">
                  <c:v>2944.7009408602153</c:v>
                </c:pt>
                <c:pt idx="1259">
                  <c:v>2944.7009408602153</c:v>
                </c:pt>
                <c:pt idx="1260">
                  <c:v>2944.7009408602153</c:v>
                </c:pt>
                <c:pt idx="1261">
                  <c:v>2944.7009408602153</c:v>
                </c:pt>
                <c:pt idx="1262">
                  <c:v>2944.7009408602153</c:v>
                </c:pt>
                <c:pt idx="1263">
                  <c:v>2944.7009408602153</c:v>
                </c:pt>
                <c:pt idx="1264">
                  <c:v>2944.7009408602153</c:v>
                </c:pt>
                <c:pt idx="1265">
                  <c:v>2944.7009408602153</c:v>
                </c:pt>
                <c:pt idx="1266">
                  <c:v>2944.7009408602153</c:v>
                </c:pt>
                <c:pt idx="1267">
                  <c:v>2944.7009408602153</c:v>
                </c:pt>
                <c:pt idx="1268">
                  <c:v>2944.7009408602153</c:v>
                </c:pt>
                <c:pt idx="1269">
                  <c:v>2944.7009408602153</c:v>
                </c:pt>
                <c:pt idx="1270">
                  <c:v>2944.7009408602153</c:v>
                </c:pt>
                <c:pt idx="1271">
                  <c:v>2944.7009408602153</c:v>
                </c:pt>
                <c:pt idx="1272">
                  <c:v>2944.7009408602153</c:v>
                </c:pt>
                <c:pt idx="1273">
                  <c:v>2944.7009408602153</c:v>
                </c:pt>
                <c:pt idx="1274">
                  <c:v>2944.7009408602153</c:v>
                </c:pt>
                <c:pt idx="1275">
                  <c:v>2944.7009408602153</c:v>
                </c:pt>
                <c:pt idx="1276">
                  <c:v>2944.7009408602153</c:v>
                </c:pt>
                <c:pt idx="1277">
                  <c:v>2944.7009408602153</c:v>
                </c:pt>
                <c:pt idx="1278">
                  <c:v>2944.7009408602153</c:v>
                </c:pt>
                <c:pt idx="1279">
                  <c:v>2944.7009408602153</c:v>
                </c:pt>
                <c:pt idx="1280">
                  <c:v>2944.7009408602153</c:v>
                </c:pt>
                <c:pt idx="1281">
                  <c:v>2944.7009408602153</c:v>
                </c:pt>
                <c:pt idx="1282">
                  <c:v>2944.7009408602153</c:v>
                </c:pt>
                <c:pt idx="1283">
                  <c:v>2944.7009408602153</c:v>
                </c:pt>
                <c:pt idx="1284">
                  <c:v>2944.7009408602153</c:v>
                </c:pt>
                <c:pt idx="1285">
                  <c:v>2944.7009408602153</c:v>
                </c:pt>
                <c:pt idx="1286">
                  <c:v>2944.7009408602153</c:v>
                </c:pt>
                <c:pt idx="1287">
                  <c:v>2944.7009408602153</c:v>
                </c:pt>
                <c:pt idx="1288">
                  <c:v>2944.7009408602153</c:v>
                </c:pt>
                <c:pt idx="1289">
                  <c:v>2944.7009408602153</c:v>
                </c:pt>
                <c:pt idx="1290">
                  <c:v>2944.7009408602153</c:v>
                </c:pt>
                <c:pt idx="1291">
                  <c:v>2944.7009408602153</c:v>
                </c:pt>
                <c:pt idx="1292">
                  <c:v>2944.7009408602153</c:v>
                </c:pt>
                <c:pt idx="1293">
                  <c:v>2944.7009408602153</c:v>
                </c:pt>
                <c:pt idx="1294">
                  <c:v>2944.7009408602153</c:v>
                </c:pt>
                <c:pt idx="1295">
                  <c:v>2944.7009408602153</c:v>
                </c:pt>
                <c:pt idx="1296">
                  <c:v>2944.7009408602153</c:v>
                </c:pt>
                <c:pt idx="1297">
                  <c:v>2944.7009408602153</c:v>
                </c:pt>
                <c:pt idx="1298">
                  <c:v>2944.7009408602153</c:v>
                </c:pt>
                <c:pt idx="1299">
                  <c:v>2944.7009408602153</c:v>
                </c:pt>
                <c:pt idx="1300">
                  <c:v>2944.7009408602153</c:v>
                </c:pt>
                <c:pt idx="1301">
                  <c:v>2944.7009408602153</c:v>
                </c:pt>
                <c:pt idx="1302">
                  <c:v>2944.7009408602153</c:v>
                </c:pt>
                <c:pt idx="1303">
                  <c:v>2944.7009408602153</c:v>
                </c:pt>
                <c:pt idx="1304">
                  <c:v>2944.7009408602153</c:v>
                </c:pt>
                <c:pt idx="1305">
                  <c:v>2944.7009408602153</c:v>
                </c:pt>
                <c:pt idx="1306">
                  <c:v>2944.7009408602153</c:v>
                </c:pt>
                <c:pt idx="1307">
                  <c:v>2944.7009408602153</c:v>
                </c:pt>
                <c:pt idx="1308">
                  <c:v>2944.7009408602153</c:v>
                </c:pt>
                <c:pt idx="1309">
                  <c:v>2944.7009408602153</c:v>
                </c:pt>
                <c:pt idx="1310">
                  <c:v>2944.7009408602153</c:v>
                </c:pt>
                <c:pt idx="1311">
                  <c:v>2944.7009408602153</c:v>
                </c:pt>
                <c:pt idx="1312">
                  <c:v>2944.7009408602153</c:v>
                </c:pt>
                <c:pt idx="1313">
                  <c:v>2944.7009408602153</c:v>
                </c:pt>
                <c:pt idx="1314">
                  <c:v>2944.7009408602153</c:v>
                </c:pt>
                <c:pt idx="1315">
                  <c:v>2944.7009408602153</c:v>
                </c:pt>
                <c:pt idx="1316">
                  <c:v>2944.7009408602153</c:v>
                </c:pt>
                <c:pt idx="1317">
                  <c:v>2944.7009408602153</c:v>
                </c:pt>
                <c:pt idx="1318">
                  <c:v>2944.7009408602153</c:v>
                </c:pt>
                <c:pt idx="1319">
                  <c:v>2944.7009408602153</c:v>
                </c:pt>
                <c:pt idx="1320">
                  <c:v>2944.7009408602153</c:v>
                </c:pt>
                <c:pt idx="1321">
                  <c:v>2944.7009408602153</c:v>
                </c:pt>
                <c:pt idx="1322">
                  <c:v>2944.7009408602153</c:v>
                </c:pt>
                <c:pt idx="1323">
                  <c:v>2944.7009408602153</c:v>
                </c:pt>
                <c:pt idx="1324">
                  <c:v>2944.7009408602153</c:v>
                </c:pt>
                <c:pt idx="1325">
                  <c:v>2944.7009408602153</c:v>
                </c:pt>
                <c:pt idx="1326">
                  <c:v>2944.7009408602153</c:v>
                </c:pt>
                <c:pt idx="1327">
                  <c:v>2944.7009408602153</c:v>
                </c:pt>
                <c:pt idx="1328">
                  <c:v>2944.7009408602153</c:v>
                </c:pt>
                <c:pt idx="1329">
                  <c:v>2944.7009408602153</c:v>
                </c:pt>
                <c:pt idx="1330">
                  <c:v>2944.7009408602153</c:v>
                </c:pt>
                <c:pt idx="1331">
                  <c:v>2944.7009408602153</c:v>
                </c:pt>
                <c:pt idx="1332">
                  <c:v>2944.7009408602153</c:v>
                </c:pt>
                <c:pt idx="1333">
                  <c:v>2944.7009408602153</c:v>
                </c:pt>
                <c:pt idx="1334">
                  <c:v>2944.7009408602153</c:v>
                </c:pt>
                <c:pt idx="1335">
                  <c:v>2944.7009408602153</c:v>
                </c:pt>
                <c:pt idx="1336">
                  <c:v>2944.7009408602153</c:v>
                </c:pt>
                <c:pt idx="1337">
                  <c:v>2944.7009408602153</c:v>
                </c:pt>
                <c:pt idx="1338">
                  <c:v>2944.7009408602153</c:v>
                </c:pt>
                <c:pt idx="1339">
                  <c:v>2944.7009408602153</c:v>
                </c:pt>
                <c:pt idx="1340">
                  <c:v>2944.7009408602153</c:v>
                </c:pt>
                <c:pt idx="1341">
                  <c:v>2944.7009408602153</c:v>
                </c:pt>
                <c:pt idx="1342">
                  <c:v>2944.7009408602153</c:v>
                </c:pt>
                <c:pt idx="1343">
                  <c:v>2944.7009408602153</c:v>
                </c:pt>
                <c:pt idx="1344">
                  <c:v>2944.7009408602153</c:v>
                </c:pt>
                <c:pt idx="1345">
                  <c:v>2944.7009408602153</c:v>
                </c:pt>
                <c:pt idx="1346">
                  <c:v>2944.7009408602153</c:v>
                </c:pt>
                <c:pt idx="1347">
                  <c:v>2944.7009408602153</c:v>
                </c:pt>
                <c:pt idx="1348">
                  <c:v>2944.7009408602153</c:v>
                </c:pt>
                <c:pt idx="1349">
                  <c:v>2944.7009408602153</c:v>
                </c:pt>
                <c:pt idx="1350">
                  <c:v>2944.7009408602153</c:v>
                </c:pt>
                <c:pt idx="1351">
                  <c:v>2944.7009408602153</c:v>
                </c:pt>
                <c:pt idx="1352">
                  <c:v>2944.7009408602153</c:v>
                </c:pt>
                <c:pt idx="1353">
                  <c:v>2944.7009408602153</c:v>
                </c:pt>
                <c:pt idx="1354">
                  <c:v>2944.7009408602153</c:v>
                </c:pt>
                <c:pt idx="1355">
                  <c:v>2944.7009408602153</c:v>
                </c:pt>
                <c:pt idx="1356">
                  <c:v>2944.7009408602153</c:v>
                </c:pt>
                <c:pt idx="1357">
                  <c:v>2944.7009408602153</c:v>
                </c:pt>
                <c:pt idx="1358">
                  <c:v>2944.7009408602153</c:v>
                </c:pt>
                <c:pt idx="1359">
                  <c:v>2944.7009408602153</c:v>
                </c:pt>
                <c:pt idx="1360">
                  <c:v>2944.7009408602153</c:v>
                </c:pt>
                <c:pt idx="1361">
                  <c:v>2944.7009408602153</c:v>
                </c:pt>
                <c:pt idx="1362">
                  <c:v>2944.7009408602153</c:v>
                </c:pt>
                <c:pt idx="1363">
                  <c:v>2944.7009408602153</c:v>
                </c:pt>
                <c:pt idx="1364">
                  <c:v>2944.7009408602153</c:v>
                </c:pt>
                <c:pt idx="1365">
                  <c:v>2944.7009408602153</c:v>
                </c:pt>
                <c:pt idx="1366">
                  <c:v>2944.7009408602153</c:v>
                </c:pt>
                <c:pt idx="1367">
                  <c:v>2944.7009408602153</c:v>
                </c:pt>
                <c:pt idx="1368">
                  <c:v>2944.7009408602153</c:v>
                </c:pt>
                <c:pt idx="1369">
                  <c:v>2944.7009408602153</c:v>
                </c:pt>
                <c:pt idx="1370">
                  <c:v>2944.7009408602153</c:v>
                </c:pt>
                <c:pt idx="1371">
                  <c:v>2944.7009408602153</c:v>
                </c:pt>
                <c:pt idx="1372">
                  <c:v>2944.7009408602153</c:v>
                </c:pt>
                <c:pt idx="1373">
                  <c:v>2944.7009408602153</c:v>
                </c:pt>
                <c:pt idx="1374">
                  <c:v>2944.7009408602153</c:v>
                </c:pt>
                <c:pt idx="1375">
                  <c:v>2944.7009408602153</c:v>
                </c:pt>
                <c:pt idx="1376">
                  <c:v>2944.7009408602153</c:v>
                </c:pt>
                <c:pt idx="1377">
                  <c:v>2944.7009408602153</c:v>
                </c:pt>
                <c:pt idx="1378">
                  <c:v>2944.7009408602153</c:v>
                </c:pt>
                <c:pt idx="1379">
                  <c:v>2944.7009408602153</c:v>
                </c:pt>
                <c:pt idx="1380">
                  <c:v>2944.7009408602153</c:v>
                </c:pt>
                <c:pt idx="1381">
                  <c:v>2944.7009408602153</c:v>
                </c:pt>
                <c:pt idx="1382">
                  <c:v>2944.7009408602153</c:v>
                </c:pt>
                <c:pt idx="1383">
                  <c:v>2944.7009408602153</c:v>
                </c:pt>
                <c:pt idx="1384">
                  <c:v>2944.7009408602153</c:v>
                </c:pt>
                <c:pt idx="1385">
                  <c:v>2944.7009408602153</c:v>
                </c:pt>
                <c:pt idx="1386">
                  <c:v>2944.7009408602153</c:v>
                </c:pt>
                <c:pt idx="1387">
                  <c:v>2944.7009408602153</c:v>
                </c:pt>
                <c:pt idx="1388">
                  <c:v>2944.7009408602153</c:v>
                </c:pt>
                <c:pt idx="1389">
                  <c:v>2944.7009408602153</c:v>
                </c:pt>
                <c:pt idx="1390">
                  <c:v>2944.7009408602153</c:v>
                </c:pt>
                <c:pt idx="1391">
                  <c:v>2944.7009408602153</c:v>
                </c:pt>
                <c:pt idx="1392">
                  <c:v>2944.7009408602153</c:v>
                </c:pt>
                <c:pt idx="1393">
                  <c:v>2944.7009408602153</c:v>
                </c:pt>
                <c:pt idx="1394">
                  <c:v>2944.7009408602153</c:v>
                </c:pt>
                <c:pt idx="1395">
                  <c:v>2944.7009408602153</c:v>
                </c:pt>
                <c:pt idx="1396">
                  <c:v>2944.7009408602153</c:v>
                </c:pt>
                <c:pt idx="1397">
                  <c:v>2944.7009408602153</c:v>
                </c:pt>
                <c:pt idx="1398">
                  <c:v>2944.7009408602153</c:v>
                </c:pt>
                <c:pt idx="1399">
                  <c:v>2944.7009408602153</c:v>
                </c:pt>
                <c:pt idx="1400">
                  <c:v>2944.7009408602153</c:v>
                </c:pt>
                <c:pt idx="1401">
                  <c:v>2944.7009408602153</c:v>
                </c:pt>
                <c:pt idx="1402">
                  <c:v>2944.7009408602153</c:v>
                </c:pt>
                <c:pt idx="1403">
                  <c:v>2944.7009408602153</c:v>
                </c:pt>
                <c:pt idx="1404">
                  <c:v>2944.7009408602153</c:v>
                </c:pt>
                <c:pt idx="1405">
                  <c:v>2944.7009408602153</c:v>
                </c:pt>
                <c:pt idx="1406">
                  <c:v>2944.7009408602153</c:v>
                </c:pt>
                <c:pt idx="1407">
                  <c:v>2944.7009408602153</c:v>
                </c:pt>
                <c:pt idx="1408">
                  <c:v>2944.7009408602153</c:v>
                </c:pt>
                <c:pt idx="1409">
                  <c:v>2944.7009408602153</c:v>
                </c:pt>
                <c:pt idx="1410">
                  <c:v>2944.7009408602153</c:v>
                </c:pt>
                <c:pt idx="1411">
                  <c:v>2944.7009408602153</c:v>
                </c:pt>
                <c:pt idx="1412">
                  <c:v>2944.7009408602153</c:v>
                </c:pt>
                <c:pt idx="1413">
                  <c:v>2944.7009408602153</c:v>
                </c:pt>
                <c:pt idx="1414">
                  <c:v>2944.7009408602153</c:v>
                </c:pt>
                <c:pt idx="1415">
                  <c:v>2944.7009408602153</c:v>
                </c:pt>
                <c:pt idx="1416">
                  <c:v>2944.7009408602153</c:v>
                </c:pt>
                <c:pt idx="1417">
                  <c:v>2944.7009408602153</c:v>
                </c:pt>
                <c:pt idx="1418">
                  <c:v>2944.7009408602153</c:v>
                </c:pt>
                <c:pt idx="1419">
                  <c:v>2944.7009408602153</c:v>
                </c:pt>
                <c:pt idx="1420">
                  <c:v>2944.7009408602153</c:v>
                </c:pt>
                <c:pt idx="1421">
                  <c:v>2944.7009408602153</c:v>
                </c:pt>
                <c:pt idx="1422">
                  <c:v>2944.7009408602153</c:v>
                </c:pt>
                <c:pt idx="1423">
                  <c:v>2944.7009408602153</c:v>
                </c:pt>
                <c:pt idx="1424">
                  <c:v>2944.7009408602153</c:v>
                </c:pt>
                <c:pt idx="1425">
                  <c:v>2944.7009408602153</c:v>
                </c:pt>
                <c:pt idx="1426">
                  <c:v>2944.7009408602153</c:v>
                </c:pt>
                <c:pt idx="1427">
                  <c:v>2944.7009408602153</c:v>
                </c:pt>
                <c:pt idx="1428">
                  <c:v>2944.7009408602153</c:v>
                </c:pt>
                <c:pt idx="1429">
                  <c:v>2944.7009408602153</c:v>
                </c:pt>
                <c:pt idx="1430">
                  <c:v>2944.7009408602153</c:v>
                </c:pt>
                <c:pt idx="1431">
                  <c:v>2944.7009408602153</c:v>
                </c:pt>
                <c:pt idx="1432">
                  <c:v>2944.7009408602153</c:v>
                </c:pt>
                <c:pt idx="1433">
                  <c:v>2944.7009408602153</c:v>
                </c:pt>
                <c:pt idx="1434">
                  <c:v>2944.7009408602153</c:v>
                </c:pt>
                <c:pt idx="1435">
                  <c:v>2944.7009408602153</c:v>
                </c:pt>
                <c:pt idx="1436">
                  <c:v>2944.7009408602153</c:v>
                </c:pt>
                <c:pt idx="1437">
                  <c:v>2944.7009408602153</c:v>
                </c:pt>
                <c:pt idx="1438">
                  <c:v>2944.7009408602153</c:v>
                </c:pt>
                <c:pt idx="1439">
                  <c:v>2944.7009408602153</c:v>
                </c:pt>
                <c:pt idx="1440">
                  <c:v>2944.7009408602153</c:v>
                </c:pt>
                <c:pt idx="1441">
                  <c:v>2944.7009408602153</c:v>
                </c:pt>
                <c:pt idx="1442">
                  <c:v>2944.7009408602153</c:v>
                </c:pt>
                <c:pt idx="1443">
                  <c:v>2944.7009408602153</c:v>
                </c:pt>
                <c:pt idx="1444">
                  <c:v>2944.7009408602153</c:v>
                </c:pt>
                <c:pt idx="1445">
                  <c:v>2944.7009408602153</c:v>
                </c:pt>
                <c:pt idx="1446">
                  <c:v>2944.7009408602153</c:v>
                </c:pt>
                <c:pt idx="1447">
                  <c:v>2944.7009408602153</c:v>
                </c:pt>
                <c:pt idx="1448">
                  <c:v>2944.7009408602153</c:v>
                </c:pt>
                <c:pt idx="1449">
                  <c:v>2944.7009408602153</c:v>
                </c:pt>
                <c:pt idx="1450">
                  <c:v>2944.7009408602153</c:v>
                </c:pt>
                <c:pt idx="1451">
                  <c:v>2944.7009408602153</c:v>
                </c:pt>
                <c:pt idx="1452">
                  <c:v>2944.7009408602153</c:v>
                </c:pt>
                <c:pt idx="1453">
                  <c:v>2944.7009408602153</c:v>
                </c:pt>
                <c:pt idx="1454">
                  <c:v>2944.7009408602153</c:v>
                </c:pt>
                <c:pt idx="1455">
                  <c:v>2944.7009408602153</c:v>
                </c:pt>
                <c:pt idx="1456">
                  <c:v>2944.7009408602153</c:v>
                </c:pt>
                <c:pt idx="1457">
                  <c:v>2944.7009408602153</c:v>
                </c:pt>
                <c:pt idx="1458">
                  <c:v>2944.7009408602153</c:v>
                </c:pt>
                <c:pt idx="1459">
                  <c:v>2944.7009408602153</c:v>
                </c:pt>
                <c:pt idx="1460">
                  <c:v>2944.7009408602153</c:v>
                </c:pt>
                <c:pt idx="1461">
                  <c:v>2944.7009408602153</c:v>
                </c:pt>
                <c:pt idx="1462">
                  <c:v>2944.7009408602153</c:v>
                </c:pt>
                <c:pt idx="1463">
                  <c:v>2944.7009408602153</c:v>
                </c:pt>
                <c:pt idx="1464">
                  <c:v>2944.7009408602153</c:v>
                </c:pt>
                <c:pt idx="1465">
                  <c:v>2944.7009408602153</c:v>
                </c:pt>
                <c:pt idx="1466">
                  <c:v>2944.7009408602153</c:v>
                </c:pt>
                <c:pt idx="1467">
                  <c:v>2944.7009408602153</c:v>
                </c:pt>
                <c:pt idx="1468">
                  <c:v>2944.7009408602153</c:v>
                </c:pt>
                <c:pt idx="1469">
                  <c:v>2944.7009408602153</c:v>
                </c:pt>
                <c:pt idx="1470">
                  <c:v>2944.7009408602153</c:v>
                </c:pt>
                <c:pt idx="1471">
                  <c:v>2944.7009408602153</c:v>
                </c:pt>
                <c:pt idx="1472">
                  <c:v>2944.7009408602153</c:v>
                </c:pt>
                <c:pt idx="1473">
                  <c:v>2944.7009408602153</c:v>
                </c:pt>
                <c:pt idx="1474">
                  <c:v>2944.7009408602153</c:v>
                </c:pt>
                <c:pt idx="1475">
                  <c:v>2944.7009408602153</c:v>
                </c:pt>
                <c:pt idx="1476">
                  <c:v>2944.7009408602153</c:v>
                </c:pt>
                <c:pt idx="1477">
                  <c:v>2944.7009408602153</c:v>
                </c:pt>
                <c:pt idx="1478">
                  <c:v>2944.7009408602153</c:v>
                </c:pt>
                <c:pt idx="1479">
                  <c:v>2944.7009408602153</c:v>
                </c:pt>
                <c:pt idx="1480">
                  <c:v>2944.7009408602153</c:v>
                </c:pt>
                <c:pt idx="1481">
                  <c:v>2944.7009408602153</c:v>
                </c:pt>
                <c:pt idx="1482">
                  <c:v>2944.7009408602153</c:v>
                </c:pt>
                <c:pt idx="1483">
                  <c:v>2944.7009408602153</c:v>
                </c:pt>
                <c:pt idx="1484">
                  <c:v>2944.7009408602153</c:v>
                </c:pt>
                <c:pt idx="1485">
                  <c:v>2944.7009408602153</c:v>
                </c:pt>
                <c:pt idx="1486">
                  <c:v>2944.7009408602153</c:v>
                </c:pt>
                <c:pt idx="1487">
                  <c:v>2944.7009408602153</c:v>
                </c:pt>
              </c:numCache>
            </c:numRef>
          </c:val>
          <c:smooth val="0"/>
          <c:extLst>
            <c:ext xmlns:c16="http://schemas.microsoft.com/office/drawing/2014/chart" uri="{C3380CC4-5D6E-409C-BE32-E72D297353CC}">
              <c16:uniqueId val="{00000001-E004-41AF-A70B-3FF5A9C12C13}"/>
            </c:ext>
          </c:extLst>
        </c:ser>
        <c:dLbls>
          <c:showLegendKey val="0"/>
          <c:showVal val="0"/>
          <c:showCatName val="0"/>
          <c:showSerName val="0"/>
          <c:showPercent val="0"/>
          <c:showBubbleSize val="0"/>
        </c:dLbls>
        <c:marker val="1"/>
        <c:smooth val="0"/>
        <c:axId val="198582656"/>
        <c:axId val="198584192"/>
      </c:lineChart>
      <c:lineChart>
        <c:grouping val="standard"/>
        <c:varyColors val="0"/>
        <c:ser>
          <c:idx val="3"/>
          <c:order val="1"/>
          <c:tx>
            <c:v>Consommation</c:v>
          </c:tx>
          <c:spPr>
            <a:ln w="19050">
              <a:solidFill>
                <a:srgbClr val="0070C0"/>
              </a:solidFill>
            </a:ln>
          </c:spPr>
          <c:marker>
            <c:symbol val="none"/>
          </c:marker>
          <c:val>
            <c:numRef>
              <c:f>Mois!$H$4:$H$1491</c:f>
              <c:numCache>
                <c:formatCode>General</c:formatCode>
                <c:ptCount val="1488"/>
                <c:pt idx="0">
                  <c:v>64660</c:v>
                </c:pt>
                <c:pt idx="1">
                  <c:v>63471</c:v>
                </c:pt>
                <c:pt idx="2">
                  <c:v>61339</c:v>
                </c:pt>
                <c:pt idx="3">
                  <c:v>61193</c:v>
                </c:pt>
                <c:pt idx="4">
                  <c:v>60725</c:v>
                </c:pt>
                <c:pt idx="5">
                  <c:v>60226</c:v>
                </c:pt>
                <c:pt idx="6">
                  <c:v>58037</c:v>
                </c:pt>
                <c:pt idx="7">
                  <c:v>56224</c:v>
                </c:pt>
                <c:pt idx="8">
                  <c:v>54451</c:v>
                </c:pt>
                <c:pt idx="9">
                  <c:v>53402</c:v>
                </c:pt>
                <c:pt idx="10">
                  <c:v>52512</c:v>
                </c:pt>
                <c:pt idx="11">
                  <c:v>52537</c:v>
                </c:pt>
                <c:pt idx="12">
                  <c:v>52240</c:v>
                </c:pt>
                <c:pt idx="13">
                  <c:v>52513</c:v>
                </c:pt>
                <c:pt idx="14">
                  <c:v>52280</c:v>
                </c:pt>
                <c:pt idx="15">
                  <c:v>52314</c:v>
                </c:pt>
                <c:pt idx="16">
                  <c:v>52408</c:v>
                </c:pt>
                <c:pt idx="17">
                  <c:v>51819</c:v>
                </c:pt>
                <c:pt idx="18">
                  <c:v>51641</c:v>
                </c:pt>
                <c:pt idx="19">
                  <c:v>52227</c:v>
                </c:pt>
                <c:pt idx="20">
                  <c:v>52931</c:v>
                </c:pt>
                <c:pt idx="21">
                  <c:v>53787</c:v>
                </c:pt>
                <c:pt idx="22">
                  <c:v>54539</c:v>
                </c:pt>
                <c:pt idx="23">
                  <c:v>55701</c:v>
                </c:pt>
                <c:pt idx="24">
                  <c:v>56427</c:v>
                </c:pt>
                <c:pt idx="25">
                  <c:v>57966</c:v>
                </c:pt>
                <c:pt idx="26">
                  <c:v>59231</c:v>
                </c:pt>
                <c:pt idx="27">
                  <c:v>58093</c:v>
                </c:pt>
                <c:pt idx="28">
                  <c:v>56935</c:v>
                </c:pt>
                <c:pt idx="29">
                  <c:v>56299</c:v>
                </c:pt>
                <c:pt idx="30">
                  <c:v>54983</c:v>
                </c:pt>
                <c:pt idx="31">
                  <c:v>54387</c:v>
                </c:pt>
                <c:pt idx="32">
                  <c:v>54227</c:v>
                </c:pt>
                <c:pt idx="33">
                  <c:v>54327</c:v>
                </c:pt>
                <c:pt idx="34">
                  <c:v>55167</c:v>
                </c:pt>
                <c:pt idx="35">
                  <c:v>57776</c:v>
                </c:pt>
                <c:pt idx="36">
                  <c:v>59838</c:v>
                </c:pt>
                <c:pt idx="37">
                  <c:v>61002</c:v>
                </c:pt>
                <c:pt idx="38">
                  <c:v>61939</c:v>
                </c:pt>
                <c:pt idx="39">
                  <c:v>62494</c:v>
                </c:pt>
                <c:pt idx="40">
                  <c:v>61934</c:v>
                </c:pt>
                <c:pt idx="41">
                  <c:v>60994</c:v>
                </c:pt>
                <c:pt idx="42">
                  <c:v>59895</c:v>
                </c:pt>
                <c:pt idx="43">
                  <c:v>58567</c:v>
                </c:pt>
                <c:pt idx="44">
                  <c:v>57430</c:v>
                </c:pt>
                <c:pt idx="45">
                  <c:v>57886</c:v>
                </c:pt>
                <c:pt idx="46">
                  <c:v>60604</c:v>
                </c:pt>
                <c:pt idx="47">
                  <c:v>59602</c:v>
                </c:pt>
                <c:pt idx="48">
                  <c:v>59394</c:v>
                </c:pt>
                <c:pt idx="49">
                  <c:v>57484</c:v>
                </c:pt>
                <c:pt idx="50">
                  <c:v>54859</c:v>
                </c:pt>
                <c:pt idx="51">
                  <c:v>54503</c:v>
                </c:pt>
                <c:pt idx="52">
                  <c:v>53985</c:v>
                </c:pt>
                <c:pt idx="53">
                  <c:v>53517</c:v>
                </c:pt>
                <c:pt idx="54">
                  <c:v>51512</c:v>
                </c:pt>
                <c:pt idx="55">
                  <c:v>50329</c:v>
                </c:pt>
                <c:pt idx="56">
                  <c:v>49357</c:v>
                </c:pt>
                <c:pt idx="57">
                  <c:v>49229</c:v>
                </c:pt>
                <c:pt idx="58">
                  <c:v>49554</c:v>
                </c:pt>
                <c:pt idx="59">
                  <c:v>51054</c:v>
                </c:pt>
                <c:pt idx="60">
                  <c:v>52315</c:v>
                </c:pt>
                <c:pt idx="61">
                  <c:v>54724</c:v>
                </c:pt>
                <c:pt idx="62">
                  <c:v>56580</c:v>
                </c:pt>
                <c:pt idx="63">
                  <c:v>58778</c:v>
                </c:pt>
                <c:pt idx="64">
                  <c:v>60701</c:v>
                </c:pt>
                <c:pt idx="65">
                  <c:v>62011</c:v>
                </c:pt>
                <c:pt idx="66">
                  <c:v>62611</c:v>
                </c:pt>
                <c:pt idx="67">
                  <c:v>63751</c:v>
                </c:pt>
                <c:pt idx="68">
                  <c:v>64504</c:v>
                </c:pt>
                <c:pt idx="69">
                  <c:v>65027</c:v>
                </c:pt>
                <c:pt idx="70">
                  <c:v>65168</c:v>
                </c:pt>
                <c:pt idx="71">
                  <c:v>65603</c:v>
                </c:pt>
                <c:pt idx="72">
                  <c:v>66061</c:v>
                </c:pt>
                <c:pt idx="73">
                  <c:v>66308</c:v>
                </c:pt>
                <c:pt idx="74">
                  <c:v>66659</c:v>
                </c:pt>
                <c:pt idx="75">
                  <c:v>65116</c:v>
                </c:pt>
                <c:pt idx="76">
                  <c:v>64281</c:v>
                </c:pt>
                <c:pt idx="77">
                  <c:v>63877</c:v>
                </c:pt>
                <c:pt idx="78">
                  <c:v>62112</c:v>
                </c:pt>
                <c:pt idx="79">
                  <c:v>61311</c:v>
                </c:pt>
                <c:pt idx="80">
                  <c:v>60659</c:v>
                </c:pt>
                <c:pt idx="81">
                  <c:v>60819</c:v>
                </c:pt>
                <c:pt idx="82">
                  <c:v>61279</c:v>
                </c:pt>
                <c:pt idx="83">
                  <c:v>64020</c:v>
                </c:pt>
                <c:pt idx="84">
                  <c:v>66909</c:v>
                </c:pt>
                <c:pt idx="85">
                  <c:v>68139</c:v>
                </c:pt>
                <c:pt idx="86">
                  <c:v>69219</c:v>
                </c:pt>
                <c:pt idx="87">
                  <c:v>68925</c:v>
                </c:pt>
                <c:pt idx="88">
                  <c:v>67407</c:v>
                </c:pt>
                <c:pt idx="89">
                  <c:v>65319</c:v>
                </c:pt>
                <c:pt idx="90">
                  <c:v>63451</c:v>
                </c:pt>
                <c:pt idx="91">
                  <c:v>61716</c:v>
                </c:pt>
                <c:pt idx="92">
                  <c:v>60324</c:v>
                </c:pt>
                <c:pt idx="93">
                  <c:v>60665</c:v>
                </c:pt>
                <c:pt idx="94">
                  <c:v>63328</c:v>
                </c:pt>
                <c:pt idx="95">
                  <c:v>62431</c:v>
                </c:pt>
                <c:pt idx="96">
                  <c:v>62111</c:v>
                </c:pt>
                <c:pt idx="97">
                  <c:v>60305</c:v>
                </c:pt>
                <c:pt idx="98">
                  <c:v>57529</c:v>
                </c:pt>
                <c:pt idx="99">
                  <c:v>57091</c:v>
                </c:pt>
                <c:pt idx="100">
                  <c:v>56324</c:v>
                </c:pt>
                <c:pt idx="101">
                  <c:v>55811</c:v>
                </c:pt>
                <c:pt idx="102">
                  <c:v>53818</c:v>
                </c:pt>
                <c:pt idx="103">
                  <c:v>52638</c:v>
                </c:pt>
                <c:pt idx="104">
                  <c:v>51420</c:v>
                </c:pt>
                <c:pt idx="105">
                  <c:v>51201</c:v>
                </c:pt>
                <c:pt idx="106">
                  <c:v>51268</c:v>
                </c:pt>
                <c:pt idx="107">
                  <c:v>52671</c:v>
                </c:pt>
                <c:pt idx="108">
                  <c:v>53719</c:v>
                </c:pt>
                <c:pt idx="109">
                  <c:v>56141</c:v>
                </c:pt>
                <c:pt idx="110">
                  <c:v>57833</c:v>
                </c:pt>
                <c:pt idx="111">
                  <c:v>59976</c:v>
                </c:pt>
                <c:pt idx="112">
                  <c:v>61738</c:v>
                </c:pt>
                <c:pt idx="113">
                  <c:v>62943</c:v>
                </c:pt>
                <c:pt idx="114">
                  <c:v>63198</c:v>
                </c:pt>
                <c:pt idx="115">
                  <c:v>64176</c:v>
                </c:pt>
                <c:pt idx="116">
                  <c:v>64911</c:v>
                </c:pt>
                <c:pt idx="117">
                  <c:v>65502</c:v>
                </c:pt>
                <c:pt idx="118">
                  <c:v>65557</c:v>
                </c:pt>
                <c:pt idx="119">
                  <c:v>66306</c:v>
                </c:pt>
                <c:pt idx="120">
                  <c:v>66678</c:v>
                </c:pt>
                <c:pt idx="121">
                  <c:v>66982</c:v>
                </c:pt>
                <c:pt idx="122">
                  <c:v>67300</c:v>
                </c:pt>
                <c:pt idx="123">
                  <c:v>65792</c:v>
                </c:pt>
                <c:pt idx="124">
                  <c:v>64988</c:v>
                </c:pt>
                <c:pt idx="125">
                  <c:v>64765</c:v>
                </c:pt>
                <c:pt idx="126">
                  <c:v>63040</c:v>
                </c:pt>
                <c:pt idx="127">
                  <c:v>62262</c:v>
                </c:pt>
                <c:pt idx="128">
                  <c:v>61643</c:v>
                </c:pt>
                <c:pt idx="129">
                  <c:v>61666</c:v>
                </c:pt>
                <c:pt idx="130">
                  <c:v>62012</c:v>
                </c:pt>
                <c:pt idx="131">
                  <c:v>64500</c:v>
                </c:pt>
                <c:pt idx="132">
                  <c:v>67132</c:v>
                </c:pt>
                <c:pt idx="133">
                  <c:v>68417</c:v>
                </c:pt>
                <c:pt idx="134">
                  <c:v>69226</c:v>
                </c:pt>
                <c:pt idx="135">
                  <c:v>68724</c:v>
                </c:pt>
                <c:pt idx="136">
                  <c:v>67243</c:v>
                </c:pt>
                <c:pt idx="137">
                  <c:v>65175</c:v>
                </c:pt>
                <c:pt idx="138">
                  <c:v>63300</c:v>
                </c:pt>
                <c:pt idx="139">
                  <c:v>61657</c:v>
                </c:pt>
                <c:pt idx="140">
                  <c:v>60307</c:v>
                </c:pt>
                <c:pt idx="141">
                  <c:v>60767</c:v>
                </c:pt>
                <c:pt idx="142">
                  <c:v>63563</c:v>
                </c:pt>
                <c:pt idx="143">
                  <c:v>62615</c:v>
                </c:pt>
                <c:pt idx="144">
                  <c:v>62518</c:v>
                </c:pt>
                <c:pt idx="145">
                  <c:v>60335</c:v>
                </c:pt>
                <c:pt idx="146">
                  <c:v>57668</c:v>
                </c:pt>
                <c:pt idx="147">
                  <c:v>56948</c:v>
                </c:pt>
                <c:pt idx="148">
                  <c:v>56251</c:v>
                </c:pt>
                <c:pt idx="149">
                  <c:v>55704</c:v>
                </c:pt>
                <c:pt idx="150">
                  <c:v>53577</c:v>
                </c:pt>
                <c:pt idx="151">
                  <c:v>52152</c:v>
                </c:pt>
                <c:pt idx="152">
                  <c:v>50917</c:v>
                </c:pt>
                <c:pt idx="153">
                  <c:v>50436</c:v>
                </c:pt>
                <c:pt idx="154">
                  <c:v>50104</c:v>
                </c:pt>
                <c:pt idx="155">
                  <c:v>50727</c:v>
                </c:pt>
                <c:pt idx="156">
                  <c:v>51085</c:v>
                </c:pt>
                <c:pt idx="157">
                  <c:v>52172</c:v>
                </c:pt>
                <c:pt idx="158">
                  <c:v>52872</c:v>
                </c:pt>
                <c:pt idx="159">
                  <c:v>54061</c:v>
                </c:pt>
                <c:pt idx="160">
                  <c:v>55065</c:v>
                </c:pt>
                <c:pt idx="161">
                  <c:v>56096</c:v>
                </c:pt>
                <c:pt idx="162">
                  <c:v>56922</c:v>
                </c:pt>
                <c:pt idx="163">
                  <c:v>58452</c:v>
                </c:pt>
                <c:pt idx="164">
                  <c:v>59375</c:v>
                </c:pt>
                <c:pt idx="165">
                  <c:v>60418</c:v>
                </c:pt>
                <c:pt idx="166">
                  <c:v>60688</c:v>
                </c:pt>
                <c:pt idx="167">
                  <c:v>61344</c:v>
                </c:pt>
                <c:pt idx="168">
                  <c:v>62009</c:v>
                </c:pt>
                <c:pt idx="169">
                  <c:v>63055</c:v>
                </c:pt>
                <c:pt idx="170">
                  <c:v>63835</c:v>
                </c:pt>
                <c:pt idx="171">
                  <c:v>62181</c:v>
                </c:pt>
                <c:pt idx="172">
                  <c:v>60946</c:v>
                </c:pt>
                <c:pt idx="173">
                  <c:v>60257</c:v>
                </c:pt>
                <c:pt idx="174">
                  <c:v>59076</c:v>
                </c:pt>
                <c:pt idx="175">
                  <c:v>58298</c:v>
                </c:pt>
                <c:pt idx="176">
                  <c:v>57955</c:v>
                </c:pt>
                <c:pt idx="177">
                  <c:v>57891</c:v>
                </c:pt>
                <c:pt idx="178">
                  <c:v>58348</c:v>
                </c:pt>
                <c:pt idx="179">
                  <c:v>60835</c:v>
                </c:pt>
                <c:pt idx="180">
                  <c:v>63165</c:v>
                </c:pt>
                <c:pt idx="181">
                  <c:v>64253</c:v>
                </c:pt>
                <c:pt idx="182">
                  <c:v>65416</c:v>
                </c:pt>
                <c:pt idx="183">
                  <c:v>65189</c:v>
                </c:pt>
                <c:pt idx="184">
                  <c:v>64066</c:v>
                </c:pt>
                <c:pt idx="185">
                  <c:v>62353</c:v>
                </c:pt>
                <c:pt idx="186">
                  <c:v>61021</c:v>
                </c:pt>
                <c:pt idx="187">
                  <c:v>59680</c:v>
                </c:pt>
                <c:pt idx="188">
                  <c:v>58743</c:v>
                </c:pt>
                <c:pt idx="189">
                  <c:v>59431</c:v>
                </c:pt>
                <c:pt idx="190">
                  <c:v>62672</c:v>
                </c:pt>
                <c:pt idx="191">
                  <c:v>62038</c:v>
                </c:pt>
                <c:pt idx="192">
                  <c:v>62205</c:v>
                </c:pt>
                <c:pt idx="193">
                  <c:v>60858</c:v>
                </c:pt>
                <c:pt idx="194">
                  <c:v>58087</c:v>
                </c:pt>
                <c:pt idx="195">
                  <c:v>57767</c:v>
                </c:pt>
                <c:pt idx="196">
                  <c:v>57066</c:v>
                </c:pt>
                <c:pt idx="197">
                  <c:v>56491</c:v>
                </c:pt>
                <c:pt idx="198">
                  <c:v>54342</c:v>
                </c:pt>
                <c:pt idx="199">
                  <c:v>53185</c:v>
                </c:pt>
                <c:pt idx="200">
                  <c:v>51866</c:v>
                </c:pt>
                <c:pt idx="201">
                  <c:v>51258</c:v>
                </c:pt>
                <c:pt idx="202">
                  <c:v>50853</c:v>
                </c:pt>
                <c:pt idx="203">
                  <c:v>51328</c:v>
                </c:pt>
                <c:pt idx="204">
                  <c:v>51460</c:v>
                </c:pt>
                <c:pt idx="205">
                  <c:v>52184</c:v>
                </c:pt>
                <c:pt idx="206">
                  <c:v>52449</c:v>
                </c:pt>
                <c:pt idx="207">
                  <c:v>53174</c:v>
                </c:pt>
                <c:pt idx="208">
                  <c:v>53968</c:v>
                </c:pt>
                <c:pt idx="209">
                  <c:v>54629</c:v>
                </c:pt>
                <c:pt idx="210">
                  <c:v>55169</c:v>
                </c:pt>
                <c:pt idx="211">
                  <c:v>56703</c:v>
                </c:pt>
                <c:pt idx="212">
                  <c:v>57859</c:v>
                </c:pt>
                <c:pt idx="213">
                  <c:v>59210</c:v>
                </c:pt>
                <c:pt idx="214">
                  <c:v>59736</c:v>
                </c:pt>
                <c:pt idx="215">
                  <c:v>60444</c:v>
                </c:pt>
                <c:pt idx="216">
                  <c:v>61130</c:v>
                </c:pt>
                <c:pt idx="217">
                  <c:v>62329</c:v>
                </c:pt>
                <c:pt idx="218">
                  <c:v>63051</c:v>
                </c:pt>
                <c:pt idx="219">
                  <c:v>61070</c:v>
                </c:pt>
                <c:pt idx="220">
                  <c:v>59374</c:v>
                </c:pt>
                <c:pt idx="221">
                  <c:v>58663</c:v>
                </c:pt>
                <c:pt idx="222">
                  <c:v>56927</c:v>
                </c:pt>
                <c:pt idx="223">
                  <c:v>56281</c:v>
                </c:pt>
                <c:pt idx="224">
                  <c:v>55859</c:v>
                </c:pt>
                <c:pt idx="225">
                  <c:v>56109</c:v>
                </c:pt>
                <c:pt idx="226">
                  <c:v>56580</c:v>
                </c:pt>
                <c:pt idx="227">
                  <c:v>59246</c:v>
                </c:pt>
                <c:pt idx="228">
                  <c:v>62244</c:v>
                </c:pt>
                <c:pt idx="229">
                  <c:v>64162</c:v>
                </c:pt>
                <c:pt idx="230">
                  <c:v>65620</c:v>
                </c:pt>
                <c:pt idx="231">
                  <c:v>65801</c:v>
                </c:pt>
                <c:pt idx="232">
                  <c:v>65298</c:v>
                </c:pt>
                <c:pt idx="233">
                  <c:v>63838</c:v>
                </c:pt>
                <c:pt idx="234">
                  <c:v>62523</c:v>
                </c:pt>
                <c:pt idx="235">
                  <c:v>60925</c:v>
                </c:pt>
                <c:pt idx="236">
                  <c:v>59479</c:v>
                </c:pt>
                <c:pt idx="237">
                  <c:v>59979</c:v>
                </c:pt>
                <c:pt idx="238">
                  <c:v>62431</c:v>
                </c:pt>
                <c:pt idx="239">
                  <c:v>61678</c:v>
                </c:pt>
                <c:pt idx="240">
                  <c:v>61479</c:v>
                </c:pt>
                <c:pt idx="241">
                  <c:v>59933</c:v>
                </c:pt>
                <c:pt idx="242">
                  <c:v>57553</c:v>
                </c:pt>
                <c:pt idx="243">
                  <c:v>57297</c:v>
                </c:pt>
                <c:pt idx="244">
                  <c:v>56753</c:v>
                </c:pt>
                <c:pt idx="245">
                  <c:v>56304</c:v>
                </c:pt>
                <c:pt idx="246">
                  <c:v>54334</c:v>
                </c:pt>
                <c:pt idx="247">
                  <c:v>53115</c:v>
                </c:pt>
                <c:pt idx="248">
                  <c:v>52023</c:v>
                </c:pt>
                <c:pt idx="249">
                  <c:v>51932</c:v>
                </c:pt>
                <c:pt idx="250">
                  <c:v>52366</c:v>
                </c:pt>
                <c:pt idx="251">
                  <c:v>54250</c:v>
                </c:pt>
                <c:pt idx="252">
                  <c:v>56261</c:v>
                </c:pt>
                <c:pt idx="253">
                  <c:v>60518</c:v>
                </c:pt>
                <c:pt idx="254">
                  <c:v>63904</c:v>
                </c:pt>
                <c:pt idx="255">
                  <c:v>67760</c:v>
                </c:pt>
                <c:pt idx="256">
                  <c:v>69570</c:v>
                </c:pt>
                <c:pt idx="257">
                  <c:v>70202</c:v>
                </c:pt>
                <c:pt idx="258">
                  <c:v>69648</c:v>
                </c:pt>
                <c:pt idx="259">
                  <c:v>70022</c:v>
                </c:pt>
                <c:pt idx="260">
                  <c:v>69845</c:v>
                </c:pt>
                <c:pt idx="261">
                  <c:v>69724</c:v>
                </c:pt>
                <c:pt idx="262">
                  <c:v>69612</c:v>
                </c:pt>
                <c:pt idx="263">
                  <c:v>69842</c:v>
                </c:pt>
                <c:pt idx="264">
                  <c:v>69938</c:v>
                </c:pt>
                <c:pt idx="265">
                  <c:v>69264</c:v>
                </c:pt>
                <c:pt idx="266">
                  <c:v>69460</c:v>
                </c:pt>
                <c:pt idx="267">
                  <c:v>68470</c:v>
                </c:pt>
                <c:pt idx="268">
                  <c:v>67785</c:v>
                </c:pt>
                <c:pt idx="269">
                  <c:v>67568</c:v>
                </c:pt>
                <c:pt idx="270">
                  <c:v>66047</c:v>
                </c:pt>
                <c:pt idx="271">
                  <c:v>65333</c:v>
                </c:pt>
                <c:pt idx="272">
                  <c:v>64890</c:v>
                </c:pt>
                <c:pt idx="273">
                  <c:v>65108</c:v>
                </c:pt>
                <c:pt idx="274">
                  <c:v>65702</c:v>
                </c:pt>
                <c:pt idx="275">
                  <c:v>67862</c:v>
                </c:pt>
                <c:pt idx="276">
                  <c:v>70363</c:v>
                </c:pt>
                <c:pt idx="277">
                  <c:v>71977</c:v>
                </c:pt>
                <c:pt idx="278">
                  <c:v>73399</c:v>
                </c:pt>
                <c:pt idx="279">
                  <c:v>72476</c:v>
                </c:pt>
                <c:pt idx="280">
                  <c:v>70305</c:v>
                </c:pt>
                <c:pt idx="281">
                  <c:v>68090</c:v>
                </c:pt>
                <c:pt idx="282">
                  <c:v>65592</c:v>
                </c:pt>
                <c:pt idx="283">
                  <c:v>63535</c:v>
                </c:pt>
                <c:pt idx="284">
                  <c:v>61622</c:v>
                </c:pt>
                <c:pt idx="285">
                  <c:v>61849</c:v>
                </c:pt>
                <c:pt idx="286">
                  <c:v>63972</c:v>
                </c:pt>
                <c:pt idx="287">
                  <c:v>63120</c:v>
                </c:pt>
                <c:pt idx="288">
                  <c:v>62964</c:v>
                </c:pt>
                <c:pt idx="289">
                  <c:v>61043</c:v>
                </c:pt>
                <c:pt idx="290">
                  <c:v>58139</c:v>
                </c:pt>
                <c:pt idx="291">
                  <c:v>57735</c:v>
                </c:pt>
                <c:pt idx="292">
                  <c:v>56924</c:v>
                </c:pt>
                <c:pt idx="293">
                  <c:v>56795</c:v>
                </c:pt>
                <c:pt idx="294">
                  <c:v>54806</c:v>
                </c:pt>
                <c:pt idx="295">
                  <c:v>53561</c:v>
                </c:pt>
                <c:pt idx="296">
                  <c:v>52639</c:v>
                </c:pt>
                <c:pt idx="297">
                  <c:v>52631</c:v>
                </c:pt>
                <c:pt idx="298">
                  <c:v>52816</c:v>
                </c:pt>
                <c:pt idx="299">
                  <c:v>54779</c:v>
                </c:pt>
                <c:pt idx="300">
                  <c:v>56655</c:v>
                </c:pt>
                <c:pt idx="301">
                  <c:v>60613</c:v>
                </c:pt>
                <c:pt idx="302">
                  <c:v>63943</c:v>
                </c:pt>
                <c:pt idx="303">
                  <c:v>67566</c:v>
                </c:pt>
                <c:pt idx="304">
                  <c:v>69552</c:v>
                </c:pt>
                <c:pt idx="305">
                  <c:v>69613</c:v>
                </c:pt>
                <c:pt idx="306">
                  <c:v>69108</c:v>
                </c:pt>
                <c:pt idx="307">
                  <c:v>68989</c:v>
                </c:pt>
                <c:pt idx="308">
                  <c:v>68605</c:v>
                </c:pt>
                <c:pt idx="309">
                  <c:v>68496</c:v>
                </c:pt>
                <c:pt idx="310">
                  <c:v>68094</c:v>
                </c:pt>
                <c:pt idx="311">
                  <c:v>68651</c:v>
                </c:pt>
                <c:pt idx="312">
                  <c:v>68513</c:v>
                </c:pt>
                <c:pt idx="313">
                  <c:v>67793</c:v>
                </c:pt>
                <c:pt idx="314">
                  <c:v>67750</c:v>
                </c:pt>
                <c:pt idx="315">
                  <c:v>66645</c:v>
                </c:pt>
                <c:pt idx="316">
                  <c:v>66234</c:v>
                </c:pt>
                <c:pt idx="317">
                  <c:v>65819</c:v>
                </c:pt>
                <c:pt idx="318">
                  <c:v>64308</c:v>
                </c:pt>
                <c:pt idx="319">
                  <c:v>63796</c:v>
                </c:pt>
                <c:pt idx="320">
                  <c:v>63118</c:v>
                </c:pt>
                <c:pt idx="321">
                  <c:v>63246</c:v>
                </c:pt>
                <c:pt idx="322">
                  <c:v>63718</c:v>
                </c:pt>
                <c:pt idx="323">
                  <c:v>66011</c:v>
                </c:pt>
                <c:pt idx="324">
                  <c:v>68838</c:v>
                </c:pt>
                <c:pt idx="325">
                  <c:v>69971</c:v>
                </c:pt>
                <c:pt idx="326">
                  <c:v>71418</c:v>
                </c:pt>
                <c:pt idx="327">
                  <c:v>70633</c:v>
                </c:pt>
                <c:pt idx="328">
                  <c:v>68469</c:v>
                </c:pt>
                <c:pt idx="329">
                  <c:v>66388</c:v>
                </c:pt>
                <c:pt idx="330">
                  <c:v>64354</c:v>
                </c:pt>
                <c:pt idx="331">
                  <c:v>62258</c:v>
                </c:pt>
                <c:pt idx="332">
                  <c:v>60513</c:v>
                </c:pt>
                <c:pt idx="333">
                  <c:v>60463</c:v>
                </c:pt>
                <c:pt idx="334">
                  <c:v>62753</c:v>
                </c:pt>
                <c:pt idx="335">
                  <c:v>61615</c:v>
                </c:pt>
                <c:pt idx="336">
                  <c:v>61412</c:v>
                </c:pt>
                <c:pt idx="337">
                  <c:v>59297</c:v>
                </c:pt>
                <c:pt idx="338">
                  <c:v>56907</c:v>
                </c:pt>
                <c:pt idx="339">
                  <c:v>56579</c:v>
                </c:pt>
                <c:pt idx="340">
                  <c:v>56193</c:v>
                </c:pt>
                <c:pt idx="341">
                  <c:v>55855</c:v>
                </c:pt>
                <c:pt idx="342">
                  <c:v>53696</c:v>
                </c:pt>
                <c:pt idx="343">
                  <c:v>52691</c:v>
                </c:pt>
                <c:pt idx="344">
                  <c:v>51685</c:v>
                </c:pt>
                <c:pt idx="345">
                  <c:v>51714</c:v>
                </c:pt>
                <c:pt idx="346">
                  <c:v>51976</c:v>
                </c:pt>
                <c:pt idx="347">
                  <c:v>54022</c:v>
                </c:pt>
                <c:pt idx="348">
                  <c:v>55933</c:v>
                </c:pt>
                <c:pt idx="349">
                  <c:v>59202</c:v>
                </c:pt>
                <c:pt idx="350">
                  <c:v>62297</c:v>
                </c:pt>
                <c:pt idx="351">
                  <c:v>65501</c:v>
                </c:pt>
                <c:pt idx="352">
                  <c:v>67413</c:v>
                </c:pt>
                <c:pt idx="353">
                  <c:v>68600</c:v>
                </c:pt>
                <c:pt idx="354">
                  <c:v>68328</c:v>
                </c:pt>
                <c:pt idx="355">
                  <c:v>68260</c:v>
                </c:pt>
                <c:pt idx="356">
                  <c:v>67848</c:v>
                </c:pt>
                <c:pt idx="357">
                  <c:v>67533</c:v>
                </c:pt>
                <c:pt idx="358">
                  <c:v>67356</c:v>
                </c:pt>
                <c:pt idx="359">
                  <c:v>67274</c:v>
                </c:pt>
                <c:pt idx="360">
                  <c:v>67240</c:v>
                </c:pt>
                <c:pt idx="361">
                  <c:v>66554</c:v>
                </c:pt>
                <c:pt idx="362">
                  <c:v>66533</c:v>
                </c:pt>
                <c:pt idx="363">
                  <c:v>65519</c:v>
                </c:pt>
                <c:pt idx="364">
                  <c:v>64862</c:v>
                </c:pt>
                <c:pt idx="365">
                  <c:v>64661</c:v>
                </c:pt>
                <c:pt idx="366">
                  <c:v>63079</c:v>
                </c:pt>
                <c:pt idx="367">
                  <c:v>62225</c:v>
                </c:pt>
                <c:pt idx="368">
                  <c:v>61751</c:v>
                </c:pt>
                <c:pt idx="369">
                  <c:v>61824</c:v>
                </c:pt>
                <c:pt idx="370">
                  <c:v>62513</c:v>
                </c:pt>
                <c:pt idx="371">
                  <c:v>64706</c:v>
                </c:pt>
                <c:pt idx="372">
                  <c:v>67664</c:v>
                </c:pt>
                <c:pt idx="373">
                  <c:v>69313</c:v>
                </c:pt>
                <c:pt idx="374">
                  <c:v>70294</c:v>
                </c:pt>
                <c:pt idx="375">
                  <c:v>69714</c:v>
                </c:pt>
                <c:pt idx="376">
                  <c:v>67873</c:v>
                </c:pt>
                <c:pt idx="377">
                  <c:v>65681</c:v>
                </c:pt>
                <c:pt idx="378">
                  <c:v>63459</c:v>
                </c:pt>
                <c:pt idx="379">
                  <c:v>61528</c:v>
                </c:pt>
                <c:pt idx="380">
                  <c:v>59690</c:v>
                </c:pt>
                <c:pt idx="381">
                  <c:v>60057</c:v>
                </c:pt>
                <c:pt idx="382">
                  <c:v>62250</c:v>
                </c:pt>
                <c:pt idx="383">
                  <c:v>61428</c:v>
                </c:pt>
                <c:pt idx="384">
                  <c:v>61278</c:v>
                </c:pt>
                <c:pt idx="385">
                  <c:v>59471</c:v>
                </c:pt>
                <c:pt idx="386">
                  <c:v>56960</c:v>
                </c:pt>
                <c:pt idx="387">
                  <c:v>56744</c:v>
                </c:pt>
                <c:pt idx="388">
                  <c:v>56260</c:v>
                </c:pt>
                <c:pt idx="389">
                  <c:v>55885</c:v>
                </c:pt>
                <c:pt idx="390">
                  <c:v>54039</c:v>
                </c:pt>
                <c:pt idx="391">
                  <c:v>53045</c:v>
                </c:pt>
                <c:pt idx="392">
                  <c:v>51859</c:v>
                </c:pt>
                <c:pt idx="393">
                  <c:v>51959</c:v>
                </c:pt>
                <c:pt idx="394">
                  <c:v>52116</c:v>
                </c:pt>
                <c:pt idx="395">
                  <c:v>54116</c:v>
                </c:pt>
                <c:pt idx="396">
                  <c:v>55924</c:v>
                </c:pt>
                <c:pt idx="397">
                  <c:v>60051</c:v>
                </c:pt>
                <c:pt idx="398">
                  <c:v>63332</c:v>
                </c:pt>
                <c:pt idx="399">
                  <c:v>66557</c:v>
                </c:pt>
                <c:pt idx="400">
                  <c:v>68503</c:v>
                </c:pt>
                <c:pt idx="401">
                  <c:v>68846</c:v>
                </c:pt>
                <c:pt idx="402">
                  <c:v>68188</c:v>
                </c:pt>
                <c:pt idx="403">
                  <c:v>68462</c:v>
                </c:pt>
                <c:pt idx="404">
                  <c:v>68199</c:v>
                </c:pt>
                <c:pt idx="405">
                  <c:v>68264</c:v>
                </c:pt>
                <c:pt idx="406">
                  <c:v>68038</c:v>
                </c:pt>
                <c:pt idx="407">
                  <c:v>68529</c:v>
                </c:pt>
                <c:pt idx="408">
                  <c:v>68821</c:v>
                </c:pt>
                <c:pt idx="409">
                  <c:v>68485</c:v>
                </c:pt>
                <c:pt idx="410">
                  <c:v>68635</c:v>
                </c:pt>
                <c:pt idx="411">
                  <c:v>67787</c:v>
                </c:pt>
                <c:pt idx="412">
                  <c:v>67382</c:v>
                </c:pt>
                <c:pt idx="413">
                  <c:v>67076</c:v>
                </c:pt>
                <c:pt idx="414">
                  <c:v>65523</c:v>
                </c:pt>
                <c:pt idx="415">
                  <c:v>64875</c:v>
                </c:pt>
                <c:pt idx="416">
                  <c:v>64537</c:v>
                </c:pt>
                <c:pt idx="417">
                  <c:v>64493</c:v>
                </c:pt>
                <c:pt idx="418">
                  <c:v>65034</c:v>
                </c:pt>
                <c:pt idx="419">
                  <c:v>66953</c:v>
                </c:pt>
                <c:pt idx="420">
                  <c:v>69539</c:v>
                </c:pt>
                <c:pt idx="421">
                  <c:v>71250</c:v>
                </c:pt>
                <c:pt idx="422">
                  <c:v>72752</c:v>
                </c:pt>
                <c:pt idx="423">
                  <c:v>71886</c:v>
                </c:pt>
                <c:pt idx="424">
                  <c:v>69923</c:v>
                </c:pt>
                <c:pt idx="425">
                  <c:v>67870</c:v>
                </c:pt>
                <c:pt idx="426">
                  <c:v>65681</c:v>
                </c:pt>
                <c:pt idx="427">
                  <c:v>63512</c:v>
                </c:pt>
                <c:pt idx="428">
                  <c:v>61835</c:v>
                </c:pt>
                <c:pt idx="429">
                  <c:v>61824</c:v>
                </c:pt>
                <c:pt idx="430">
                  <c:v>64345</c:v>
                </c:pt>
                <c:pt idx="431">
                  <c:v>63474</c:v>
                </c:pt>
                <c:pt idx="432">
                  <c:v>63133</c:v>
                </c:pt>
                <c:pt idx="433">
                  <c:v>61383</c:v>
                </c:pt>
                <c:pt idx="434">
                  <c:v>58616</c:v>
                </c:pt>
                <c:pt idx="435">
                  <c:v>58441</c:v>
                </c:pt>
                <c:pt idx="436">
                  <c:v>57934</c:v>
                </c:pt>
                <c:pt idx="437">
                  <c:v>57758</c:v>
                </c:pt>
                <c:pt idx="438">
                  <c:v>55789</c:v>
                </c:pt>
                <c:pt idx="439">
                  <c:v>55024</c:v>
                </c:pt>
                <c:pt idx="440">
                  <c:v>53910</c:v>
                </c:pt>
                <c:pt idx="441">
                  <c:v>53947</c:v>
                </c:pt>
                <c:pt idx="442">
                  <c:v>54493</c:v>
                </c:pt>
                <c:pt idx="443">
                  <c:v>56613</c:v>
                </c:pt>
                <c:pt idx="444">
                  <c:v>58340</c:v>
                </c:pt>
                <c:pt idx="445">
                  <c:v>62220</c:v>
                </c:pt>
                <c:pt idx="446">
                  <c:v>65881</c:v>
                </c:pt>
                <c:pt idx="447">
                  <c:v>69524</c:v>
                </c:pt>
                <c:pt idx="448">
                  <c:v>71712</c:v>
                </c:pt>
                <c:pt idx="449">
                  <c:v>72000</c:v>
                </c:pt>
                <c:pt idx="450">
                  <c:v>71342</c:v>
                </c:pt>
                <c:pt idx="451">
                  <c:v>71565</c:v>
                </c:pt>
                <c:pt idx="452">
                  <c:v>71219</c:v>
                </c:pt>
                <c:pt idx="453">
                  <c:v>71032</c:v>
                </c:pt>
                <c:pt idx="454">
                  <c:v>70556</c:v>
                </c:pt>
                <c:pt idx="455">
                  <c:v>70629</c:v>
                </c:pt>
                <c:pt idx="456">
                  <c:v>70512</c:v>
                </c:pt>
                <c:pt idx="457">
                  <c:v>69781</c:v>
                </c:pt>
                <c:pt idx="458">
                  <c:v>69728</c:v>
                </c:pt>
                <c:pt idx="459">
                  <c:v>68366</c:v>
                </c:pt>
                <c:pt idx="460">
                  <c:v>67511</c:v>
                </c:pt>
                <c:pt idx="461">
                  <c:v>66923</c:v>
                </c:pt>
                <c:pt idx="462">
                  <c:v>65109</c:v>
                </c:pt>
                <c:pt idx="463">
                  <c:v>63991</c:v>
                </c:pt>
                <c:pt idx="464">
                  <c:v>63502</c:v>
                </c:pt>
                <c:pt idx="465">
                  <c:v>63038</c:v>
                </c:pt>
                <c:pt idx="466">
                  <c:v>63662</c:v>
                </c:pt>
                <c:pt idx="467">
                  <c:v>65949</c:v>
                </c:pt>
                <c:pt idx="468">
                  <c:v>69432</c:v>
                </c:pt>
                <c:pt idx="469">
                  <c:v>71020</c:v>
                </c:pt>
                <c:pt idx="470">
                  <c:v>71821</c:v>
                </c:pt>
                <c:pt idx="471">
                  <c:v>71101</c:v>
                </c:pt>
                <c:pt idx="472">
                  <c:v>69452</c:v>
                </c:pt>
                <c:pt idx="473">
                  <c:v>67415</c:v>
                </c:pt>
                <c:pt idx="474">
                  <c:v>65626</c:v>
                </c:pt>
                <c:pt idx="475">
                  <c:v>63906</c:v>
                </c:pt>
                <c:pt idx="476">
                  <c:v>62523</c:v>
                </c:pt>
                <c:pt idx="477">
                  <c:v>62960</c:v>
                </c:pt>
                <c:pt idx="478">
                  <c:v>65469</c:v>
                </c:pt>
                <c:pt idx="479">
                  <c:v>64516</c:v>
                </c:pt>
                <c:pt idx="480">
                  <c:v>64348</c:v>
                </c:pt>
                <c:pt idx="481">
                  <c:v>62046</c:v>
                </c:pt>
                <c:pt idx="482">
                  <c:v>59080</c:v>
                </c:pt>
                <c:pt idx="483">
                  <c:v>58459</c:v>
                </c:pt>
                <c:pt idx="484">
                  <c:v>57508</c:v>
                </c:pt>
                <c:pt idx="485">
                  <c:v>57109</c:v>
                </c:pt>
                <c:pt idx="486">
                  <c:v>55259</c:v>
                </c:pt>
                <c:pt idx="487">
                  <c:v>53896</c:v>
                </c:pt>
                <c:pt idx="488">
                  <c:v>52664</c:v>
                </c:pt>
                <c:pt idx="489">
                  <c:v>52252</c:v>
                </c:pt>
                <c:pt idx="490">
                  <c:v>51931</c:v>
                </c:pt>
                <c:pt idx="491">
                  <c:v>52599</c:v>
                </c:pt>
                <c:pt idx="492">
                  <c:v>53054</c:v>
                </c:pt>
                <c:pt idx="493">
                  <c:v>54579</c:v>
                </c:pt>
                <c:pt idx="494">
                  <c:v>55495</c:v>
                </c:pt>
                <c:pt idx="495">
                  <c:v>56755</c:v>
                </c:pt>
                <c:pt idx="496">
                  <c:v>58350</c:v>
                </c:pt>
                <c:pt idx="497">
                  <c:v>59617</c:v>
                </c:pt>
                <c:pt idx="498">
                  <c:v>60482</c:v>
                </c:pt>
                <c:pt idx="499">
                  <c:v>61910</c:v>
                </c:pt>
                <c:pt idx="500">
                  <c:v>62588</c:v>
                </c:pt>
                <c:pt idx="501">
                  <c:v>62963</c:v>
                </c:pt>
                <c:pt idx="502">
                  <c:v>62773</c:v>
                </c:pt>
                <c:pt idx="503">
                  <c:v>62954</c:v>
                </c:pt>
                <c:pt idx="504">
                  <c:v>63307</c:v>
                </c:pt>
                <c:pt idx="505">
                  <c:v>63978</c:v>
                </c:pt>
                <c:pt idx="506">
                  <c:v>64572</c:v>
                </c:pt>
                <c:pt idx="507">
                  <c:v>62671</c:v>
                </c:pt>
                <c:pt idx="508">
                  <c:v>60981</c:v>
                </c:pt>
                <c:pt idx="509">
                  <c:v>60209</c:v>
                </c:pt>
                <c:pt idx="510">
                  <c:v>58480</c:v>
                </c:pt>
                <c:pt idx="511">
                  <c:v>57343</c:v>
                </c:pt>
                <c:pt idx="512">
                  <c:v>56659</c:v>
                </c:pt>
                <c:pt idx="513">
                  <c:v>56441</c:v>
                </c:pt>
                <c:pt idx="514">
                  <c:v>56672</c:v>
                </c:pt>
                <c:pt idx="515">
                  <c:v>58821</c:v>
                </c:pt>
                <c:pt idx="516">
                  <c:v>62000</c:v>
                </c:pt>
                <c:pt idx="517">
                  <c:v>63930</c:v>
                </c:pt>
                <c:pt idx="518">
                  <c:v>65470</c:v>
                </c:pt>
                <c:pt idx="519">
                  <c:v>65206</c:v>
                </c:pt>
                <c:pt idx="520">
                  <c:v>64221</c:v>
                </c:pt>
                <c:pt idx="521">
                  <c:v>62471</c:v>
                </c:pt>
                <c:pt idx="522">
                  <c:v>61126</c:v>
                </c:pt>
                <c:pt idx="523">
                  <c:v>59678</c:v>
                </c:pt>
                <c:pt idx="524">
                  <c:v>58917</c:v>
                </c:pt>
                <c:pt idx="525">
                  <c:v>59990</c:v>
                </c:pt>
                <c:pt idx="526">
                  <c:v>62823</c:v>
                </c:pt>
                <c:pt idx="527">
                  <c:v>62766</c:v>
                </c:pt>
                <c:pt idx="528">
                  <c:v>62826</c:v>
                </c:pt>
                <c:pt idx="529">
                  <c:v>61448</c:v>
                </c:pt>
                <c:pt idx="530">
                  <c:v>59241</c:v>
                </c:pt>
                <c:pt idx="531">
                  <c:v>58843</c:v>
                </c:pt>
                <c:pt idx="532">
                  <c:v>58235</c:v>
                </c:pt>
                <c:pt idx="533">
                  <c:v>57594</c:v>
                </c:pt>
                <c:pt idx="534">
                  <c:v>55479</c:v>
                </c:pt>
                <c:pt idx="535">
                  <c:v>54060</c:v>
                </c:pt>
                <c:pt idx="536">
                  <c:v>52797</c:v>
                </c:pt>
                <c:pt idx="537">
                  <c:v>52094</c:v>
                </c:pt>
                <c:pt idx="538">
                  <c:v>51849</c:v>
                </c:pt>
                <c:pt idx="539">
                  <c:v>52231</c:v>
                </c:pt>
                <c:pt idx="540">
                  <c:v>52469</c:v>
                </c:pt>
                <c:pt idx="541">
                  <c:v>53152</c:v>
                </c:pt>
                <c:pt idx="542">
                  <c:v>53613</c:v>
                </c:pt>
                <c:pt idx="543">
                  <c:v>54445</c:v>
                </c:pt>
                <c:pt idx="544">
                  <c:v>55395</c:v>
                </c:pt>
                <c:pt idx="545">
                  <c:v>56022</c:v>
                </c:pt>
                <c:pt idx="546">
                  <c:v>57030</c:v>
                </c:pt>
                <c:pt idx="547">
                  <c:v>58650</c:v>
                </c:pt>
                <c:pt idx="548">
                  <c:v>59947</c:v>
                </c:pt>
                <c:pt idx="549">
                  <c:v>60910</c:v>
                </c:pt>
                <c:pt idx="550">
                  <c:v>61531</c:v>
                </c:pt>
                <c:pt idx="551">
                  <c:v>62233</c:v>
                </c:pt>
                <c:pt idx="552">
                  <c:v>62860</c:v>
                </c:pt>
                <c:pt idx="553">
                  <c:v>63680</c:v>
                </c:pt>
                <c:pt idx="554">
                  <c:v>64205</c:v>
                </c:pt>
                <c:pt idx="555">
                  <c:v>61954</c:v>
                </c:pt>
                <c:pt idx="556">
                  <c:v>59762</c:v>
                </c:pt>
                <c:pt idx="557">
                  <c:v>58949</c:v>
                </c:pt>
                <c:pt idx="558">
                  <c:v>57113</c:v>
                </c:pt>
                <c:pt idx="559">
                  <c:v>56360</c:v>
                </c:pt>
                <c:pt idx="560">
                  <c:v>55796</c:v>
                </c:pt>
                <c:pt idx="561">
                  <c:v>55683</c:v>
                </c:pt>
                <c:pt idx="562">
                  <c:v>56323</c:v>
                </c:pt>
                <c:pt idx="563">
                  <c:v>58538</c:v>
                </c:pt>
                <c:pt idx="564">
                  <c:v>61984</c:v>
                </c:pt>
                <c:pt idx="565">
                  <c:v>64126</c:v>
                </c:pt>
                <c:pt idx="566">
                  <c:v>65559</c:v>
                </c:pt>
                <c:pt idx="567">
                  <c:v>65992</c:v>
                </c:pt>
                <c:pt idx="568">
                  <c:v>65344</c:v>
                </c:pt>
                <c:pt idx="569">
                  <c:v>63997</c:v>
                </c:pt>
                <c:pt idx="570">
                  <c:v>62737</c:v>
                </c:pt>
                <c:pt idx="571">
                  <c:v>61216</c:v>
                </c:pt>
                <c:pt idx="572">
                  <c:v>59905</c:v>
                </c:pt>
                <c:pt idx="573">
                  <c:v>60081</c:v>
                </c:pt>
                <c:pt idx="574">
                  <c:v>62863</c:v>
                </c:pt>
                <c:pt idx="575">
                  <c:v>61979</c:v>
                </c:pt>
                <c:pt idx="576">
                  <c:v>61920</c:v>
                </c:pt>
                <c:pt idx="577">
                  <c:v>60276</c:v>
                </c:pt>
                <c:pt idx="578">
                  <c:v>57910</c:v>
                </c:pt>
                <c:pt idx="579">
                  <c:v>57616</c:v>
                </c:pt>
                <c:pt idx="580">
                  <c:v>57226</c:v>
                </c:pt>
                <c:pt idx="581">
                  <c:v>56882</c:v>
                </c:pt>
                <c:pt idx="582">
                  <c:v>55013</c:v>
                </c:pt>
                <c:pt idx="583">
                  <c:v>53881</c:v>
                </c:pt>
                <c:pt idx="584">
                  <c:v>52817</c:v>
                </c:pt>
                <c:pt idx="585">
                  <c:v>52948</c:v>
                </c:pt>
                <c:pt idx="586">
                  <c:v>53332</c:v>
                </c:pt>
                <c:pt idx="587">
                  <c:v>55595</c:v>
                </c:pt>
                <c:pt idx="588">
                  <c:v>57542</c:v>
                </c:pt>
                <c:pt idx="589">
                  <c:v>61597</c:v>
                </c:pt>
                <c:pt idx="590">
                  <c:v>65232</c:v>
                </c:pt>
                <c:pt idx="591">
                  <c:v>68869</c:v>
                </c:pt>
                <c:pt idx="592">
                  <c:v>71076</c:v>
                </c:pt>
                <c:pt idx="593">
                  <c:v>71390</c:v>
                </c:pt>
                <c:pt idx="594">
                  <c:v>70989</c:v>
                </c:pt>
                <c:pt idx="595">
                  <c:v>71196</c:v>
                </c:pt>
                <c:pt idx="596">
                  <c:v>71301</c:v>
                </c:pt>
                <c:pt idx="597">
                  <c:v>71258</c:v>
                </c:pt>
                <c:pt idx="598">
                  <c:v>71334</c:v>
                </c:pt>
                <c:pt idx="599">
                  <c:v>71526</c:v>
                </c:pt>
                <c:pt idx="600">
                  <c:v>71814</c:v>
                </c:pt>
                <c:pt idx="601">
                  <c:v>71205</c:v>
                </c:pt>
                <c:pt idx="602">
                  <c:v>71421</c:v>
                </c:pt>
                <c:pt idx="603">
                  <c:v>70277</c:v>
                </c:pt>
                <c:pt idx="604">
                  <c:v>69931</c:v>
                </c:pt>
                <c:pt idx="605">
                  <c:v>69664</c:v>
                </c:pt>
                <c:pt idx="606">
                  <c:v>68109</c:v>
                </c:pt>
                <c:pt idx="607">
                  <c:v>67506</c:v>
                </c:pt>
                <c:pt idx="608">
                  <c:v>67183</c:v>
                </c:pt>
                <c:pt idx="609">
                  <c:v>67012</c:v>
                </c:pt>
                <c:pt idx="610">
                  <c:v>67493</c:v>
                </c:pt>
                <c:pt idx="611">
                  <c:v>69199</c:v>
                </c:pt>
                <c:pt idx="612">
                  <c:v>72202</c:v>
                </c:pt>
                <c:pt idx="613">
                  <c:v>73859</c:v>
                </c:pt>
                <c:pt idx="614">
                  <c:v>75616</c:v>
                </c:pt>
                <c:pt idx="615">
                  <c:v>74839</c:v>
                </c:pt>
                <c:pt idx="616">
                  <c:v>72609</c:v>
                </c:pt>
                <c:pt idx="617">
                  <c:v>70621</c:v>
                </c:pt>
                <c:pt idx="618">
                  <c:v>68333</c:v>
                </c:pt>
                <c:pt idx="619">
                  <c:v>66052</c:v>
                </c:pt>
                <c:pt idx="620">
                  <c:v>64371</c:v>
                </c:pt>
                <c:pt idx="621">
                  <c:v>64790</c:v>
                </c:pt>
                <c:pt idx="622">
                  <c:v>67151</c:v>
                </c:pt>
                <c:pt idx="623">
                  <c:v>66024</c:v>
                </c:pt>
                <c:pt idx="624">
                  <c:v>65976</c:v>
                </c:pt>
                <c:pt idx="625">
                  <c:v>64306</c:v>
                </c:pt>
                <c:pt idx="626">
                  <c:v>61695</c:v>
                </c:pt>
                <c:pt idx="627">
                  <c:v>61252</c:v>
                </c:pt>
                <c:pt idx="628">
                  <c:v>60728</c:v>
                </c:pt>
                <c:pt idx="629">
                  <c:v>60508</c:v>
                </c:pt>
                <c:pt idx="630">
                  <c:v>58713</c:v>
                </c:pt>
                <c:pt idx="631">
                  <c:v>57658</c:v>
                </c:pt>
                <c:pt idx="632">
                  <c:v>56930</c:v>
                </c:pt>
                <c:pt idx="633">
                  <c:v>56860</c:v>
                </c:pt>
                <c:pt idx="634">
                  <c:v>57157</c:v>
                </c:pt>
                <c:pt idx="635">
                  <c:v>59418</c:v>
                </c:pt>
                <c:pt idx="636">
                  <c:v>61295</c:v>
                </c:pt>
                <c:pt idx="637">
                  <c:v>64967</c:v>
                </c:pt>
                <c:pt idx="638">
                  <c:v>68811</c:v>
                </c:pt>
                <c:pt idx="639">
                  <c:v>72284</c:v>
                </c:pt>
                <c:pt idx="640">
                  <c:v>74379</c:v>
                </c:pt>
                <c:pt idx="641">
                  <c:v>74767</c:v>
                </c:pt>
                <c:pt idx="642">
                  <c:v>74269</c:v>
                </c:pt>
                <c:pt idx="643">
                  <c:v>74486</c:v>
                </c:pt>
                <c:pt idx="644">
                  <c:v>73940</c:v>
                </c:pt>
                <c:pt idx="645">
                  <c:v>73661</c:v>
                </c:pt>
                <c:pt idx="646">
                  <c:v>73325</c:v>
                </c:pt>
                <c:pt idx="647">
                  <c:v>73192</c:v>
                </c:pt>
                <c:pt idx="648">
                  <c:v>73225</c:v>
                </c:pt>
                <c:pt idx="649">
                  <c:v>71970</c:v>
                </c:pt>
                <c:pt idx="650">
                  <c:v>72158</c:v>
                </c:pt>
                <c:pt idx="651">
                  <c:v>70982</c:v>
                </c:pt>
                <c:pt idx="652">
                  <c:v>70134</c:v>
                </c:pt>
                <c:pt idx="653">
                  <c:v>69785</c:v>
                </c:pt>
                <c:pt idx="654">
                  <c:v>68358</c:v>
                </c:pt>
                <c:pt idx="655">
                  <c:v>67609</c:v>
                </c:pt>
                <c:pt idx="656">
                  <c:v>67117</c:v>
                </c:pt>
                <c:pt idx="657">
                  <c:v>67128</c:v>
                </c:pt>
                <c:pt idx="658">
                  <c:v>67296</c:v>
                </c:pt>
                <c:pt idx="659">
                  <c:v>69311</c:v>
                </c:pt>
                <c:pt idx="660">
                  <c:v>72685</c:v>
                </c:pt>
                <c:pt idx="661">
                  <c:v>75067</c:v>
                </c:pt>
                <c:pt idx="662">
                  <c:v>76725</c:v>
                </c:pt>
                <c:pt idx="663">
                  <c:v>76141</c:v>
                </c:pt>
                <c:pt idx="664">
                  <c:v>74338</c:v>
                </c:pt>
                <c:pt idx="665">
                  <c:v>71951</c:v>
                </c:pt>
                <c:pt idx="666">
                  <c:v>69863</c:v>
                </c:pt>
                <c:pt idx="667">
                  <c:v>67765</c:v>
                </c:pt>
                <c:pt idx="668">
                  <c:v>66115</c:v>
                </c:pt>
                <c:pt idx="669">
                  <c:v>66514</c:v>
                </c:pt>
                <c:pt idx="670">
                  <c:v>69063</c:v>
                </c:pt>
                <c:pt idx="671">
                  <c:v>68167</c:v>
                </c:pt>
                <c:pt idx="672">
                  <c:v>68066</c:v>
                </c:pt>
                <c:pt idx="673">
                  <c:v>66464</c:v>
                </c:pt>
                <c:pt idx="674">
                  <c:v>64149</c:v>
                </c:pt>
                <c:pt idx="675">
                  <c:v>63897</c:v>
                </c:pt>
                <c:pt idx="676">
                  <c:v>63273</c:v>
                </c:pt>
                <c:pt idx="677">
                  <c:v>63083</c:v>
                </c:pt>
                <c:pt idx="678">
                  <c:v>61173</c:v>
                </c:pt>
                <c:pt idx="679">
                  <c:v>60306</c:v>
                </c:pt>
                <c:pt idx="680">
                  <c:v>59203</c:v>
                </c:pt>
                <c:pt idx="681">
                  <c:v>59276</c:v>
                </c:pt>
                <c:pt idx="682">
                  <c:v>59846</c:v>
                </c:pt>
                <c:pt idx="683">
                  <c:v>61809</c:v>
                </c:pt>
                <c:pt idx="684">
                  <c:v>63506</c:v>
                </c:pt>
                <c:pt idx="685">
                  <c:v>67094</c:v>
                </c:pt>
                <c:pt idx="686">
                  <c:v>70273</c:v>
                </c:pt>
                <c:pt idx="687">
                  <c:v>73324</c:v>
                </c:pt>
                <c:pt idx="688">
                  <c:v>74996</c:v>
                </c:pt>
                <c:pt idx="689">
                  <c:v>76021</c:v>
                </c:pt>
                <c:pt idx="690">
                  <c:v>75793</c:v>
                </c:pt>
                <c:pt idx="691">
                  <c:v>75868</c:v>
                </c:pt>
                <c:pt idx="692">
                  <c:v>75935</c:v>
                </c:pt>
                <c:pt idx="693">
                  <c:v>75738</c:v>
                </c:pt>
                <c:pt idx="694">
                  <c:v>75679</c:v>
                </c:pt>
                <c:pt idx="695">
                  <c:v>76056</c:v>
                </c:pt>
                <c:pt idx="696">
                  <c:v>76185</c:v>
                </c:pt>
                <c:pt idx="697">
                  <c:v>75501</c:v>
                </c:pt>
                <c:pt idx="698">
                  <c:v>75681</c:v>
                </c:pt>
                <c:pt idx="699">
                  <c:v>74503</c:v>
                </c:pt>
                <c:pt idx="700">
                  <c:v>74123</c:v>
                </c:pt>
                <c:pt idx="701">
                  <c:v>73711</c:v>
                </c:pt>
                <c:pt idx="702">
                  <c:v>72153</c:v>
                </c:pt>
                <c:pt idx="703">
                  <c:v>71280</c:v>
                </c:pt>
                <c:pt idx="704">
                  <c:v>70892</c:v>
                </c:pt>
                <c:pt idx="705">
                  <c:v>70597</c:v>
                </c:pt>
                <c:pt idx="706">
                  <c:v>70746</c:v>
                </c:pt>
                <c:pt idx="707">
                  <c:v>72158</c:v>
                </c:pt>
                <c:pt idx="708">
                  <c:v>74658</c:v>
                </c:pt>
                <c:pt idx="709">
                  <c:v>76436</c:v>
                </c:pt>
                <c:pt idx="710">
                  <c:v>77720</c:v>
                </c:pt>
                <c:pt idx="711">
                  <c:v>76546</c:v>
                </c:pt>
                <c:pt idx="712">
                  <c:v>74415</c:v>
                </c:pt>
                <c:pt idx="713">
                  <c:v>72091</c:v>
                </c:pt>
                <c:pt idx="714">
                  <c:v>69965</c:v>
                </c:pt>
                <c:pt idx="715">
                  <c:v>67738</c:v>
                </c:pt>
                <c:pt idx="716">
                  <c:v>65954</c:v>
                </c:pt>
                <c:pt idx="717">
                  <c:v>66133</c:v>
                </c:pt>
                <c:pt idx="718">
                  <c:v>68223</c:v>
                </c:pt>
                <c:pt idx="719">
                  <c:v>67309</c:v>
                </c:pt>
                <c:pt idx="720">
                  <c:v>67024</c:v>
                </c:pt>
                <c:pt idx="721">
                  <c:v>65240</c:v>
                </c:pt>
                <c:pt idx="722">
                  <c:v>62769</c:v>
                </c:pt>
                <c:pt idx="723">
                  <c:v>62274</c:v>
                </c:pt>
                <c:pt idx="724">
                  <c:v>61792</c:v>
                </c:pt>
                <c:pt idx="725">
                  <c:v>61352</c:v>
                </c:pt>
                <c:pt idx="726">
                  <c:v>59362</c:v>
                </c:pt>
                <c:pt idx="727">
                  <c:v>58323</c:v>
                </c:pt>
                <c:pt idx="728">
                  <c:v>57022</c:v>
                </c:pt>
                <c:pt idx="729">
                  <c:v>56775</c:v>
                </c:pt>
                <c:pt idx="730">
                  <c:v>57138</c:v>
                </c:pt>
                <c:pt idx="731">
                  <c:v>59024</c:v>
                </c:pt>
                <c:pt idx="732">
                  <c:v>60819</c:v>
                </c:pt>
                <c:pt idx="733">
                  <c:v>64554</c:v>
                </c:pt>
                <c:pt idx="734">
                  <c:v>68205</c:v>
                </c:pt>
                <c:pt idx="735">
                  <c:v>71532</c:v>
                </c:pt>
                <c:pt idx="736">
                  <c:v>73176</c:v>
                </c:pt>
                <c:pt idx="737">
                  <c:v>73703</c:v>
                </c:pt>
                <c:pt idx="738">
                  <c:v>73246</c:v>
                </c:pt>
                <c:pt idx="739">
                  <c:v>73417</c:v>
                </c:pt>
                <c:pt idx="740">
                  <c:v>73911</c:v>
                </c:pt>
                <c:pt idx="741">
                  <c:v>73749</c:v>
                </c:pt>
                <c:pt idx="742">
                  <c:v>73989</c:v>
                </c:pt>
                <c:pt idx="743">
                  <c:v>74294</c:v>
                </c:pt>
                <c:pt idx="744">
                  <c:v>74488</c:v>
                </c:pt>
                <c:pt idx="745">
                  <c:v>73714</c:v>
                </c:pt>
                <c:pt idx="746">
                  <c:v>73547</c:v>
                </c:pt>
                <c:pt idx="747">
                  <c:v>72624</c:v>
                </c:pt>
                <c:pt idx="748">
                  <c:v>72042</c:v>
                </c:pt>
                <c:pt idx="749">
                  <c:v>71600</c:v>
                </c:pt>
                <c:pt idx="750">
                  <c:v>70388</c:v>
                </c:pt>
                <c:pt idx="751">
                  <c:v>69471</c:v>
                </c:pt>
                <c:pt idx="752">
                  <c:v>69205</c:v>
                </c:pt>
                <c:pt idx="753">
                  <c:v>69037</c:v>
                </c:pt>
                <c:pt idx="754">
                  <c:v>69169</c:v>
                </c:pt>
                <c:pt idx="755">
                  <c:v>70724</c:v>
                </c:pt>
                <c:pt idx="756">
                  <c:v>73390</c:v>
                </c:pt>
                <c:pt idx="757">
                  <c:v>75103</c:v>
                </c:pt>
                <c:pt idx="758">
                  <c:v>76988</c:v>
                </c:pt>
                <c:pt idx="759">
                  <c:v>75473</c:v>
                </c:pt>
                <c:pt idx="760">
                  <c:v>73469</c:v>
                </c:pt>
                <c:pt idx="761">
                  <c:v>71018</c:v>
                </c:pt>
                <c:pt idx="762">
                  <c:v>69088</c:v>
                </c:pt>
                <c:pt idx="763">
                  <c:v>66816</c:v>
                </c:pt>
                <c:pt idx="764">
                  <c:v>65209</c:v>
                </c:pt>
                <c:pt idx="765">
                  <c:v>65294</c:v>
                </c:pt>
                <c:pt idx="766">
                  <c:v>67801</c:v>
                </c:pt>
                <c:pt idx="767">
                  <c:v>66756</c:v>
                </c:pt>
                <c:pt idx="768">
                  <c:v>66553</c:v>
                </c:pt>
                <c:pt idx="769">
                  <c:v>64992</c:v>
                </c:pt>
                <c:pt idx="770">
                  <c:v>62262</c:v>
                </c:pt>
                <c:pt idx="771">
                  <c:v>61932</c:v>
                </c:pt>
                <c:pt idx="772">
                  <c:v>61444</c:v>
                </c:pt>
                <c:pt idx="773">
                  <c:v>61271</c:v>
                </c:pt>
                <c:pt idx="774">
                  <c:v>59339</c:v>
                </c:pt>
                <c:pt idx="775">
                  <c:v>58196</c:v>
                </c:pt>
                <c:pt idx="776">
                  <c:v>57327</c:v>
                </c:pt>
                <c:pt idx="777">
                  <c:v>57075</c:v>
                </c:pt>
                <c:pt idx="778">
                  <c:v>57588</c:v>
                </c:pt>
                <c:pt idx="779">
                  <c:v>59616</c:v>
                </c:pt>
                <c:pt idx="780">
                  <c:v>61517</c:v>
                </c:pt>
                <c:pt idx="781">
                  <c:v>65328</c:v>
                </c:pt>
                <c:pt idx="782">
                  <c:v>68919</c:v>
                </c:pt>
                <c:pt idx="783">
                  <c:v>72248</c:v>
                </c:pt>
                <c:pt idx="784">
                  <c:v>74269</c:v>
                </c:pt>
                <c:pt idx="785">
                  <c:v>74338</c:v>
                </c:pt>
                <c:pt idx="786">
                  <c:v>73924</c:v>
                </c:pt>
                <c:pt idx="787">
                  <c:v>73777</c:v>
                </c:pt>
                <c:pt idx="788">
                  <c:v>73635</c:v>
                </c:pt>
                <c:pt idx="789">
                  <c:v>73178</c:v>
                </c:pt>
                <c:pt idx="790">
                  <c:v>72899</c:v>
                </c:pt>
                <c:pt idx="791">
                  <c:v>72519</c:v>
                </c:pt>
                <c:pt idx="792">
                  <c:v>72472</c:v>
                </c:pt>
                <c:pt idx="793">
                  <c:v>71426</c:v>
                </c:pt>
                <c:pt idx="794">
                  <c:v>71392</c:v>
                </c:pt>
                <c:pt idx="795">
                  <c:v>69679</c:v>
                </c:pt>
                <c:pt idx="796">
                  <c:v>68873</c:v>
                </c:pt>
                <c:pt idx="797">
                  <c:v>68204</c:v>
                </c:pt>
                <c:pt idx="798">
                  <c:v>66557</c:v>
                </c:pt>
                <c:pt idx="799">
                  <c:v>65345</c:v>
                </c:pt>
                <c:pt idx="800">
                  <c:v>64716</c:v>
                </c:pt>
                <c:pt idx="801">
                  <c:v>64198</c:v>
                </c:pt>
                <c:pt idx="802">
                  <c:v>64436</c:v>
                </c:pt>
                <c:pt idx="803">
                  <c:v>66067</c:v>
                </c:pt>
                <c:pt idx="804">
                  <c:v>69759</c:v>
                </c:pt>
                <c:pt idx="805">
                  <c:v>71944</c:v>
                </c:pt>
                <c:pt idx="806">
                  <c:v>73287</c:v>
                </c:pt>
                <c:pt idx="807">
                  <c:v>72370</c:v>
                </c:pt>
                <c:pt idx="808">
                  <c:v>70867</c:v>
                </c:pt>
                <c:pt idx="809">
                  <c:v>68855</c:v>
                </c:pt>
                <c:pt idx="810">
                  <c:v>66756</c:v>
                </c:pt>
                <c:pt idx="811">
                  <c:v>65346</c:v>
                </c:pt>
                <c:pt idx="812">
                  <c:v>64046</c:v>
                </c:pt>
                <c:pt idx="813">
                  <c:v>64708</c:v>
                </c:pt>
                <c:pt idx="814">
                  <c:v>67447</c:v>
                </c:pt>
                <c:pt idx="815">
                  <c:v>66311</c:v>
                </c:pt>
                <c:pt idx="816">
                  <c:v>66105</c:v>
                </c:pt>
                <c:pt idx="817">
                  <c:v>63941</c:v>
                </c:pt>
                <c:pt idx="818">
                  <c:v>61377</c:v>
                </c:pt>
                <c:pt idx="819">
                  <c:v>60879</c:v>
                </c:pt>
                <c:pt idx="820">
                  <c:v>60014</c:v>
                </c:pt>
                <c:pt idx="821">
                  <c:v>59526</c:v>
                </c:pt>
                <c:pt idx="822">
                  <c:v>57367</c:v>
                </c:pt>
                <c:pt idx="823">
                  <c:v>56119</c:v>
                </c:pt>
                <c:pt idx="824">
                  <c:v>54887</c:v>
                </c:pt>
                <c:pt idx="825">
                  <c:v>54614</c:v>
                </c:pt>
                <c:pt idx="826">
                  <c:v>54285</c:v>
                </c:pt>
                <c:pt idx="827">
                  <c:v>55085</c:v>
                </c:pt>
                <c:pt idx="828">
                  <c:v>55593</c:v>
                </c:pt>
                <c:pt idx="829">
                  <c:v>56908</c:v>
                </c:pt>
                <c:pt idx="830">
                  <c:v>58102</c:v>
                </c:pt>
                <c:pt idx="831">
                  <c:v>59645</c:v>
                </c:pt>
                <c:pt idx="832">
                  <c:v>61245</c:v>
                </c:pt>
                <c:pt idx="833">
                  <c:v>62204</c:v>
                </c:pt>
                <c:pt idx="834">
                  <c:v>63190</c:v>
                </c:pt>
                <c:pt idx="835">
                  <c:v>64794</c:v>
                </c:pt>
                <c:pt idx="836">
                  <c:v>65414</c:v>
                </c:pt>
                <c:pt idx="837">
                  <c:v>65689</c:v>
                </c:pt>
                <c:pt idx="838">
                  <c:v>65418</c:v>
                </c:pt>
                <c:pt idx="839">
                  <c:v>65694</c:v>
                </c:pt>
                <c:pt idx="840">
                  <c:v>66014</c:v>
                </c:pt>
                <c:pt idx="841">
                  <c:v>66503</c:v>
                </c:pt>
                <c:pt idx="842">
                  <c:v>66999</c:v>
                </c:pt>
                <c:pt idx="843">
                  <c:v>65098</c:v>
                </c:pt>
                <c:pt idx="844">
                  <c:v>63674</c:v>
                </c:pt>
                <c:pt idx="845">
                  <c:v>62903</c:v>
                </c:pt>
                <c:pt idx="846">
                  <c:v>61308</c:v>
                </c:pt>
                <c:pt idx="847">
                  <c:v>60548</c:v>
                </c:pt>
                <c:pt idx="848">
                  <c:v>60072</c:v>
                </c:pt>
                <c:pt idx="849">
                  <c:v>59614</c:v>
                </c:pt>
                <c:pt idx="850">
                  <c:v>59796</c:v>
                </c:pt>
                <c:pt idx="851">
                  <c:v>61432</c:v>
                </c:pt>
                <c:pt idx="852">
                  <c:v>64591</c:v>
                </c:pt>
                <c:pt idx="853">
                  <c:v>66587</c:v>
                </c:pt>
                <c:pt idx="854">
                  <c:v>67714</c:v>
                </c:pt>
                <c:pt idx="855">
                  <c:v>67218</c:v>
                </c:pt>
                <c:pt idx="856">
                  <c:v>65914</c:v>
                </c:pt>
                <c:pt idx="857">
                  <c:v>64091</c:v>
                </c:pt>
                <c:pt idx="858">
                  <c:v>62504</c:v>
                </c:pt>
                <c:pt idx="859">
                  <c:v>60898</c:v>
                </c:pt>
                <c:pt idx="860">
                  <c:v>60029</c:v>
                </c:pt>
                <c:pt idx="861">
                  <c:v>60652</c:v>
                </c:pt>
                <c:pt idx="862">
                  <c:v>63380</c:v>
                </c:pt>
                <c:pt idx="863">
                  <c:v>63205</c:v>
                </c:pt>
                <c:pt idx="864">
                  <c:v>63461</c:v>
                </c:pt>
                <c:pt idx="865">
                  <c:v>61588</c:v>
                </c:pt>
                <c:pt idx="866">
                  <c:v>59151</c:v>
                </c:pt>
                <c:pt idx="867">
                  <c:v>58735</c:v>
                </c:pt>
                <c:pt idx="868">
                  <c:v>58052</c:v>
                </c:pt>
                <c:pt idx="869">
                  <c:v>57398</c:v>
                </c:pt>
                <c:pt idx="870">
                  <c:v>55100</c:v>
                </c:pt>
                <c:pt idx="871">
                  <c:v>53699</c:v>
                </c:pt>
                <c:pt idx="872">
                  <c:v>52364</c:v>
                </c:pt>
                <c:pt idx="873">
                  <c:v>51608</c:v>
                </c:pt>
                <c:pt idx="874">
                  <c:v>51140</c:v>
                </c:pt>
                <c:pt idx="875">
                  <c:v>51382</c:v>
                </c:pt>
                <c:pt idx="876">
                  <c:v>51725</c:v>
                </c:pt>
                <c:pt idx="877">
                  <c:v>52466</c:v>
                </c:pt>
                <c:pt idx="878">
                  <c:v>52876</c:v>
                </c:pt>
                <c:pt idx="879">
                  <c:v>53717</c:v>
                </c:pt>
                <c:pt idx="880">
                  <c:v>54468</c:v>
                </c:pt>
                <c:pt idx="881">
                  <c:v>55363</c:v>
                </c:pt>
                <c:pt idx="882">
                  <c:v>56374</c:v>
                </c:pt>
                <c:pt idx="883">
                  <c:v>58176</c:v>
                </c:pt>
                <c:pt idx="884">
                  <c:v>59536</c:v>
                </c:pt>
                <c:pt idx="885">
                  <c:v>60837</c:v>
                </c:pt>
                <c:pt idx="886">
                  <c:v>61430</c:v>
                </c:pt>
                <c:pt idx="887">
                  <c:v>62218</c:v>
                </c:pt>
                <c:pt idx="888">
                  <c:v>62739</c:v>
                </c:pt>
                <c:pt idx="889">
                  <c:v>63719</c:v>
                </c:pt>
                <c:pt idx="890">
                  <c:v>64059</c:v>
                </c:pt>
                <c:pt idx="891">
                  <c:v>61961</c:v>
                </c:pt>
                <c:pt idx="892">
                  <c:v>60089</c:v>
                </c:pt>
                <c:pt idx="893">
                  <c:v>59188</c:v>
                </c:pt>
                <c:pt idx="894">
                  <c:v>57574</c:v>
                </c:pt>
                <c:pt idx="895">
                  <c:v>56697</c:v>
                </c:pt>
                <c:pt idx="896">
                  <c:v>55943</c:v>
                </c:pt>
                <c:pt idx="897">
                  <c:v>55985</c:v>
                </c:pt>
                <c:pt idx="898">
                  <c:v>56199</c:v>
                </c:pt>
                <c:pt idx="899">
                  <c:v>57910</c:v>
                </c:pt>
                <c:pt idx="900">
                  <c:v>61288</c:v>
                </c:pt>
                <c:pt idx="901">
                  <c:v>64207</c:v>
                </c:pt>
                <c:pt idx="902">
                  <c:v>66064</c:v>
                </c:pt>
                <c:pt idx="903">
                  <c:v>66464</c:v>
                </c:pt>
                <c:pt idx="904">
                  <c:v>66070</c:v>
                </c:pt>
                <c:pt idx="905">
                  <c:v>64731</c:v>
                </c:pt>
                <c:pt idx="906">
                  <c:v>63592</c:v>
                </c:pt>
                <c:pt idx="907">
                  <c:v>62092</c:v>
                </c:pt>
                <c:pt idx="908">
                  <c:v>60797</c:v>
                </c:pt>
                <c:pt idx="909">
                  <c:v>61272</c:v>
                </c:pt>
                <c:pt idx="910">
                  <c:v>64157</c:v>
                </c:pt>
                <c:pt idx="911">
                  <c:v>63236</c:v>
                </c:pt>
                <c:pt idx="912">
                  <c:v>63320</c:v>
                </c:pt>
                <c:pt idx="913">
                  <c:v>61908</c:v>
                </c:pt>
                <c:pt idx="914">
                  <c:v>59480</c:v>
                </c:pt>
                <c:pt idx="915">
                  <c:v>59446</c:v>
                </c:pt>
                <c:pt idx="916">
                  <c:v>59099</c:v>
                </c:pt>
                <c:pt idx="917">
                  <c:v>58965</c:v>
                </c:pt>
                <c:pt idx="918">
                  <c:v>57173</c:v>
                </c:pt>
                <c:pt idx="919">
                  <c:v>56118</c:v>
                </c:pt>
                <c:pt idx="920">
                  <c:v>55112</c:v>
                </c:pt>
                <c:pt idx="921">
                  <c:v>55300</c:v>
                </c:pt>
                <c:pt idx="922">
                  <c:v>55893</c:v>
                </c:pt>
                <c:pt idx="923">
                  <c:v>58108</c:v>
                </c:pt>
                <c:pt idx="924">
                  <c:v>60202</c:v>
                </c:pt>
                <c:pt idx="925">
                  <c:v>64187</c:v>
                </c:pt>
                <c:pt idx="926">
                  <c:v>67857</c:v>
                </c:pt>
                <c:pt idx="927">
                  <c:v>71440</c:v>
                </c:pt>
                <c:pt idx="928">
                  <c:v>73480</c:v>
                </c:pt>
                <c:pt idx="929">
                  <c:v>73982</c:v>
                </c:pt>
                <c:pt idx="930">
                  <c:v>73831</c:v>
                </c:pt>
                <c:pt idx="931">
                  <c:v>74001</c:v>
                </c:pt>
                <c:pt idx="932">
                  <c:v>74174</c:v>
                </c:pt>
                <c:pt idx="933">
                  <c:v>74072</c:v>
                </c:pt>
                <c:pt idx="934">
                  <c:v>73999</c:v>
                </c:pt>
                <c:pt idx="935">
                  <c:v>74379</c:v>
                </c:pt>
                <c:pt idx="936">
                  <c:v>74398</c:v>
                </c:pt>
                <c:pt idx="937">
                  <c:v>73885</c:v>
                </c:pt>
                <c:pt idx="938">
                  <c:v>74220</c:v>
                </c:pt>
                <c:pt idx="939">
                  <c:v>72954</c:v>
                </c:pt>
                <c:pt idx="940">
                  <c:v>72492</c:v>
                </c:pt>
                <c:pt idx="941">
                  <c:v>72096</c:v>
                </c:pt>
                <c:pt idx="942">
                  <c:v>70630</c:v>
                </c:pt>
                <c:pt idx="943">
                  <c:v>69652</c:v>
                </c:pt>
                <c:pt idx="944">
                  <c:v>69204</c:v>
                </c:pt>
                <c:pt idx="945">
                  <c:v>68975</c:v>
                </c:pt>
                <c:pt idx="946">
                  <c:v>69196</c:v>
                </c:pt>
                <c:pt idx="947">
                  <c:v>70519</c:v>
                </c:pt>
                <c:pt idx="948">
                  <c:v>73496</c:v>
                </c:pt>
                <c:pt idx="949">
                  <c:v>76173</c:v>
                </c:pt>
                <c:pt idx="950">
                  <c:v>78022</c:v>
                </c:pt>
                <c:pt idx="951">
                  <c:v>77254</c:v>
                </c:pt>
                <c:pt idx="952">
                  <c:v>75574</c:v>
                </c:pt>
                <c:pt idx="953">
                  <c:v>73139</c:v>
                </c:pt>
                <c:pt idx="954">
                  <c:v>71062</c:v>
                </c:pt>
                <c:pt idx="955">
                  <c:v>68691</c:v>
                </c:pt>
                <c:pt idx="956">
                  <c:v>67052</c:v>
                </c:pt>
                <c:pt idx="957">
                  <c:v>67606</c:v>
                </c:pt>
                <c:pt idx="958">
                  <c:v>70304</c:v>
                </c:pt>
                <c:pt idx="959">
                  <c:v>69237</c:v>
                </c:pt>
                <c:pt idx="960">
                  <c:v>69323</c:v>
                </c:pt>
                <c:pt idx="961">
                  <c:v>67648</c:v>
                </c:pt>
                <c:pt idx="962">
                  <c:v>65043</c:v>
                </c:pt>
                <c:pt idx="963">
                  <c:v>64839</c:v>
                </c:pt>
                <c:pt idx="964">
                  <c:v>64287</c:v>
                </c:pt>
                <c:pt idx="965">
                  <c:v>64128</c:v>
                </c:pt>
                <c:pt idx="966">
                  <c:v>62402</c:v>
                </c:pt>
                <c:pt idx="967">
                  <c:v>61252</c:v>
                </c:pt>
                <c:pt idx="968">
                  <c:v>60364</c:v>
                </c:pt>
                <c:pt idx="969">
                  <c:v>60504</c:v>
                </c:pt>
                <c:pt idx="970">
                  <c:v>60942</c:v>
                </c:pt>
                <c:pt idx="971">
                  <c:v>63103</c:v>
                </c:pt>
                <c:pt idx="972">
                  <c:v>65244</c:v>
                </c:pt>
                <c:pt idx="973">
                  <c:v>69507</c:v>
                </c:pt>
                <c:pt idx="974">
                  <c:v>72994</c:v>
                </c:pt>
                <c:pt idx="975">
                  <c:v>76106</c:v>
                </c:pt>
                <c:pt idx="976">
                  <c:v>77654</c:v>
                </c:pt>
                <c:pt idx="977">
                  <c:v>77838</c:v>
                </c:pt>
                <c:pt idx="978">
                  <c:v>77395</c:v>
                </c:pt>
                <c:pt idx="979">
                  <c:v>77506</c:v>
                </c:pt>
                <c:pt idx="980">
                  <c:v>77341</c:v>
                </c:pt>
                <c:pt idx="981">
                  <c:v>77293</c:v>
                </c:pt>
                <c:pt idx="982">
                  <c:v>77023</c:v>
                </c:pt>
                <c:pt idx="983">
                  <c:v>77285</c:v>
                </c:pt>
                <c:pt idx="984">
                  <c:v>77446</c:v>
                </c:pt>
                <c:pt idx="985">
                  <c:v>76447</c:v>
                </c:pt>
                <c:pt idx="986">
                  <c:v>76717</c:v>
                </c:pt>
                <c:pt idx="987">
                  <c:v>75466</c:v>
                </c:pt>
                <c:pt idx="988">
                  <c:v>74854</c:v>
                </c:pt>
                <c:pt idx="989">
                  <c:v>74379</c:v>
                </c:pt>
                <c:pt idx="990">
                  <c:v>72765</c:v>
                </c:pt>
                <c:pt idx="991">
                  <c:v>72009</c:v>
                </c:pt>
                <c:pt idx="992">
                  <c:v>71616</c:v>
                </c:pt>
                <c:pt idx="993">
                  <c:v>71467</c:v>
                </c:pt>
                <c:pt idx="994">
                  <c:v>71684</c:v>
                </c:pt>
                <c:pt idx="995">
                  <c:v>73080</c:v>
                </c:pt>
                <c:pt idx="996">
                  <c:v>76203</c:v>
                </c:pt>
                <c:pt idx="997">
                  <c:v>78855</c:v>
                </c:pt>
                <c:pt idx="998">
                  <c:v>80360</c:v>
                </c:pt>
                <c:pt idx="999">
                  <c:v>79320</c:v>
                </c:pt>
                <c:pt idx="1000">
                  <c:v>77199</c:v>
                </c:pt>
                <c:pt idx="1001">
                  <c:v>74826</c:v>
                </c:pt>
                <c:pt idx="1002">
                  <c:v>72813</c:v>
                </c:pt>
                <c:pt idx="1003">
                  <c:v>70520</c:v>
                </c:pt>
                <c:pt idx="1004">
                  <c:v>68849</c:v>
                </c:pt>
                <c:pt idx="1005">
                  <c:v>68867</c:v>
                </c:pt>
                <c:pt idx="1006">
                  <c:v>71418</c:v>
                </c:pt>
                <c:pt idx="1007">
                  <c:v>70256</c:v>
                </c:pt>
                <c:pt idx="1008">
                  <c:v>70045</c:v>
                </c:pt>
                <c:pt idx="1009">
                  <c:v>68677</c:v>
                </c:pt>
                <c:pt idx="1010">
                  <c:v>66332</c:v>
                </c:pt>
                <c:pt idx="1011">
                  <c:v>66250</c:v>
                </c:pt>
                <c:pt idx="1012">
                  <c:v>65900</c:v>
                </c:pt>
                <c:pt idx="1013">
                  <c:v>65617</c:v>
                </c:pt>
                <c:pt idx="1014">
                  <c:v>63833</c:v>
                </c:pt>
                <c:pt idx="1015">
                  <c:v>62527</c:v>
                </c:pt>
                <c:pt idx="1016">
                  <c:v>61552</c:v>
                </c:pt>
                <c:pt idx="1017">
                  <c:v>61732</c:v>
                </c:pt>
                <c:pt idx="1018">
                  <c:v>62090</c:v>
                </c:pt>
                <c:pt idx="1019">
                  <c:v>64199</c:v>
                </c:pt>
                <c:pt idx="1020">
                  <c:v>66055</c:v>
                </c:pt>
                <c:pt idx="1021">
                  <c:v>69582</c:v>
                </c:pt>
                <c:pt idx="1022">
                  <c:v>72597</c:v>
                </c:pt>
                <c:pt idx="1023">
                  <c:v>75920</c:v>
                </c:pt>
                <c:pt idx="1024">
                  <c:v>77431</c:v>
                </c:pt>
                <c:pt idx="1025">
                  <c:v>78134</c:v>
                </c:pt>
                <c:pt idx="1026">
                  <c:v>78460</c:v>
                </c:pt>
                <c:pt idx="1027">
                  <c:v>78982</c:v>
                </c:pt>
                <c:pt idx="1028">
                  <c:v>79044</c:v>
                </c:pt>
                <c:pt idx="1029">
                  <c:v>78732</c:v>
                </c:pt>
                <c:pt idx="1030">
                  <c:v>78670</c:v>
                </c:pt>
                <c:pt idx="1031">
                  <c:v>79197</c:v>
                </c:pt>
                <c:pt idx="1032">
                  <c:v>78981</c:v>
                </c:pt>
                <c:pt idx="1033">
                  <c:v>78117</c:v>
                </c:pt>
                <c:pt idx="1034">
                  <c:v>77986</c:v>
                </c:pt>
                <c:pt idx="1035">
                  <c:v>76658</c:v>
                </c:pt>
                <c:pt idx="1036">
                  <c:v>76104</c:v>
                </c:pt>
                <c:pt idx="1037">
                  <c:v>75391</c:v>
                </c:pt>
                <c:pt idx="1038">
                  <c:v>73593</c:v>
                </c:pt>
                <c:pt idx="1039">
                  <c:v>72503</c:v>
                </c:pt>
                <c:pt idx="1040">
                  <c:v>72075</c:v>
                </c:pt>
                <c:pt idx="1041">
                  <c:v>71932</c:v>
                </c:pt>
                <c:pt idx="1042">
                  <c:v>71980</c:v>
                </c:pt>
                <c:pt idx="1043">
                  <c:v>73174</c:v>
                </c:pt>
                <c:pt idx="1044">
                  <c:v>76271</c:v>
                </c:pt>
                <c:pt idx="1045">
                  <c:v>79042</c:v>
                </c:pt>
                <c:pt idx="1046">
                  <c:v>80773</c:v>
                </c:pt>
                <c:pt idx="1047">
                  <c:v>79666</c:v>
                </c:pt>
                <c:pt idx="1048">
                  <c:v>77457</c:v>
                </c:pt>
                <c:pt idx="1049">
                  <c:v>74950</c:v>
                </c:pt>
                <c:pt idx="1050">
                  <c:v>72676</c:v>
                </c:pt>
                <c:pt idx="1051">
                  <c:v>70711</c:v>
                </c:pt>
                <c:pt idx="1052">
                  <c:v>68906</c:v>
                </c:pt>
                <c:pt idx="1053">
                  <c:v>69167</c:v>
                </c:pt>
                <c:pt idx="1054">
                  <c:v>71373</c:v>
                </c:pt>
                <c:pt idx="1055">
                  <c:v>70127</c:v>
                </c:pt>
                <c:pt idx="1056">
                  <c:v>70147</c:v>
                </c:pt>
                <c:pt idx="1057">
                  <c:v>68555</c:v>
                </c:pt>
                <c:pt idx="1058">
                  <c:v>66056</c:v>
                </c:pt>
                <c:pt idx="1059">
                  <c:v>65970</c:v>
                </c:pt>
                <c:pt idx="1060">
                  <c:v>65709</c:v>
                </c:pt>
                <c:pt idx="1061">
                  <c:v>65314</c:v>
                </c:pt>
                <c:pt idx="1062">
                  <c:v>63343</c:v>
                </c:pt>
                <c:pt idx="1063">
                  <c:v>62020</c:v>
                </c:pt>
                <c:pt idx="1064">
                  <c:v>60935</c:v>
                </c:pt>
                <c:pt idx="1065">
                  <c:v>60904</c:v>
                </c:pt>
                <c:pt idx="1066">
                  <c:v>61057</c:v>
                </c:pt>
                <c:pt idx="1067">
                  <c:v>62927</c:v>
                </c:pt>
                <c:pt idx="1068">
                  <c:v>64844</c:v>
                </c:pt>
                <c:pt idx="1069">
                  <c:v>68845</c:v>
                </c:pt>
                <c:pt idx="1070">
                  <c:v>72742</c:v>
                </c:pt>
                <c:pt idx="1071">
                  <c:v>76018</c:v>
                </c:pt>
                <c:pt idx="1072">
                  <c:v>78178</c:v>
                </c:pt>
                <c:pt idx="1073">
                  <c:v>77815</c:v>
                </c:pt>
                <c:pt idx="1074">
                  <c:v>77608</c:v>
                </c:pt>
                <c:pt idx="1075">
                  <c:v>77365</c:v>
                </c:pt>
                <c:pt idx="1076">
                  <c:v>77375</c:v>
                </c:pt>
                <c:pt idx="1077">
                  <c:v>77006</c:v>
                </c:pt>
                <c:pt idx="1078">
                  <c:v>76787</c:v>
                </c:pt>
                <c:pt idx="1079">
                  <c:v>77129</c:v>
                </c:pt>
                <c:pt idx="1080">
                  <c:v>77031</c:v>
                </c:pt>
                <c:pt idx="1081">
                  <c:v>76108</c:v>
                </c:pt>
                <c:pt idx="1082">
                  <c:v>76170</c:v>
                </c:pt>
                <c:pt idx="1083">
                  <c:v>74963</c:v>
                </c:pt>
                <c:pt idx="1084">
                  <c:v>74639</c:v>
                </c:pt>
                <c:pt idx="1085">
                  <c:v>74310</c:v>
                </c:pt>
                <c:pt idx="1086">
                  <c:v>72950</c:v>
                </c:pt>
                <c:pt idx="1087">
                  <c:v>72320</c:v>
                </c:pt>
                <c:pt idx="1088">
                  <c:v>72171</c:v>
                </c:pt>
                <c:pt idx="1089">
                  <c:v>71824</c:v>
                </c:pt>
                <c:pt idx="1090">
                  <c:v>72096</c:v>
                </c:pt>
                <c:pt idx="1091">
                  <c:v>73178</c:v>
                </c:pt>
                <c:pt idx="1092">
                  <c:v>76183</c:v>
                </c:pt>
                <c:pt idx="1093">
                  <c:v>78498</c:v>
                </c:pt>
                <c:pt idx="1094">
                  <c:v>80118</c:v>
                </c:pt>
                <c:pt idx="1095">
                  <c:v>78907</c:v>
                </c:pt>
                <c:pt idx="1096">
                  <c:v>76686</c:v>
                </c:pt>
                <c:pt idx="1097">
                  <c:v>74481</c:v>
                </c:pt>
                <c:pt idx="1098">
                  <c:v>72295</c:v>
                </c:pt>
                <c:pt idx="1099">
                  <c:v>69911</c:v>
                </c:pt>
                <c:pt idx="1100">
                  <c:v>68056</c:v>
                </c:pt>
                <c:pt idx="1101">
                  <c:v>68351</c:v>
                </c:pt>
                <c:pt idx="1102">
                  <c:v>70615</c:v>
                </c:pt>
                <c:pt idx="1103">
                  <c:v>69598</c:v>
                </c:pt>
                <c:pt idx="1104">
                  <c:v>69473</c:v>
                </c:pt>
                <c:pt idx="1105">
                  <c:v>67753</c:v>
                </c:pt>
                <c:pt idx="1106">
                  <c:v>65017</c:v>
                </c:pt>
                <c:pt idx="1107">
                  <c:v>64509</c:v>
                </c:pt>
                <c:pt idx="1108">
                  <c:v>64111</c:v>
                </c:pt>
                <c:pt idx="1109">
                  <c:v>63582</c:v>
                </c:pt>
                <c:pt idx="1110">
                  <c:v>61736</c:v>
                </c:pt>
                <c:pt idx="1111">
                  <c:v>60680</c:v>
                </c:pt>
                <c:pt idx="1112">
                  <c:v>59559</c:v>
                </c:pt>
                <c:pt idx="1113">
                  <c:v>59438</c:v>
                </c:pt>
                <c:pt idx="1114">
                  <c:v>59646</c:v>
                </c:pt>
                <c:pt idx="1115">
                  <c:v>61597</c:v>
                </c:pt>
                <c:pt idx="1116">
                  <c:v>63369</c:v>
                </c:pt>
                <c:pt idx="1117">
                  <c:v>67279</c:v>
                </c:pt>
                <c:pt idx="1118">
                  <c:v>70970</c:v>
                </c:pt>
                <c:pt idx="1119">
                  <c:v>74215</c:v>
                </c:pt>
                <c:pt idx="1120">
                  <c:v>75821</c:v>
                </c:pt>
                <c:pt idx="1121">
                  <c:v>75988</c:v>
                </c:pt>
                <c:pt idx="1122">
                  <c:v>76010</c:v>
                </c:pt>
                <c:pt idx="1123">
                  <c:v>76536</c:v>
                </c:pt>
                <c:pt idx="1124">
                  <c:v>76303</c:v>
                </c:pt>
                <c:pt idx="1125">
                  <c:v>76339</c:v>
                </c:pt>
                <c:pt idx="1126">
                  <c:v>75876</c:v>
                </c:pt>
                <c:pt idx="1127">
                  <c:v>76098</c:v>
                </c:pt>
                <c:pt idx="1128">
                  <c:v>76215</c:v>
                </c:pt>
                <c:pt idx="1129">
                  <c:v>75373</c:v>
                </c:pt>
                <c:pt idx="1130">
                  <c:v>75647</c:v>
                </c:pt>
                <c:pt idx="1131">
                  <c:v>74238</c:v>
                </c:pt>
                <c:pt idx="1132">
                  <c:v>73476</c:v>
                </c:pt>
                <c:pt idx="1133">
                  <c:v>73157</c:v>
                </c:pt>
                <c:pt idx="1134">
                  <c:v>71561</c:v>
                </c:pt>
                <c:pt idx="1135">
                  <c:v>70689</c:v>
                </c:pt>
                <c:pt idx="1136">
                  <c:v>69867</c:v>
                </c:pt>
                <c:pt idx="1137">
                  <c:v>69476</c:v>
                </c:pt>
                <c:pt idx="1138">
                  <c:v>69731</c:v>
                </c:pt>
                <c:pt idx="1139">
                  <c:v>71015</c:v>
                </c:pt>
                <c:pt idx="1140">
                  <c:v>74141</c:v>
                </c:pt>
                <c:pt idx="1141">
                  <c:v>76170</c:v>
                </c:pt>
                <c:pt idx="1142">
                  <c:v>77382</c:v>
                </c:pt>
                <c:pt idx="1143">
                  <c:v>76172</c:v>
                </c:pt>
                <c:pt idx="1144">
                  <c:v>74328</c:v>
                </c:pt>
                <c:pt idx="1145">
                  <c:v>72209</c:v>
                </c:pt>
                <c:pt idx="1146">
                  <c:v>70609</c:v>
                </c:pt>
                <c:pt idx="1147">
                  <c:v>68843</c:v>
                </c:pt>
                <c:pt idx="1148">
                  <c:v>67352</c:v>
                </c:pt>
                <c:pt idx="1149">
                  <c:v>68070</c:v>
                </c:pt>
                <c:pt idx="1150">
                  <c:v>70651</c:v>
                </c:pt>
                <c:pt idx="1151">
                  <c:v>69727</c:v>
                </c:pt>
                <c:pt idx="1152">
                  <c:v>69252</c:v>
                </c:pt>
                <c:pt idx="1153">
                  <c:v>67331</c:v>
                </c:pt>
                <c:pt idx="1154">
                  <c:v>64475</c:v>
                </c:pt>
                <c:pt idx="1155">
                  <c:v>64042</c:v>
                </c:pt>
                <c:pt idx="1156">
                  <c:v>63107</c:v>
                </c:pt>
                <c:pt idx="1157">
                  <c:v>62816</c:v>
                </c:pt>
                <c:pt idx="1158">
                  <c:v>60760</c:v>
                </c:pt>
                <c:pt idx="1159">
                  <c:v>59378</c:v>
                </c:pt>
                <c:pt idx="1160">
                  <c:v>58209</c:v>
                </c:pt>
                <c:pt idx="1161">
                  <c:v>57803</c:v>
                </c:pt>
                <c:pt idx="1162">
                  <c:v>57488</c:v>
                </c:pt>
                <c:pt idx="1163">
                  <c:v>58326</c:v>
                </c:pt>
                <c:pt idx="1164">
                  <c:v>58754</c:v>
                </c:pt>
                <c:pt idx="1165">
                  <c:v>60116</c:v>
                </c:pt>
                <c:pt idx="1166">
                  <c:v>60891</c:v>
                </c:pt>
                <c:pt idx="1167">
                  <c:v>62554</c:v>
                </c:pt>
                <c:pt idx="1168">
                  <c:v>63607</c:v>
                </c:pt>
                <c:pt idx="1169">
                  <c:v>64915</c:v>
                </c:pt>
                <c:pt idx="1170">
                  <c:v>66176</c:v>
                </c:pt>
                <c:pt idx="1171">
                  <c:v>67574</c:v>
                </c:pt>
                <c:pt idx="1172">
                  <c:v>68300</c:v>
                </c:pt>
                <c:pt idx="1173">
                  <c:v>68416</c:v>
                </c:pt>
                <c:pt idx="1174">
                  <c:v>68341</c:v>
                </c:pt>
                <c:pt idx="1175">
                  <c:v>68375</c:v>
                </c:pt>
                <c:pt idx="1176">
                  <c:v>68895</c:v>
                </c:pt>
                <c:pt idx="1177">
                  <c:v>69069</c:v>
                </c:pt>
                <c:pt idx="1178">
                  <c:v>69407</c:v>
                </c:pt>
                <c:pt idx="1179">
                  <c:v>67573</c:v>
                </c:pt>
                <c:pt idx="1180">
                  <c:v>65863</c:v>
                </c:pt>
                <c:pt idx="1181">
                  <c:v>65078</c:v>
                </c:pt>
                <c:pt idx="1182">
                  <c:v>63095</c:v>
                </c:pt>
                <c:pt idx="1183">
                  <c:v>62136</c:v>
                </c:pt>
                <c:pt idx="1184">
                  <c:v>61349</c:v>
                </c:pt>
                <c:pt idx="1185">
                  <c:v>61040</c:v>
                </c:pt>
                <c:pt idx="1186">
                  <c:v>61149</c:v>
                </c:pt>
                <c:pt idx="1187">
                  <c:v>62381</c:v>
                </c:pt>
                <c:pt idx="1188">
                  <c:v>65565</c:v>
                </c:pt>
                <c:pt idx="1189">
                  <c:v>68300</c:v>
                </c:pt>
                <c:pt idx="1190">
                  <c:v>69664</c:v>
                </c:pt>
                <c:pt idx="1191">
                  <c:v>69272</c:v>
                </c:pt>
                <c:pt idx="1192">
                  <c:v>67876</c:v>
                </c:pt>
                <c:pt idx="1193">
                  <c:v>65996</c:v>
                </c:pt>
                <c:pt idx="1194">
                  <c:v>64356</c:v>
                </c:pt>
                <c:pt idx="1195">
                  <c:v>62960</c:v>
                </c:pt>
                <c:pt idx="1196">
                  <c:v>61957</c:v>
                </c:pt>
                <c:pt idx="1197">
                  <c:v>62807</c:v>
                </c:pt>
                <c:pt idx="1198">
                  <c:v>65907</c:v>
                </c:pt>
                <c:pt idx="1199">
                  <c:v>65341</c:v>
                </c:pt>
                <c:pt idx="1200">
                  <c:v>65463</c:v>
                </c:pt>
                <c:pt idx="1201">
                  <c:v>63778</c:v>
                </c:pt>
                <c:pt idx="1202">
                  <c:v>61247</c:v>
                </c:pt>
                <c:pt idx="1203">
                  <c:v>60844</c:v>
                </c:pt>
                <c:pt idx="1204">
                  <c:v>60091</c:v>
                </c:pt>
                <c:pt idx="1205">
                  <c:v>59636</c:v>
                </c:pt>
                <c:pt idx="1206">
                  <c:v>57372</c:v>
                </c:pt>
                <c:pt idx="1207">
                  <c:v>55922</c:v>
                </c:pt>
                <c:pt idx="1208">
                  <c:v>54510</c:v>
                </c:pt>
                <c:pt idx="1209">
                  <c:v>53794</c:v>
                </c:pt>
                <c:pt idx="1210">
                  <c:v>53305</c:v>
                </c:pt>
                <c:pt idx="1211">
                  <c:v>53617</c:v>
                </c:pt>
                <c:pt idx="1212">
                  <c:v>53721</c:v>
                </c:pt>
                <c:pt idx="1213">
                  <c:v>54406</c:v>
                </c:pt>
                <c:pt idx="1214">
                  <c:v>54756</c:v>
                </c:pt>
                <c:pt idx="1215">
                  <c:v>55512</c:v>
                </c:pt>
                <c:pt idx="1216">
                  <c:v>56074</c:v>
                </c:pt>
                <c:pt idx="1217">
                  <c:v>56538</c:v>
                </c:pt>
                <c:pt idx="1218">
                  <c:v>57937</c:v>
                </c:pt>
                <c:pt idx="1219">
                  <c:v>59393</c:v>
                </c:pt>
                <c:pt idx="1220">
                  <c:v>60674</c:v>
                </c:pt>
                <c:pt idx="1221">
                  <c:v>61718</c:v>
                </c:pt>
                <c:pt idx="1222">
                  <c:v>62575</c:v>
                </c:pt>
                <c:pt idx="1223">
                  <c:v>63435</c:v>
                </c:pt>
                <c:pt idx="1224">
                  <c:v>64059</c:v>
                </c:pt>
                <c:pt idx="1225">
                  <c:v>65119</c:v>
                </c:pt>
                <c:pt idx="1226">
                  <c:v>65835</c:v>
                </c:pt>
                <c:pt idx="1227">
                  <c:v>63796</c:v>
                </c:pt>
                <c:pt idx="1228">
                  <c:v>62087</c:v>
                </c:pt>
                <c:pt idx="1229">
                  <c:v>61327</c:v>
                </c:pt>
                <c:pt idx="1230">
                  <c:v>59855</c:v>
                </c:pt>
                <c:pt idx="1231">
                  <c:v>58988</c:v>
                </c:pt>
                <c:pt idx="1232">
                  <c:v>58554</c:v>
                </c:pt>
                <c:pt idx="1233">
                  <c:v>58374</c:v>
                </c:pt>
                <c:pt idx="1234">
                  <c:v>58555</c:v>
                </c:pt>
                <c:pt idx="1235">
                  <c:v>59964</c:v>
                </c:pt>
                <c:pt idx="1236">
                  <c:v>62740</c:v>
                </c:pt>
                <c:pt idx="1237">
                  <c:v>65378</c:v>
                </c:pt>
                <c:pt idx="1238">
                  <c:v>66978</c:v>
                </c:pt>
                <c:pt idx="1239">
                  <c:v>67385</c:v>
                </c:pt>
                <c:pt idx="1240">
                  <c:v>66773</c:v>
                </c:pt>
                <c:pt idx="1241">
                  <c:v>65368</c:v>
                </c:pt>
                <c:pt idx="1242">
                  <c:v>64073</c:v>
                </c:pt>
                <c:pt idx="1243">
                  <c:v>62498</c:v>
                </c:pt>
                <c:pt idx="1244">
                  <c:v>61268</c:v>
                </c:pt>
                <c:pt idx="1245">
                  <c:v>61715</c:v>
                </c:pt>
                <c:pt idx="1246">
                  <c:v>64318</c:v>
                </c:pt>
                <c:pt idx="1247">
                  <c:v>63477</c:v>
                </c:pt>
                <c:pt idx="1248">
                  <c:v>63630</c:v>
                </c:pt>
                <c:pt idx="1249">
                  <c:v>62266</c:v>
                </c:pt>
                <c:pt idx="1250">
                  <c:v>59838</c:v>
                </c:pt>
                <c:pt idx="1251">
                  <c:v>59932</c:v>
                </c:pt>
                <c:pt idx="1252">
                  <c:v>59568</c:v>
                </c:pt>
                <c:pt idx="1253">
                  <c:v>59336</c:v>
                </c:pt>
                <c:pt idx="1254">
                  <c:v>57604</c:v>
                </c:pt>
                <c:pt idx="1255">
                  <c:v>56763</c:v>
                </c:pt>
                <c:pt idx="1256">
                  <c:v>55771</c:v>
                </c:pt>
                <c:pt idx="1257">
                  <c:v>56092</c:v>
                </c:pt>
                <c:pt idx="1258">
                  <c:v>56557</c:v>
                </c:pt>
                <c:pt idx="1259">
                  <c:v>58906</c:v>
                </c:pt>
                <c:pt idx="1260">
                  <c:v>61234</c:v>
                </c:pt>
                <c:pt idx="1261">
                  <c:v>65586</c:v>
                </c:pt>
                <c:pt idx="1262">
                  <c:v>69232</c:v>
                </c:pt>
                <c:pt idx="1263">
                  <c:v>73017</c:v>
                </c:pt>
                <c:pt idx="1264">
                  <c:v>75201</c:v>
                </c:pt>
                <c:pt idx="1265">
                  <c:v>75246</c:v>
                </c:pt>
                <c:pt idx="1266">
                  <c:v>75211</c:v>
                </c:pt>
                <c:pt idx="1267">
                  <c:v>75383</c:v>
                </c:pt>
                <c:pt idx="1268">
                  <c:v>75342</c:v>
                </c:pt>
                <c:pt idx="1269">
                  <c:v>75217</c:v>
                </c:pt>
                <c:pt idx="1270">
                  <c:v>75040</c:v>
                </c:pt>
                <c:pt idx="1271">
                  <c:v>75374</c:v>
                </c:pt>
                <c:pt idx="1272">
                  <c:v>75776</c:v>
                </c:pt>
                <c:pt idx="1273">
                  <c:v>75389</c:v>
                </c:pt>
                <c:pt idx="1274">
                  <c:v>75618</c:v>
                </c:pt>
                <c:pt idx="1275">
                  <c:v>74490</c:v>
                </c:pt>
                <c:pt idx="1276">
                  <c:v>74073</c:v>
                </c:pt>
                <c:pt idx="1277">
                  <c:v>73688</c:v>
                </c:pt>
                <c:pt idx="1278">
                  <c:v>72110</c:v>
                </c:pt>
                <c:pt idx="1279">
                  <c:v>71101</c:v>
                </c:pt>
                <c:pt idx="1280">
                  <c:v>70676</c:v>
                </c:pt>
                <c:pt idx="1281">
                  <c:v>70430</c:v>
                </c:pt>
                <c:pt idx="1282">
                  <c:v>70556</c:v>
                </c:pt>
                <c:pt idx="1283">
                  <c:v>71685</c:v>
                </c:pt>
                <c:pt idx="1284">
                  <c:v>74682</c:v>
                </c:pt>
                <c:pt idx="1285">
                  <c:v>78200</c:v>
                </c:pt>
                <c:pt idx="1286">
                  <c:v>80419</c:v>
                </c:pt>
                <c:pt idx="1287">
                  <c:v>79485</c:v>
                </c:pt>
                <c:pt idx="1288">
                  <c:v>77366</c:v>
                </c:pt>
                <c:pt idx="1289">
                  <c:v>74957</c:v>
                </c:pt>
                <c:pt idx="1290">
                  <c:v>72637</c:v>
                </c:pt>
                <c:pt idx="1291">
                  <c:v>70263</c:v>
                </c:pt>
                <c:pt idx="1292">
                  <c:v>68601</c:v>
                </c:pt>
                <c:pt idx="1293">
                  <c:v>69261</c:v>
                </c:pt>
                <c:pt idx="1294">
                  <c:v>71521</c:v>
                </c:pt>
                <c:pt idx="1295">
                  <c:v>70476</c:v>
                </c:pt>
                <c:pt idx="1296">
                  <c:v>70527</c:v>
                </c:pt>
                <c:pt idx="1297">
                  <c:v>68884</c:v>
                </c:pt>
                <c:pt idx="1298">
                  <c:v>66304</c:v>
                </c:pt>
                <c:pt idx="1299">
                  <c:v>66042</c:v>
                </c:pt>
                <c:pt idx="1300">
                  <c:v>65608</c:v>
                </c:pt>
                <c:pt idx="1301">
                  <c:v>65282</c:v>
                </c:pt>
                <c:pt idx="1302">
                  <c:v>63486</c:v>
                </c:pt>
                <c:pt idx="1303">
                  <c:v>62443</c:v>
                </c:pt>
                <c:pt idx="1304">
                  <c:v>61398</c:v>
                </c:pt>
                <c:pt idx="1305">
                  <c:v>61368</c:v>
                </c:pt>
                <c:pt idx="1306">
                  <c:v>61851</c:v>
                </c:pt>
                <c:pt idx="1307">
                  <c:v>63902</c:v>
                </c:pt>
                <c:pt idx="1308">
                  <c:v>65946</c:v>
                </c:pt>
                <c:pt idx="1309">
                  <c:v>69596</c:v>
                </c:pt>
                <c:pt idx="1310">
                  <c:v>73476</c:v>
                </c:pt>
                <c:pt idx="1311">
                  <c:v>77094</c:v>
                </c:pt>
                <c:pt idx="1312">
                  <c:v>78785</c:v>
                </c:pt>
                <c:pt idx="1313">
                  <c:v>78407</c:v>
                </c:pt>
                <c:pt idx="1314">
                  <c:v>78285</c:v>
                </c:pt>
                <c:pt idx="1315">
                  <c:v>78346</c:v>
                </c:pt>
                <c:pt idx="1316">
                  <c:v>78254</c:v>
                </c:pt>
                <c:pt idx="1317">
                  <c:v>77843</c:v>
                </c:pt>
                <c:pt idx="1318">
                  <c:v>77745</c:v>
                </c:pt>
                <c:pt idx="1319">
                  <c:v>77919</c:v>
                </c:pt>
                <c:pt idx="1320">
                  <c:v>78023</c:v>
                </c:pt>
                <c:pt idx="1321">
                  <c:v>77035</c:v>
                </c:pt>
                <c:pt idx="1322">
                  <c:v>77277</c:v>
                </c:pt>
                <c:pt idx="1323">
                  <c:v>76058</c:v>
                </c:pt>
                <c:pt idx="1324">
                  <c:v>75603</c:v>
                </c:pt>
                <c:pt idx="1325">
                  <c:v>75166</c:v>
                </c:pt>
                <c:pt idx="1326">
                  <c:v>73811</c:v>
                </c:pt>
                <c:pt idx="1327">
                  <c:v>73127</c:v>
                </c:pt>
                <c:pt idx="1328">
                  <c:v>72497</c:v>
                </c:pt>
                <c:pt idx="1329">
                  <c:v>72311</c:v>
                </c:pt>
                <c:pt idx="1330">
                  <c:v>72554</c:v>
                </c:pt>
                <c:pt idx="1331">
                  <c:v>73976</c:v>
                </c:pt>
                <c:pt idx="1332">
                  <c:v>76717</c:v>
                </c:pt>
                <c:pt idx="1333">
                  <c:v>79517</c:v>
                </c:pt>
                <c:pt idx="1334">
                  <c:v>81155</c:v>
                </c:pt>
                <c:pt idx="1335">
                  <c:v>79839</c:v>
                </c:pt>
                <c:pt idx="1336">
                  <c:v>78049</c:v>
                </c:pt>
                <c:pt idx="1337">
                  <c:v>75386</c:v>
                </c:pt>
                <c:pt idx="1338">
                  <c:v>73191</c:v>
                </c:pt>
                <c:pt idx="1339">
                  <c:v>70816</c:v>
                </c:pt>
                <c:pt idx="1340">
                  <c:v>69114</c:v>
                </c:pt>
                <c:pt idx="1341">
                  <c:v>69222</c:v>
                </c:pt>
                <c:pt idx="1342">
                  <c:v>71381</c:v>
                </c:pt>
                <c:pt idx="1343">
                  <c:v>70435</c:v>
                </c:pt>
                <c:pt idx="1344">
                  <c:v>70153</c:v>
                </c:pt>
                <c:pt idx="1345">
                  <c:v>68540</c:v>
                </c:pt>
                <c:pt idx="1346">
                  <c:v>65828</c:v>
                </c:pt>
                <c:pt idx="1347">
                  <c:v>65326</c:v>
                </c:pt>
                <c:pt idx="1348">
                  <c:v>65013</c:v>
                </c:pt>
                <c:pt idx="1349">
                  <c:v>64774</c:v>
                </c:pt>
                <c:pt idx="1350">
                  <c:v>62928</c:v>
                </c:pt>
                <c:pt idx="1351">
                  <c:v>61925</c:v>
                </c:pt>
                <c:pt idx="1352">
                  <c:v>61125</c:v>
                </c:pt>
                <c:pt idx="1353">
                  <c:v>60968</c:v>
                </c:pt>
                <c:pt idx="1354">
                  <c:v>61223</c:v>
                </c:pt>
                <c:pt idx="1355">
                  <c:v>63123</c:v>
                </c:pt>
                <c:pt idx="1356">
                  <c:v>64852</c:v>
                </c:pt>
                <c:pt idx="1357">
                  <c:v>68676</c:v>
                </c:pt>
                <c:pt idx="1358">
                  <c:v>71859</c:v>
                </c:pt>
                <c:pt idx="1359">
                  <c:v>75239</c:v>
                </c:pt>
                <c:pt idx="1360">
                  <c:v>76717</c:v>
                </c:pt>
                <c:pt idx="1361">
                  <c:v>77496</c:v>
                </c:pt>
                <c:pt idx="1362">
                  <c:v>77844</c:v>
                </c:pt>
                <c:pt idx="1363">
                  <c:v>78232</c:v>
                </c:pt>
                <c:pt idx="1364">
                  <c:v>78471</c:v>
                </c:pt>
                <c:pt idx="1365">
                  <c:v>78477</c:v>
                </c:pt>
                <c:pt idx="1366">
                  <c:v>78466</c:v>
                </c:pt>
                <c:pt idx="1367">
                  <c:v>79081</c:v>
                </c:pt>
                <c:pt idx="1368">
                  <c:v>79165</c:v>
                </c:pt>
                <c:pt idx="1369">
                  <c:v>78301</c:v>
                </c:pt>
                <c:pt idx="1370">
                  <c:v>78432</c:v>
                </c:pt>
                <c:pt idx="1371">
                  <c:v>77330</c:v>
                </c:pt>
                <c:pt idx="1372">
                  <c:v>77013</c:v>
                </c:pt>
                <c:pt idx="1373">
                  <c:v>76393</c:v>
                </c:pt>
                <c:pt idx="1374">
                  <c:v>74779</c:v>
                </c:pt>
                <c:pt idx="1375">
                  <c:v>73828</c:v>
                </c:pt>
                <c:pt idx="1376">
                  <c:v>73123</c:v>
                </c:pt>
                <c:pt idx="1377">
                  <c:v>72913</c:v>
                </c:pt>
                <c:pt idx="1378">
                  <c:v>72906</c:v>
                </c:pt>
                <c:pt idx="1379">
                  <c:v>73467</c:v>
                </c:pt>
                <c:pt idx="1380">
                  <c:v>75928</c:v>
                </c:pt>
                <c:pt idx="1381">
                  <c:v>79118</c:v>
                </c:pt>
                <c:pt idx="1382">
                  <c:v>80979</c:v>
                </c:pt>
                <c:pt idx="1383">
                  <c:v>79881</c:v>
                </c:pt>
                <c:pt idx="1384">
                  <c:v>77731</c:v>
                </c:pt>
                <c:pt idx="1385">
                  <c:v>75086</c:v>
                </c:pt>
                <c:pt idx="1386">
                  <c:v>72835</c:v>
                </c:pt>
                <c:pt idx="1387">
                  <c:v>70714</c:v>
                </c:pt>
                <c:pt idx="1388">
                  <c:v>68738</c:v>
                </c:pt>
                <c:pt idx="1389">
                  <c:v>69040</c:v>
                </c:pt>
                <c:pt idx="1390">
                  <c:v>71301</c:v>
                </c:pt>
                <c:pt idx="1391">
                  <c:v>70391</c:v>
                </c:pt>
                <c:pt idx="1392">
                  <c:v>70563</c:v>
                </c:pt>
                <c:pt idx="1393">
                  <c:v>68755</c:v>
                </c:pt>
                <c:pt idx="1394">
                  <c:v>66212</c:v>
                </c:pt>
                <c:pt idx="1395">
                  <c:v>65814</c:v>
                </c:pt>
                <c:pt idx="1396">
                  <c:v>65576</c:v>
                </c:pt>
                <c:pt idx="1397">
                  <c:v>65201</c:v>
                </c:pt>
                <c:pt idx="1398">
                  <c:v>63459</c:v>
                </c:pt>
                <c:pt idx="1399">
                  <c:v>62145</c:v>
                </c:pt>
                <c:pt idx="1400">
                  <c:v>61275</c:v>
                </c:pt>
                <c:pt idx="1401">
                  <c:v>61039</c:v>
                </c:pt>
                <c:pt idx="1402">
                  <c:v>61454</c:v>
                </c:pt>
                <c:pt idx="1403">
                  <c:v>63339</c:v>
                </c:pt>
                <c:pt idx="1404">
                  <c:v>65210</c:v>
                </c:pt>
                <c:pt idx="1405">
                  <c:v>68937</c:v>
                </c:pt>
                <c:pt idx="1406">
                  <c:v>72117</c:v>
                </c:pt>
                <c:pt idx="1407">
                  <c:v>74639</c:v>
                </c:pt>
                <c:pt idx="1408">
                  <c:v>76387</c:v>
                </c:pt>
                <c:pt idx="1409">
                  <c:v>76233</c:v>
                </c:pt>
                <c:pt idx="1410">
                  <c:v>76075</c:v>
                </c:pt>
                <c:pt idx="1411">
                  <c:v>76235</c:v>
                </c:pt>
                <c:pt idx="1412">
                  <c:v>76306</c:v>
                </c:pt>
                <c:pt idx="1413">
                  <c:v>76308</c:v>
                </c:pt>
                <c:pt idx="1414">
                  <c:v>76150</c:v>
                </c:pt>
                <c:pt idx="1415">
                  <c:v>76289</c:v>
                </c:pt>
                <c:pt idx="1416">
                  <c:v>76616</c:v>
                </c:pt>
                <c:pt idx="1417">
                  <c:v>75667</c:v>
                </c:pt>
                <c:pt idx="1418">
                  <c:v>75884</c:v>
                </c:pt>
                <c:pt idx="1419">
                  <c:v>74723</c:v>
                </c:pt>
                <c:pt idx="1420">
                  <c:v>74301</c:v>
                </c:pt>
                <c:pt idx="1421">
                  <c:v>73918</c:v>
                </c:pt>
                <c:pt idx="1422">
                  <c:v>72449</c:v>
                </c:pt>
                <c:pt idx="1423">
                  <c:v>71541</c:v>
                </c:pt>
                <c:pt idx="1424">
                  <c:v>70973</c:v>
                </c:pt>
                <c:pt idx="1425">
                  <c:v>70682</c:v>
                </c:pt>
                <c:pt idx="1426">
                  <c:v>70731</c:v>
                </c:pt>
                <c:pt idx="1427">
                  <c:v>71797</c:v>
                </c:pt>
                <c:pt idx="1428">
                  <c:v>73970</c:v>
                </c:pt>
                <c:pt idx="1429">
                  <c:v>77302</c:v>
                </c:pt>
                <c:pt idx="1430">
                  <c:v>79286</c:v>
                </c:pt>
                <c:pt idx="1431">
                  <c:v>78234</c:v>
                </c:pt>
                <c:pt idx="1432">
                  <c:v>75974</c:v>
                </c:pt>
                <c:pt idx="1433">
                  <c:v>73669</c:v>
                </c:pt>
                <c:pt idx="1434">
                  <c:v>71546</c:v>
                </c:pt>
                <c:pt idx="1435">
                  <c:v>69404</c:v>
                </c:pt>
                <c:pt idx="1436">
                  <c:v>67553</c:v>
                </c:pt>
                <c:pt idx="1437">
                  <c:v>67766</c:v>
                </c:pt>
                <c:pt idx="1438">
                  <c:v>70365</c:v>
                </c:pt>
                <c:pt idx="1439">
                  <c:v>69787</c:v>
                </c:pt>
                <c:pt idx="1440">
                  <c:v>69896</c:v>
                </c:pt>
                <c:pt idx="1441">
                  <c:v>68167</c:v>
                </c:pt>
                <c:pt idx="1442">
                  <c:v>65653</c:v>
                </c:pt>
                <c:pt idx="1443">
                  <c:v>66426</c:v>
                </c:pt>
                <c:pt idx="1444">
                  <c:v>66127</c:v>
                </c:pt>
                <c:pt idx="1445">
                  <c:v>65966</c:v>
                </c:pt>
                <c:pt idx="1446">
                  <c:v>64173</c:v>
                </c:pt>
                <c:pt idx="1447">
                  <c:v>63070</c:v>
                </c:pt>
                <c:pt idx="1448">
                  <c:v>62174</c:v>
                </c:pt>
                <c:pt idx="1449">
                  <c:v>62262</c:v>
                </c:pt>
                <c:pt idx="1450">
                  <c:v>62586</c:v>
                </c:pt>
                <c:pt idx="1451">
                  <c:v>64505</c:v>
                </c:pt>
                <c:pt idx="1452">
                  <c:v>66289</c:v>
                </c:pt>
                <c:pt idx="1453">
                  <c:v>70102</c:v>
                </c:pt>
                <c:pt idx="1454">
                  <c:v>73904</c:v>
                </c:pt>
                <c:pt idx="1455">
                  <c:v>77512</c:v>
                </c:pt>
                <c:pt idx="1456">
                  <c:v>79160</c:v>
                </c:pt>
                <c:pt idx="1457">
                  <c:v>79014</c:v>
                </c:pt>
                <c:pt idx="1458">
                  <c:v>79077</c:v>
                </c:pt>
                <c:pt idx="1459">
                  <c:v>79126</c:v>
                </c:pt>
                <c:pt idx="1460">
                  <c:v>79085</c:v>
                </c:pt>
                <c:pt idx="1461">
                  <c:v>78583</c:v>
                </c:pt>
                <c:pt idx="1462">
                  <c:v>78250</c:v>
                </c:pt>
                <c:pt idx="1463">
                  <c:v>78224</c:v>
                </c:pt>
                <c:pt idx="1464">
                  <c:v>77870</c:v>
                </c:pt>
                <c:pt idx="1465">
                  <c:v>76815</c:v>
                </c:pt>
                <c:pt idx="1466">
                  <c:v>76455</c:v>
                </c:pt>
                <c:pt idx="1467">
                  <c:v>74942</c:v>
                </c:pt>
                <c:pt idx="1468">
                  <c:v>73836</c:v>
                </c:pt>
                <c:pt idx="1469">
                  <c:v>73302</c:v>
                </c:pt>
                <c:pt idx="1470">
                  <c:v>71554</c:v>
                </c:pt>
                <c:pt idx="1471">
                  <c:v>70478</c:v>
                </c:pt>
                <c:pt idx="1472">
                  <c:v>69903</c:v>
                </c:pt>
                <c:pt idx="1473">
                  <c:v>69404</c:v>
                </c:pt>
                <c:pt idx="1474">
                  <c:v>69536</c:v>
                </c:pt>
                <c:pt idx="1475">
                  <c:v>70590</c:v>
                </c:pt>
                <c:pt idx="1476">
                  <c:v>73473</c:v>
                </c:pt>
                <c:pt idx="1477">
                  <c:v>76375</c:v>
                </c:pt>
                <c:pt idx="1478">
                  <c:v>77971</c:v>
                </c:pt>
                <c:pt idx="1479">
                  <c:v>77091</c:v>
                </c:pt>
                <c:pt idx="1480">
                  <c:v>75546</c:v>
                </c:pt>
                <c:pt idx="1481">
                  <c:v>73494</c:v>
                </c:pt>
                <c:pt idx="1482">
                  <c:v>71656</c:v>
                </c:pt>
                <c:pt idx="1483">
                  <c:v>69794</c:v>
                </c:pt>
                <c:pt idx="1484">
                  <c:v>68196</c:v>
                </c:pt>
                <c:pt idx="1485">
                  <c:v>68733</c:v>
                </c:pt>
                <c:pt idx="1486">
                  <c:v>71292</c:v>
                </c:pt>
                <c:pt idx="1487">
                  <c:v>70109</c:v>
                </c:pt>
              </c:numCache>
            </c:numRef>
          </c:val>
          <c:smooth val="0"/>
          <c:extLst>
            <c:ext xmlns:c16="http://schemas.microsoft.com/office/drawing/2014/chart" uri="{C3380CC4-5D6E-409C-BE32-E72D297353CC}">
              <c16:uniqueId val="{00000003-E004-41AF-A70B-3FF5A9C12C13}"/>
            </c:ext>
          </c:extLst>
        </c:ser>
        <c:dLbls>
          <c:showLegendKey val="0"/>
          <c:showVal val="0"/>
          <c:showCatName val="0"/>
          <c:showSerName val="0"/>
          <c:showPercent val="0"/>
          <c:showBubbleSize val="0"/>
        </c:dLbls>
        <c:marker val="1"/>
        <c:smooth val="0"/>
        <c:axId val="198587520"/>
        <c:axId val="198585728"/>
      </c:lineChart>
      <c:catAx>
        <c:axId val="198582656"/>
        <c:scaling>
          <c:orientation val="minMax"/>
        </c:scaling>
        <c:delete val="0"/>
        <c:axPos val="b"/>
        <c:numFmt formatCode="General" sourceLinked="1"/>
        <c:majorTickMark val="out"/>
        <c:minorTickMark val="none"/>
        <c:tickLblPos val="nextTo"/>
        <c:txPr>
          <a:bodyPr/>
          <a:lstStyle/>
          <a:p>
            <a:pPr>
              <a:defRPr sz="1400" b="1" baseline="0"/>
            </a:pPr>
            <a:endParaRPr lang="fr-FR"/>
          </a:p>
        </c:txPr>
        <c:crossAx val="198584192"/>
        <c:crosses val="autoZero"/>
        <c:auto val="1"/>
        <c:lblAlgn val="ctr"/>
        <c:lblOffset val="100"/>
        <c:tickLblSkip val="48"/>
        <c:tickMarkSkip val="8"/>
        <c:noMultiLvlLbl val="0"/>
      </c:catAx>
      <c:valAx>
        <c:axId val="198584192"/>
        <c:scaling>
          <c:orientation val="minMax"/>
        </c:scaling>
        <c:delete val="1"/>
        <c:axPos val="l"/>
        <c:numFmt formatCode="0.0" sourceLinked="1"/>
        <c:majorTickMark val="out"/>
        <c:minorTickMark val="none"/>
        <c:tickLblPos val="nextTo"/>
        <c:crossAx val="198582656"/>
        <c:crosses val="autoZero"/>
        <c:crossBetween val="between"/>
      </c:valAx>
      <c:valAx>
        <c:axId val="198585728"/>
        <c:scaling>
          <c:orientation val="minMax"/>
          <c:max val="110000"/>
          <c:min val="45000"/>
        </c:scaling>
        <c:delete val="0"/>
        <c:axPos val="r"/>
        <c:numFmt formatCode="General" sourceLinked="1"/>
        <c:majorTickMark val="out"/>
        <c:minorTickMark val="none"/>
        <c:tickLblPos val="nextTo"/>
        <c:spPr>
          <a:solidFill>
            <a:schemeClr val="bg1"/>
          </a:solidFill>
          <a:ln>
            <a:solidFill>
              <a:srgbClr val="0070C0"/>
            </a:solidFill>
          </a:ln>
        </c:spPr>
        <c:txPr>
          <a:bodyPr/>
          <a:lstStyle/>
          <a:p>
            <a:pPr>
              <a:defRPr sz="1400" b="1" baseline="0"/>
            </a:pPr>
            <a:endParaRPr lang="fr-FR"/>
          </a:p>
        </c:txPr>
        <c:crossAx val="198587520"/>
        <c:crosses val="max"/>
        <c:crossBetween val="between"/>
      </c:valAx>
      <c:catAx>
        <c:axId val="198587520"/>
        <c:scaling>
          <c:orientation val="minMax"/>
        </c:scaling>
        <c:delete val="1"/>
        <c:axPos val="b"/>
        <c:majorTickMark val="out"/>
        <c:minorTickMark val="none"/>
        <c:tickLblPos val="nextTo"/>
        <c:crossAx val="198585728"/>
        <c:crosses val="autoZero"/>
        <c:auto val="1"/>
        <c:lblAlgn val="ctr"/>
        <c:lblOffset val="100"/>
        <c:noMultiLvlLbl val="0"/>
      </c:catAx>
      <c:spPr>
        <a:ln>
          <a:solidFill>
            <a:schemeClr val="tx1"/>
          </a:solidFill>
        </a:ln>
      </c:spPr>
    </c:plotArea>
    <c:plotVisOnly val="1"/>
    <c:dispBlanksAs val="gap"/>
    <c:showDLblsOverMax val="0"/>
  </c:chart>
  <c:spPr>
    <a:solidFill>
      <a:schemeClr val="bg1">
        <a:lumMod val="95000"/>
      </a:schemeClr>
    </a:soli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967533373185747E-2"/>
          <c:y val="1.5699608439286389E-2"/>
          <c:w val="0.91740081402868123"/>
          <c:h val="0.94063383474592821"/>
        </c:manualLayout>
      </c:layout>
      <c:lineChart>
        <c:grouping val="standard"/>
        <c:varyColors val="0"/>
        <c:ser>
          <c:idx val="0"/>
          <c:order val="0"/>
          <c:tx>
            <c:v>Evolution par 1/2 h</c:v>
          </c:tx>
          <c:spPr>
            <a:ln w="22225">
              <a:solidFill>
                <a:srgbClr val="FF0000"/>
              </a:solidFill>
            </a:ln>
          </c:spPr>
          <c:marker>
            <c:symbol val="none"/>
          </c:marker>
          <c:cat>
            <c:numRef>
              <c:f>Mois!$D$4:$D$1491</c:f>
              <c:numCache>
                <c:formatCode>General</c:formatCode>
                <c:ptCount val="1488"/>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4</c:v>
                </c:pt>
                <c:pt idx="145">
                  <c:v>4</c:v>
                </c:pt>
                <c:pt idx="146">
                  <c:v>4</c:v>
                </c:pt>
                <c:pt idx="147">
                  <c:v>4</c:v>
                </c:pt>
                <c:pt idx="148">
                  <c:v>4</c:v>
                </c:pt>
                <c:pt idx="149">
                  <c:v>4</c:v>
                </c:pt>
                <c:pt idx="150">
                  <c:v>4</c:v>
                </c:pt>
                <c:pt idx="151">
                  <c:v>4</c:v>
                </c:pt>
                <c:pt idx="152">
                  <c:v>4</c:v>
                </c:pt>
                <c:pt idx="153">
                  <c:v>4</c:v>
                </c:pt>
                <c:pt idx="154">
                  <c:v>4</c:v>
                </c:pt>
                <c:pt idx="155">
                  <c:v>4</c:v>
                </c:pt>
                <c:pt idx="156">
                  <c:v>4</c:v>
                </c:pt>
                <c:pt idx="157">
                  <c:v>4</c:v>
                </c:pt>
                <c:pt idx="158">
                  <c:v>4</c:v>
                </c:pt>
                <c:pt idx="159">
                  <c:v>4</c:v>
                </c:pt>
                <c:pt idx="160">
                  <c:v>4</c:v>
                </c:pt>
                <c:pt idx="161">
                  <c:v>4</c:v>
                </c:pt>
                <c:pt idx="162">
                  <c:v>4</c:v>
                </c:pt>
                <c:pt idx="163">
                  <c:v>4</c:v>
                </c:pt>
                <c:pt idx="164">
                  <c:v>4</c:v>
                </c:pt>
                <c:pt idx="165">
                  <c:v>4</c:v>
                </c:pt>
                <c:pt idx="166">
                  <c:v>4</c:v>
                </c:pt>
                <c:pt idx="167">
                  <c:v>4</c:v>
                </c:pt>
                <c:pt idx="168">
                  <c:v>4</c:v>
                </c:pt>
                <c:pt idx="169">
                  <c:v>4</c:v>
                </c:pt>
                <c:pt idx="170">
                  <c:v>4</c:v>
                </c:pt>
                <c:pt idx="171">
                  <c:v>4</c:v>
                </c:pt>
                <c:pt idx="172">
                  <c:v>4</c:v>
                </c:pt>
                <c:pt idx="173">
                  <c:v>4</c:v>
                </c:pt>
                <c:pt idx="174">
                  <c:v>4</c:v>
                </c:pt>
                <c:pt idx="175">
                  <c:v>4</c:v>
                </c:pt>
                <c:pt idx="176">
                  <c:v>4</c:v>
                </c:pt>
                <c:pt idx="177">
                  <c:v>4</c:v>
                </c:pt>
                <c:pt idx="178">
                  <c:v>4</c:v>
                </c:pt>
                <c:pt idx="179">
                  <c:v>4</c:v>
                </c:pt>
                <c:pt idx="180">
                  <c:v>4</c:v>
                </c:pt>
                <c:pt idx="181">
                  <c:v>4</c:v>
                </c:pt>
                <c:pt idx="182">
                  <c:v>4</c:v>
                </c:pt>
                <c:pt idx="183">
                  <c:v>4</c:v>
                </c:pt>
                <c:pt idx="184">
                  <c:v>4</c:v>
                </c:pt>
                <c:pt idx="185">
                  <c:v>4</c:v>
                </c:pt>
                <c:pt idx="186">
                  <c:v>4</c:v>
                </c:pt>
                <c:pt idx="187">
                  <c:v>4</c:v>
                </c:pt>
                <c:pt idx="188">
                  <c:v>4</c:v>
                </c:pt>
                <c:pt idx="189">
                  <c:v>4</c:v>
                </c:pt>
                <c:pt idx="190">
                  <c:v>4</c:v>
                </c:pt>
                <c:pt idx="191">
                  <c:v>4</c:v>
                </c:pt>
                <c:pt idx="192">
                  <c:v>5</c:v>
                </c:pt>
                <c:pt idx="193">
                  <c:v>5</c:v>
                </c:pt>
                <c:pt idx="194">
                  <c:v>5</c:v>
                </c:pt>
                <c:pt idx="195">
                  <c:v>5</c:v>
                </c:pt>
                <c:pt idx="196">
                  <c:v>5</c:v>
                </c:pt>
                <c:pt idx="197">
                  <c:v>5</c:v>
                </c:pt>
                <c:pt idx="198">
                  <c:v>5</c:v>
                </c:pt>
                <c:pt idx="199">
                  <c:v>5</c:v>
                </c:pt>
                <c:pt idx="200">
                  <c:v>5</c:v>
                </c:pt>
                <c:pt idx="201">
                  <c:v>5</c:v>
                </c:pt>
                <c:pt idx="202">
                  <c:v>5</c:v>
                </c:pt>
                <c:pt idx="203">
                  <c:v>5</c:v>
                </c:pt>
                <c:pt idx="204">
                  <c:v>5</c:v>
                </c:pt>
                <c:pt idx="205">
                  <c:v>5</c:v>
                </c:pt>
                <c:pt idx="206">
                  <c:v>5</c:v>
                </c:pt>
                <c:pt idx="207">
                  <c:v>5</c:v>
                </c:pt>
                <c:pt idx="208">
                  <c:v>5</c:v>
                </c:pt>
                <c:pt idx="209">
                  <c:v>5</c:v>
                </c:pt>
                <c:pt idx="210">
                  <c:v>5</c:v>
                </c:pt>
                <c:pt idx="211">
                  <c:v>5</c:v>
                </c:pt>
                <c:pt idx="212">
                  <c:v>5</c:v>
                </c:pt>
                <c:pt idx="213">
                  <c:v>5</c:v>
                </c:pt>
                <c:pt idx="214">
                  <c:v>5</c:v>
                </c:pt>
                <c:pt idx="215">
                  <c:v>5</c:v>
                </c:pt>
                <c:pt idx="216">
                  <c:v>5</c:v>
                </c:pt>
                <c:pt idx="217">
                  <c:v>5</c:v>
                </c:pt>
                <c:pt idx="218">
                  <c:v>5</c:v>
                </c:pt>
                <c:pt idx="219">
                  <c:v>5</c:v>
                </c:pt>
                <c:pt idx="220">
                  <c:v>5</c:v>
                </c:pt>
                <c:pt idx="221">
                  <c:v>5</c:v>
                </c:pt>
                <c:pt idx="222">
                  <c:v>5</c:v>
                </c:pt>
                <c:pt idx="223">
                  <c:v>5</c:v>
                </c:pt>
                <c:pt idx="224">
                  <c:v>5</c:v>
                </c:pt>
                <c:pt idx="225">
                  <c:v>5</c:v>
                </c:pt>
                <c:pt idx="226">
                  <c:v>5</c:v>
                </c:pt>
                <c:pt idx="227">
                  <c:v>5</c:v>
                </c:pt>
                <c:pt idx="228">
                  <c:v>5</c:v>
                </c:pt>
                <c:pt idx="229">
                  <c:v>5</c:v>
                </c:pt>
                <c:pt idx="230">
                  <c:v>5</c:v>
                </c:pt>
                <c:pt idx="231">
                  <c:v>5</c:v>
                </c:pt>
                <c:pt idx="232">
                  <c:v>5</c:v>
                </c:pt>
                <c:pt idx="233">
                  <c:v>5</c:v>
                </c:pt>
                <c:pt idx="234">
                  <c:v>5</c:v>
                </c:pt>
                <c:pt idx="235">
                  <c:v>5</c:v>
                </c:pt>
                <c:pt idx="236">
                  <c:v>5</c:v>
                </c:pt>
                <c:pt idx="237">
                  <c:v>5</c:v>
                </c:pt>
                <c:pt idx="238">
                  <c:v>5</c:v>
                </c:pt>
                <c:pt idx="239">
                  <c:v>5</c:v>
                </c:pt>
                <c:pt idx="240">
                  <c:v>6</c:v>
                </c:pt>
                <c:pt idx="241">
                  <c:v>6</c:v>
                </c:pt>
                <c:pt idx="242">
                  <c:v>6</c:v>
                </c:pt>
                <c:pt idx="243">
                  <c:v>6</c:v>
                </c:pt>
                <c:pt idx="244">
                  <c:v>6</c:v>
                </c:pt>
                <c:pt idx="245">
                  <c:v>6</c:v>
                </c:pt>
                <c:pt idx="246">
                  <c:v>6</c:v>
                </c:pt>
                <c:pt idx="247">
                  <c:v>6</c:v>
                </c:pt>
                <c:pt idx="248">
                  <c:v>6</c:v>
                </c:pt>
                <c:pt idx="249">
                  <c:v>6</c:v>
                </c:pt>
                <c:pt idx="250">
                  <c:v>6</c:v>
                </c:pt>
                <c:pt idx="251">
                  <c:v>6</c:v>
                </c:pt>
                <c:pt idx="252">
                  <c:v>6</c:v>
                </c:pt>
                <c:pt idx="253">
                  <c:v>6</c:v>
                </c:pt>
                <c:pt idx="254">
                  <c:v>6</c:v>
                </c:pt>
                <c:pt idx="255">
                  <c:v>6</c:v>
                </c:pt>
                <c:pt idx="256">
                  <c:v>6</c:v>
                </c:pt>
                <c:pt idx="257">
                  <c:v>6</c:v>
                </c:pt>
                <c:pt idx="258">
                  <c:v>6</c:v>
                </c:pt>
                <c:pt idx="259">
                  <c:v>6</c:v>
                </c:pt>
                <c:pt idx="260">
                  <c:v>6</c:v>
                </c:pt>
                <c:pt idx="261">
                  <c:v>6</c:v>
                </c:pt>
                <c:pt idx="262">
                  <c:v>6</c:v>
                </c:pt>
                <c:pt idx="263">
                  <c:v>6</c:v>
                </c:pt>
                <c:pt idx="264">
                  <c:v>6</c:v>
                </c:pt>
                <c:pt idx="265">
                  <c:v>6</c:v>
                </c:pt>
                <c:pt idx="266">
                  <c:v>6</c:v>
                </c:pt>
                <c:pt idx="267">
                  <c:v>6</c:v>
                </c:pt>
                <c:pt idx="268">
                  <c:v>6</c:v>
                </c:pt>
                <c:pt idx="269">
                  <c:v>6</c:v>
                </c:pt>
                <c:pt idx="270">
                  <c:v>6</c:v>
                </c:pt>
                <c:pt idx="271">
                  <c:v>6</c:v>
                </c:pt>
                <c:pt idx="272">
                  <c:v>6</c:v>
                </c:pt>
                <c:pt idx="273">
                  <c:v>6</c:v>
                </c:pt>
                <c:pt idx="274">
                  <c:v>6</c:v>
                </c:pt>
                <c:pt idx="275">
                  <c:v>6</c:v>
                </c:pt>
                <c:pt idx="276">
                  <c:v>6</c:v>
                </c:pt>
                <c:pt idx="277">
                  <c:v>6</c:v>
                </c:pt>
                <c:pt idx="278">
                  <c:v>6</c:v>
                </c:pt>
                <c:pt idx="279">
                  <c:v>6</c:v>
                </c:pt>
                <c:pt idx="280">
                  <c:v>6</c:v>
                </c:pt>
                <c:pt idx="281">
                  <c:v>6</c:v>
                </c:pt>
                <c:pt idx="282">
                  <c:v>6</c:v>
                </c:pt>
                <c:pt idx="283">
                  <c:v>6</c:v>
                </c:pt>
                <c:pt idx="284">
                  <c:v>6</c:v>
                </c:pt>
                <c:pt idx="285">
                  <c:v>6</c:v>
                </c:pt>
                <c:pt idx="286">
                  <c:v>6</c:v>
                </c:pt>
                <c:pt idx="287">
                  <c:v>6</c:v>
                </c:pt>
                <c:pt idx="288">
                  <c:v>7</c:v>
                </c:pt>
                <c:pt idx="289">
                  <c:v>7</c:v>
                </c:pt>
                <c:pt idx="290">
                  <c:v>7</c:v>
                </c:pt>
                <c:pt idx="291">
                  <c:v>7</c:v>
                </c:pt>
                <c:pt idx="292">
                  <c:v>7</c:v>
                </c:pt>
                <c:pt idx="293">
                  <c:v>7</c:v>
                </c:pt>
                <c:pt idx="294">
                  <c:v>7</c:v>
                </c:pt>
                <c:pt idx="295">
                  <c:v>7</c:v>
                </c:pt>
                <c:pt idx="296">
                  <c:v>7</c:v>
                </c:pt>
                <c:pt idx="297">
                  <c:v>7</c:v>
                </c:pt>
                <c:pt idx="298">
                  <c:v>7</c:v>
                </c:pt>
                <c:pt idx="299">
                  <c:v>7</c:v>
                </c:pt>
                <c:pt idx="300">
                  <c:v>7</c:v>
                </c:pt>
                <c:pt idx="301">
                  <c:v>7</c:v>
                </c:pt>
                <c:pt idx="302">
                  <c:v>7</c:v>
                </c:pt>
                <c:pt idx="303">
                  <c:v>7</c:v>
                </c:pt>
                <c:pt idx="304">
                  <c:v>7</c:v>
                </c:pt>
                <c:pt idx="305">
                  <c:v>7</c:v>
                </c:pt>
                <c:pt idx="306">
                  <c:v>7</c:v>
                </c:pt>
                <c:pt idx="307">
                  <c:v>7</c:v>
                </c:pt>
                <c:pt idx="308">
                  <c:v>7</c:v>
                </c:pt>
                <c:pt idx="309">
                  <c:v>7</c:v>
                </c:pt>
                <c:pt idx="310">
                  <c:v>7</c:v>
                </c:pt>
                <c:pt idx="311">
                  <c:v>7</c:v>
                </c:pt>
                <c:pt idx="312">
                  <c:v>7</c:v>
                </c:pt>
                <c:pt idx="313">
                  <c:v>7</c:v>
                </c:pt>
                <c:pt idx="314">
                  <c:v>7</c:v>
                </c:pt>
                <c:pt idx="315">
                  <c:v>7</c:v>
                </c:pt>
                <c:pt idx="316">
                  <c:v>7</c:v>
                </c:pt>
                <c:pt idx="317">
                  <c:v>7</c:v>
                </c:pt>
                <c:pt idx="318">
                  <c:v>7</c:v>
                </c:pt>
                <c:pt idx="319">
                  <c:v>7</c:v>
                </c:pt>
                <c:pt idx="320">
                  <c:v>7</c:v>
                </c:pt>
                <c:pt idx="321">
                  <c:v>7</c:v>
                </c:pt>
                <c:pt idx="322">
                  <c:v>7</c:v>
                </c:pt>
                <c:pt idx="323">
                  <c:v>7</c:v>
                </c:pt>
                <c:pt idx="324">
                  <c:v>7</c:v>
                </c:pt>
                <c:pt idx="325">
                  <c:v>7</c:v>
                </c:pt>
                <c:pt idx="326">
                  <c:v>7</c:v>
                </c:pt>
                <c:pt idx="327">
                  <c:v>7</c:v>
                </c:pt>
                <c:pt idx="328">
                  <c:v>7</c:v>
                </c:pt>
                <c:pt idx="329">
                  <c:v>7</c:v>
                </c:pt>
                <c:pt idx="330">
                  <c:v>7</c:v>
                </c:pt>
                <c:pt idx="331">
                  <c:v>7</c:v>
                </c:pt>
                <c:pt idx="332">
                  <c:v>7</c:v>
                </c:pt>
                <c:pt idx="333">
                  <c:v>7</c:v>
                </c:pt>
                <c:pt idx="334">
                  <c:v>7</c:v>
                </c:pt>
                <c:pt idx="335">
                  <c:v>7</c:v>
                </c:pt>
                <c:pt idx="336">
                  <c:v>8</c:v>
                </c:pt>
                <c:pt idx="337">
                  <c:v>8</c:v>
                </c:pt>
                <c:pt idx="338">
                  <c:v>8</c:v>
                </c:pt>
                <c:pt idx="339">
                  <c:v>8</c:v>
                </c:pt>
                <c:pt idx="340">
                  <c:v>8</c:v>
                </c:pt>
                <c:pt idx="341">
                  <c:v>8</c:v>
                </c:pt>
                <c:pt idx="342">
                  <c:v>8</c:v>
                </c:pt>
                <c:pt idx="343">
                  <c:v>8</c:v>
                </c:pt>
                <c:pt idx="344">
                  <c:v>8</c:v>
                </c:pt>
                <c:pt idx="345">
                  <c:v>8</c:v>
                </c:pt>
                <c:pt idx="346">
                  <c:v>8</c:v>
                </c:pt>
                <c:pt idx="347">
                  <c:v>8</c:v>
                </c:pt>
                <c:pt idx="348">
                  <c:v>8</c:v>
                </c:pt>
                <c:pt idx="349">
                  <c:v>8</c:v>
                </c:pt>
                <c:pt idx="350">
                  <c:v>8</c:v>
                </c:pt>
                <c:pt idx="351">
                  <c:v>8</c:v>
                </c:pt>
                <c:pt idx="352">
                  <c:v>8</c:v>
                </c:pt>
                <c:pt idx="353">
                  <c:v>8</c:v>
                </c:pt>
                <c:pt idx="354">
                  <c:v>8</c:v>
                </c:pt>
                <c:pt idx="355">
                  <c:v>8</c:v>
                </c:pt>
                <c:pt idx="356">
                  <c:v>8</c:v>
                </c:pt>
                <c:pt idx="357">
                  <c:v>8</c:v>
                </c:pt>
                <c:pt idx="358">
                  <c:v>8</c:v>
                </c:pt>
                <c:pt idx="359">
                  <c:v>8</c:v>
                </c:pt>
                <c:pt idx="360">
                  <c:v>8</c:v>
                </c:pt>
                <c:pt idx="361">
                  <c:v>8</c:v>
                </c:pt>
                <c:pt idx="362">
                  <c:v>8</c:v>
                </c:pt>
                <c:pt idx="363">
                  <c:v>8</c:v>
                </c:pt>
                <c:pt idx="364">
                  <c:v>8</c:v>
                </c:pt>
                <c:pt idx="365">
                  <c:v>8</c:v>
                </c:pt>
                <c:pt idx="366">
                  <c:v>8</c:v>
                </c:pt>
                <c:pt idx="367">
                  <c:v>8</c:v>
                </c:pt>
                <c:pt idx="368">
                  <c:v>8</c:v>
                </c:pt>
                <c:pt idx="369">
                  <c:v>8</c:v>
                </c:pt>
                <c:pt idx="370">
                  <c:v>8</c:v>
                </c:pt>
                <c:pt idx="371">
                  <c:v>8</c:v>
                </c:pt>
                <c:pt idx="372">
                  <c:v>8</c:v>
                </c:pt>
                <c:pt idx="373">
                  <c:v>8</c:v>
                </c:pt>
                <c:pt idx="374">
                  <c:v>8</c:v>
                </c:pt>
                <c:pt idx="375">
                  <c:v>8</c:v>
                </c:pt>
                <c:pt idx="376">
                  <c:v>8</c:v>
                </c:pt>
                <c:pt idx="377">
                  <c:v>8</c:v>
                </c:pt>
                <c:pt idx="378">
                  <c:v>8</c:v>
                </c:pt>
                <c:pt idx="379">
                  <c:v>8</c:v>
                </c:pt>
                <c:pt idx="380">
                  <c:v>8</c:v>
                </c:pt>
                <c:pt idx="381">
                  <c:v>8</c:v>
                </c:pt>
                <c:pt idx="382">
                  <c:v>8</c:v>
                </c:pt>
                <c:pt idx="383">
                  <c:v>8</c:v>
                </c:pt>
                <c:pt idx="384">
                  <c:v>9</c:v>
                </c:pt>
                <c:pt idx="385">
                  <c:v>9</c:v>
                </c:pt>
                <c:pt idx="386">
                  <c:v>9</c:v>
                </c:pt>
                <c:pt idx="387">
                  <c:v>9</c:v>
                </c:pt>
                <c:pt idx="388">
                  <c:v>9</c:v>
                </c:pt>
                <c:pt idx="389">
                  <c:v>9</c:v>
                </c:pt>
                <c:pt idx="390">
                  <c:v>9</c:v>
                </c:pt>
                <c:pt idx="391">
                  <c:v>9</c:v>
                </c:pt>
                <c:pt idx="392">
                  <c:v>9</c:v>
                </c:pt>
                <c:pt idx="393">
                  <c:v>9</c:v>
                </c:pt>
                <c:pt idx="394">
                  <c:v>9</c:v>
                </c:pt>
                <c:pt idx="395">
                  <c:v>9</c:v>
                </c:pt>
                <c:pt idx="396">
                  <c:v>9</c:v>
                </c:pt>
                <c:pt idx="397">
                  <c:v>9</c:v>
                </c:pt>
                <c:pt idx="398">
                  <c:v>9</c:v>
                </c:pt>
                <c:pt idx="399">
                  <c:v>9</c:v>
                </c:pt>
                <c:pt idx="400">
                  <c:v>9</c:v>
                </c:pt>
                <c:pt idx="401">
                  <c:v>9</c:v>
                </c:pt>
                <c:pt idx="402">
                  <c:v>9</c:v>
                </c:pt>
                <c:pt idx="403">
                  <c:v>9</c:v>
                </c:pt>
                <c:pt idx="404">
                  <c:v>9</c:v>
                </c:pt>
                <c:pt idx="405">
                  <c:v>9</c:v>
                </c:pt>
                <c:pt idx="406">
                  <c:v>9</c:v>
                </c:pt>
                <c:pt idx="407">
                  <c:v>9</c:v>
                </c:pt>
                <c:pt idx="408">
                  <c:v>9</c:v>
                </c:pt>
                <c:pt idx="409">
                  <c:v>9</c:v>
                </c:pt>
                <c:pt idx="410">
                  <c:v>9</c:v>
                </c:pt>
                <c:pt idx="411">
                  <c:v>9</c:v>
                </c:pt>
                <c:pt idx="412">
                  <c:v>9</c:v>
                </c:pt>
                <c:pt idx="413">
                  <c:v>9</c:v>
                </c:pt>
                <c:pt idx="414">
                  <c:v>9</c:v>
                </c:pt>
                <c:pt idx="415">
                  <c:v>9</c:v>
                </c:pt>
                <c:pt idx="416">
                  <c:v>9</c:v>
                </c:pt>
                <c:pt idx="417">
                  <c:v>9</c:v>
                </c:pt>
                <c:pt idx="418">
                  <c:v>9</c:v>
                </c:pt>
                <c:pt idx="419">
                  <c:v>9</c:v>
                </c:pt>
                <c:pt idx="420">
                  <c:v>9</c:v>
                </c:pt>
                <c:pt idx="421">
                  <c:v>9</c:v>
                </c:pt>
                <c:pt idx="422">
                  <c:v>9</c:v>
                </c:pt>
                <c:pt idx="423">
                  <c:v>9</c:v>
                </c:pt>
                <c:pt idx="424">
                  <c:v>9</c:v>
                </c:pt>
                <c:pt idx="425">
                  <c:v>9</c:v>
                </c:pt>
                <c:pt idx="426">
                  <c:v>9</c:v>
                </c:pt>
                <c:pt idx="427">
                  <c:v>9</c:v>
                </c:pt>
                <c:pt idx="428">
                  <c:v>9</c:v>
                </c:pt>
                <c:pt idx="429">
                  <c:v>9</c:v>
                </c:pt>
                <c:pt idx="430">
                  <c:v>9</c:v>
                </c:pt>
                <c:pt idx="431">
                  <c:v>9</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11</c:v>
                </c:pt>
                <c:pt idx="481">
                  <c:v>11</c:v>
                </c:pt>
                <c:pt idx="482">
                  <c:v>11</c:v>
                </c:pt>
                <c:pt idx="483">
                  <c:v>11</c:v>
                </c:pt>
                <c:pt idx="484">
                  <c:v>11</c:v>
                </c:pt>
                <c:pt idx="485">
                  <c:v>11</c:v>
                </c:pt>
                <c:pt idx="486">
                  <c:v>11</c:v>
                </c:pt>
                <c:pt idx="487">
                  <c:v>11</c:v>
                </c:pt>
                <c:pt idx="488">
                  <c:v>11</c:v>
                </c:pt>
                <c:pt idx="489">
                  <c:v>11</c:v>
                </c:pt>
                <c:pt idx="490">
                  <c:v>11</c:v>
                </c:pt>
                <c:pt idx="491">
                  <c:v>11</c:v>
                </c:pt>
                <c:pt idx="492">
                  <c:v>11</c:v>
                </c:pt>
                <c:pt idx="493">
                  <c:v>11</c:v>
                </c:pt>
                <c:pt idx="494">
                  <c:v>11</c:v>
                </c:pt>
                <c:pt idx="495">
                  <c:v>11</c:v>
                </c:pt>
                <c:pt idx="496">
                  <c:v>11</c:v>
                </c:pt>
                <c:pt idx="497">
                  <c:v>11</c:v>
                </c:pt>
                <c:pt idx="498">
                  <c:v>11</c:v>
                </c:pt>
                <c:pt idx="499">
                  <c:v>11</c:v>
                </c:pt>
                <c:pt idx="500">
                  <c:v>11</c:v>
                </c:pt>
                <c:pt idx="501">
                  <c:v>11</c:v>
                </c:pt>
                <c:pt idx="502">
                  <c:v>11</c:v>
                </c:pt>
                <c:pt idx="503">
                  <c:v>11</c:v>
                </c:pt>
                <c:pt idx="504">
                  <c:v>11</c:v>
                </c:pt>
                <c:pt idx="505">
                  <c:v>11</c:v>
                </c:pt>
                <c:pt idx="506">
                  <c:v>11</c:v>
                </c:pt>
                <c:pt idx="507">
                  <c:v>11</c:v>
                </c:pt>
                <c:pt idx="508">
                  <c:v>11</c:v>
                </c:pt>
                <c:pt idx="509">
                  <c:v>11</c:v>
                </c:pt>
                <c:pt idx="510">
                  <c:v>11</c:v>
                </c:pt>
                <c:pt idx="511">
                  <c:v>11</c:v>
                </c:pt>
                <c:pt idx="512">
                  <c:v>11</c:v>
                </c:pt>
                <c:pt idx="513">
                  <c:v>11</c:v>
                </c:pt>
                <c:pt idx="514">
                  <c:v>11</c:v>
                </c:pt>
                <c:pt idx="515">
                  <c:v>11</c:v>
                </c:pt>
                <c:pt idx="516">
                  <c:v>11</c:v>
                </c:pt>
                <c:pt idx="517">
                  <c:v>11</c:v>
                </c:pt>
                <c:pt idx="518">
                  <c:v>11</c:v>
                </c:pt>
                <c:pt idx="519">
                  <c:v>11</c:v>
                </c:pt>
                <c:pt idx="520">
                  <c:v>11</c:v>
                </c:pt>
                <c:pt idx="521">
                  <c:v>11</c:v>
                </c:pt>
                <c:pt idx="522">
                  <c:v>11</c:v>
                </c:pt>
                <c:pt idx="523">
                  <c:v>11</c:v>
                </c:pt>
                <c:pt idx="524">
                  <c:v>11</c:v>
                </c:pt>
                <c:pt idx="525">
                  <c:v>11</c:v>
                </c:pt>
                <c:pt idx="526">
                  <c:v>11</c:v>
                </c:pt>
                <c:pt idx="527">
                  <c:v>11</c:v>
                </c:pt>
                <c:pt idx="528">
                  <c:v>12</c:v>
                </c:pt>
                <c:pt idx="529">
                  <c:v>12</c:v>
                </c:pt>
                <c:pt idx="530">
                  <c:v>12</c:v>
                </c:pt>
                <c:pt idx="531">
                  <c:v>12</c:v>
                </c:pt>
                <c:pt idx="532">
                  <c:v>12</c:v>
                </c:pt>
                <c:pt idx="533">
                  <c:v>12</c:v>
                </c:pt>
                <c:pt idx="534">
                  <c:v>12</c:v>
                </c:pt>
                <c:pt idx="535">
                  <c:v>12</c:v>
                </c:pt>
                <c:pt idx="536">
                  <c:v>12</c:v>
                </c:pt>
                <c:pt idx="537">
                  <c:v>12</c:v>
                </c:pt>
                <c:pt idx="538">
                  <c:v>12</c:v>
                </c:pt>
                <c:pt idx="539">
                  <c:v>12</c:v>
                </c:pt>
                <c:pt idx="540">
                  <c:v>12</c:v>
                </c:pt>
                <c:pt idx="541">
                  <c:v>12</c:v>
                </c:pt>
                <c:pt idx="542">
                  <c:v>12</c:v>
                </c:pt>
                <c:pt idx="543">
                  <c:v>12</c:v>
                </c:pt>
                <c:pt idx="544">
                  <c:v>12</c:v>
                </c:pt>
                <c:pt idx="545">
                  <c:v>12</c:v>
                </c:pt>
                <c:pt idx="546">
                  <c:v>12</c:v>
                </c:pt>
                <c:pt idx="547">
                  <c:v>12</c:v>
                </c:pt>
                <c:pt idx="548">
                  <c:v>12</c:v>
                </c:pt>
                <c:pt idx="549">
                  <c:v>12</c:v>
                </c:pt>
                <c:pt idx="550">
                  <c:v>12</c:v>
                </c:pt>
                <c:pt idx="551">
                  <c:v>12</c:v>
                </c:pt>
                <c:pt idx="552">
                  <c:v>12</c:v>
                </c:pt>
                <c:pt idx="553">
                  <c:v>12</c:v>
                </c:pt>
                <c:pt idx="554">
                  <c:v>12</c:v>
                </c:pt>
                <c:pt idx="555">
                  <c:v>12</c:v>
                </c:pt>
                <c:pt idx="556">
                  <c:v>12</c:v>
                </c:pt>
                <c:pt idx="557">
                  <c:v>12</c:v>
                </c:pt>
                <c:pt idx="558">
                  <c:v>12</c:v>
                </c:pt>
                <c:pt idx="559">
                  <c:v>12</c:v>
                </c:pt>
                <c:pt idx="560">
                  <c:v>12</c:v>
                </c:pt>
                <c:pt idx="561">
                  <c:v>12</c:v>
                </c:pt>
                <c:pt idx="562">
                  <c:v>12</c:v>
                </c:pt>
                <c:pt idx="563">
                  <c:v>12</c:v>
                </c:pt>
                <c:pt idx="564">
                  <c:v>12</c:v>
                </c:pt>
                <c:pt idx="565">
                  <c:v>12</c:v>
                </c:pt>
                <c:pt idx="566">
                  <c:v>12</c:v>
                </c:pt>
                <c:pt idx="567">
                  <c:v>12</c:v>
                </c:pt>
                <c:pt idx="568">
                  <c:v>12</c:v>
                </c:pt>
                <c:pt idx="569">
                  <c:v>12</c:v>
                </c:pt>
                <c:pt idx="570">
                  <c:v>12</c:v>
                </c:pt>
                <c:pt idx="571">
                  <c:v>12</c:v>
                </c:pt>
                <c:pt idx="572">
                  <c:v>12</c:v>
                </c:pt>
                <c:pt idx="573">
                  <c:v>12</c:v>
                </c:pt>
                <c:pt idx="574">
                  <c:v>12</c:v>
                </c:pt>
                <c:pt idx="575">
                  <c:v>12</c:v>
                </c:pt>
                <c:pt idx="576">
                  <c:v>13</c:v>
                </c:pt>
                <c:pt idx="577">
                  <c:v>13</c:v>
                </c:pt>
                <c:pt idx="578">
                  <c:v>13</c:v>
                </c:pt>
                <c:pt idx="579">
                  <c:v>13</c:v>
                </c:pt>
                <c:pt idx="580">
                  <c:v>13</c:v>
                </c:pt>
                <c:pt idx="581">
                  <c:v>13</c:v>
                </c:pt>
                <c:pt idx="582">
                  <c:v>13</c:v>
                </c:pt>
                <c:pt idx="583">
                  <c:v>13</c:v>
                </c:pt>
                <c:pt idx="584">
                  <c:v>13</c:v>
                </c:pt>
                <c:pt idx="585">
                  <c:v>13</c:v>
                </c:pt>
                <c:pt idx="586">
                  <c:v>13</c:v>
                </c:pt>
                <c:pt idx="587">
                  <c:v>13</c:v>
                </c:pt>
                <c:pt idx="588">
                  <c:v>13</c:v>
                </c:pt>
                <c:pt idx="589">
                  <c:v>13</c:v>
                </c:pt>
                <c:pt idx="590">
                  <c:v>13</c:v>
                </c:pt>
                <c:pt idx="591">
                  <c:v>13</c:v>
                </c:pt>
                <c:pt idx="592">
                  <c:v>13</c:v>
                </c:pt>
                <c:pt idx="593">
                  <c:v>13</c:v>
                </c:pt>
                <c:pt idx="594">
                  <c:v>13</c:v>
                </c:pt>
                <c:pt idx="595">
                  <c:v>13</c:v>
                </c:pt>
                <c:pt idx="596">
                  <c:v>13</c:v>
                </c:pt>
                <c:pt idx="597">
                  <c:v>13</c:v>
                </c:pt>
                <c:pt idx="598">
                  <c:v>13</c:v>
                </c:pt>
                <c:pt idx="599">
                  <c:v>13</c:v>
                </c:pt>
                <c:pt idx="600">
                  <c:v>13</c:v>
                </c:pt>
                <c:pt idx="601">
                  <c:v>13</c:v>
                </c:pt>
                <c:pt idx="602">
                  <c:v>13</c:v>
                </c:pt>
                <c:pt idx="603">
                  <c:v>13</c:v>
                </c:pt>
                <c:pt idx="604">
                  <c:v>13</c:v>
                </c:pt>
                <c:pt idx="605">
                  <c:v>13</c:v>
                </c:pt>
                <c:pt idx="606">
                  <c:v>13</c:v>
                </c:pt>
                <c:pt idx="607">
                  <c:v>13</c:v>
                </c:pt>
                <c:pt idx="608">
                  <c:v>13</c:v>
                </c:pt>
                <c:pt idx="609">
                  <c:v>13</c:v>
                </c:pt>
                <c:pt idx="610">
                  <c:v>13</c:v>
                </c:pt>
                <c:pt idx="611">
                  <c:v>13</c:v>
                </c:pt>
                <c:pt idx="612">
                  <c:v>13</c:v>
                </c:pt>
                <c:pt idx="613">
                  <c:v>13</c:v>
                </c:pt>
                <c:pt idx="614">
                  <c:v>13</c:v>
                </c:pt>
                <c:pt idx="615">
                  <c:v>13</c:v>
                </c:pt>
                <c:pt idx="616">
                  <c:v>13</c:v>
                </c:pt>
                <c:pt idx="617">
                  <c:v>13</c:v>
                </c:pt>
                <c:pt idx="618">
                  <c:v>13</c:v>
                </c:pt>
                <c:pt idx="619">
                  <c:v>13</c:v>
                </c:pt>
                <c:pt idx="620">
                  <c:v>13</c:v>
                </c:pt>
                <c:pt idx="621">
                  <c:v>13</c:v>
                </c:pt>
                <c:pt idx="622">
                  <c:v>13</c:v>
                </c:pt>
                <c:pt idx="623">
                  <c:v>13</c:v>
                </c:pt>
                <c:pt idx="624">
                  <c:v>14</c:v>
                </c:pt>
                <c:pt idx="625">
                  <c:v>14</c:v>
                </c:pt>
                <c:pt idx="626">
                  <c:v>14</c:v>
                </c:pt>
                <c:pt idx="627">
                  <c:v>14</c:v>
                </c:pt>
                <c:pt idx="628">
                  <c:v>14</c:v>
                </c:pt>
                <c:pt idx="629">
                  <c:v>14</c:v>
                </c:pt>
                <c:pt idx="630">
                  <c:v>14</c:v>
                </c:pt>
                <c:pt idx="631">
                  <c:v>14</c:v>
                </c:pt>
                <c:pt idx="632">
                  <c:v>14</c:v>
                </c:pt>
                <c:pt idx="633">
                  <c:v>14</c:v>
                </c:pt>
                <c:pt idx="634">
                  <c:v>14</c:v>
                </c:pt>
                <c:pt idx="635">
                  <c:v>14</c:v>
                </c:pt>
                <c:pt idx="636">
                  <c:v>14</c:v>
                </c:pt>
                <c:pt idx="637">
                  <c:v>14</c:v>
                </c:pt>
                <c:pt idx="638">
                  <c:v>14</c:v>
                </c:pt>
                <c:pt idx="639">
                  <c:v>14</c:v>
                </c:pt>
                <c:pt idx="640">
                  <c:v>14</c:v>
                </c:pt>
                <c:pt idx="641">
                  <c:v>14</c:v>
                </c:pt>
                <c:pt idx="642">
                  <c:v>14</c:v>
                </c:pt>
                <c:pt idx="643">
                  <c:v>14</c:v>
                </c:pt>
                <c:pt idx="644">
                  <c:v>14</c:v>
                </c:pt>
                <c:pt idx="645">
                  <c:v>14</c:v>
                </c:pt>
                <c:pt idx="646">
                  <c:v>14</c:v>
                </c:pt>
                <c:pt idx="647">
                  <c:v>14</c:v>
                </c:pt>
                <c:pt idx="648">
                  <c:v>14</c:v>
                </c:pt>
                <c:pt idx="649">
                  <c:v>14</c:v>
                </c:pt>
                <c:pt idx="650">
                  <c:v>14</c:v>
                </c:pt>
                <c:pt idx="651">
                  <c:v>14</c:v>
                </c:pt>
                <c:pt idx="652">
                  <c:v>14</c:v>
                </c:pt>
                <c:pt idx="653">
                  <c:v>14</c:v>
                </c:pt>
                <c:pt idx="654">
                  <c:v>14</c:v>
                </c:pt>
                <c:pt idx="655">
                  <c:v>14</c:v>
                </c:pt>
                <c:pt idx="656">
                  <c:v>14</c:v>
                </c:pt>
                <c:pt idx="657">
                  <c:v>14</c:v>
                </c:pt>
                <c:pt idx="658">
                  <c:v>14</c:v>
                </c:pt>
                <c:pt idx="659">
                  <c:v>14</c:v>
                </c:pt>
                <c:pt idx="660">
                  <c:v>14</c:v>
                </c:pt>
                <c:pt idx="661">
                  <c:v>14</c:v>
                </c:pt>
                <c:pt idx="662">
                  <c:v>14</c:v>
                </c:pt>
                <c:pt idx="663">
                  <c:v>14</c:v>
                </c:pt>
                <c:pt idx="664">
                  <c:v>14</c:v>
                </c:pt>
                <c:pt idx="665">
                  <c:v>14</c:v>
                </c:pt>
                <c:pt idx="666">
                  <c:v>14</c:v>
                </c:pt>
                <c:pt idx="667">
                  <c:v>14</c:v>
                </c:pt>
                <c:pt idx="668">
                  <c:v>14</c:v>
                </c:pt>
                <c:pt idx="669">
                  <c:v>14</c:v>
                </c:pt>
                <c:pt idx="670">
                  <c:v>14</c:v>
                </c:pt>
                <c:pt idx="671">
                  <c:v>14</c:v>
                </c:pt>
                <c:pt idx="672">
                  <c:v>15</c:v>
                </c:pt>
                <c:pt idx="673">
                  <c:v>15</c:v>
                </c:pt>
                <c:pt idx="674">
                  <c:v>15</c:v>
                </c:pt>
                <c:pt idx="675">
                  <c:v>15</c:v>
                </c:pt>
                <c:pt idx="676">
                  <c:v>15</c:v>
                </c:pt>
                <c:pt idx="677">
                  <c:v>15</c:v>
                </c:pt>
                <c:pt idx="678">
                  <c:v>15</c:v>
                </c:pt>
                <c:pt idx="679">
                  <c:v>15</c:v>
                </c:pt>
                <c:pt idx="680">
                  <c:v>15</c:v>
                </c:pt>
                <c:pt idx="681">
                  <c:v>15</c:v>
                </c:pt>
                <c:pt idx="682">
                  <c:v>15</c:v>
                </c:pt>
                <c:pt idx="683">
                  <c:v>15</c:v>
                </c:pt>
                <c:pt idx="684">
                  <c:v>15</c:v>
                </c:pt>
                <c:pt idx="685">
                  <c:v>15</c:v>
                </c:pt>
                <c:pt idx="686">
                  <c:v>15</c:v>
                </c:pt>
                <c:pt idx="687">
                  <c:v>15</c:v>
                </c:pt>
                <c:pt idx="688">
                  <c:v>15</c:v>
                </c:pt>
                <c:pt idx="689">
                  <c:v>15</c:v>
                </c:pt>
                <c:pt idx="690">
                  <c:v>15</c:v>
                </c:pt>
                <c:pt idx="691">
                  <c:v>15</c:v>
                </c:pt>
                <c:pt idx="692">
                  <c:v>15</c:v>
                </c:pt>
                <c:pt idx="693">
                  <c:v>15</c:v>
                </c:pt>
                <c:pt idx="694">
                  <c:v>15</c:v>
                </c:pt>
                <c:pt idx="695">
                  <c:v>15</c:v>
                </c:pt>
                <c:pt idx="696">
                  <c:v>15</c:v>
                </c:pt>
                <c:pt idx="697">
                  <c:v>15</c:v>
                </c:pt>
                <c:pt idx="698">
                  <c:v>15</c:v>
                </c:pt>
                <c:pt idx="699">
                  <c:v>15</c:v>
                </c:pt>
                <c:pt idx="700">
                  <c:v>15</c:v>
                </c:pt>
                <c:pt idx="701">
                  <c:v>15</c:v>
                </c:pt>
                <c:pt idx="702">
                  <c:v>15</c:v>
                </c:pt>
                <c:pt idx="703">
                  <c:v>15</c:v>
                </c:pt>
                <c:pt idx="704">
                  <c:v>15</c:v>
                </c:pt>
                <c:pt idx="705">
                  <c:v>15</c:v>
                </c:pt>
                <c:pt idx="706">
                  <c:v>15</c:v>
                </c:pt>
                <c:pt idx="707">
                  <c:v>15</c:v>
                </c:pt>
                <c:pt idx="708">
                  <c:v>15</c:v>
                </c:pt>
                <c:pt idx="709">
                  <c:v>15</c:v>
                </c:pt>
                <c:pt idx="710">
                  <c:v>15</c:v>
                </c:pt>
                <c:pt idx="711">
                  <c:v>15</c:v>
                </c:pt>
                <c:pt idx="712">
                  <c:v>15</c:v>
                </c:pt>
                <c:pt idx="713">
                  <c:v>15</c:v>
                </c:pt>
                <c:pt idx="714">
                  <c:v>15</c:v>
                </c:pt>
                <c:pt idx="715">
                  <c:v>15</c:v>
                </c:pt>
                <c:pt idx="716">
                  <c:v>15</c:v>
                </c:pt>
                <c:pt idx="717">
                  <c:v>15</c:v>
                </c:pt>
                <c:pt idx="718">
                  <c:v>15</c:v>
                </c:pt>
                <c:pt idx="719">
                  <c:v>15</c:v>
                </c:pt>
                <c:pt idx="720">
                  <c:v>16</c:v>
                </c:pt>
                <c:pt idx="721">
                  <c:v>16</c:v>
                </c:pt>
                <c:pt idx="722">
                  <c:v>16</c:v>
                </c:pt>
                <c:pt idx="723">
                  <c:v>16</c:v>
                </c:pt>
                <c:pt idx="724">
                  <c:v>16</c:v>
                </c:pt>
                <c:pt idx="725">
                  <c:v>16</c:v>
                </c:pt>
                <c:pt idx="726">
                  <c:v>16</c:v>
                </c:pt>
                <c:pt idx="727">
                  <c:v>16</c:v>
                </c:pt>
                <c:pt idx="728">
                  <c:v>16</c:v>
                </c:pt>
                <c:pt idx="729">
                  <c:v>16</c:v>
                </c:pt>
                <c:pt idx="730">
                  <c:v>16</c:v>
                </c:pt>
                <c:pt idx="731">
                  <c:v>16</c:v>
                </c:pt>
                <c:pt idx="732">
                  <c:v>16</c:v>
                </c:pt>
                <c:pt idx="733">
                  <c:v>16</c:v>
                </c:pt>
                <c:pt idx="734">
                  <c:v>16</c:v>
                </c:pt>
                <c:pt idx="735">
                  <c:v>16</c:v>
                </c:pt>
                <c:pt idx="736">
                  <c:v>16</c:v>
                </c:pt>
                <c:pt idx="737">
                  <c:v>16</c:v>
                </c:pt>
                <c:pt idx="738">
                  <c:v>16</c:v>
                </c:pt>
                <c:pt idx="739">
                  <c:v>16</c:v>
                </c:pt>
                <c:pt idx="740">
                  <c:v>16</c:v>
                </c:pt>
                <c:pt idx="741">
                  <c:v>16</c:v>
                </c:pt>
                <c:pt idx="742">
                  <c:v>16</c:v>
                </c:pt>
                <c:pt idx="743">
                  <c:v>16</c:v>
                </c:pt>
                <c:pt idx="744">
                  <c:v>16</c:v>
                </c:pt>
                <c:pt idx="745">
                  <c:v>16</c:v>
                </c:pt>
                <c:pt idx="746">
                  <c:v>16</c:v>
                </c:pt>
                <c:pt idx="747">
                  <c:v>16</c:v>
                </c:pt>
                <c:pt idx="748">
                  <c:v>16</c:v>
                </c:pt>
                <c:pt idx="749">
                  <c:v>16</c:v>
                </c:pt>
                <c:pt idx="750">
                  <c:v>16</c:v>
                </c:pt>
                <c:pt idx="751">
                  <c:v>16</c:v>
                </c:pt>
                <c:pt idx="752">
                  <c:v>16</c:v>
                </c:pt>
                <c:pt idx="753">
                  <c:v>16</c:v>
                </c:pt>
                <c:pt idx="754">
                  <c:v>16</c:v>
                </c:pt>
                <c:pt idx="755">
                  <c:v>16</c:v>
                </c:pt>
                <c:pt idx="756">
                  <c:v>16</c:v>
                </c:pt>
                <c:pt idx="757">
                  <c:v>16</c:v>
                </c:pt>
                <c:pt idx="758">
                  <c:v>16</c:v>
                </c:pt>
                <c:pt idx="759">
                  <c:v>16</c:v>
                </c:pt>
                <c:pt idx="760">
                  <c:v>16</c:v>
                </c:pt>
                <c:pt idx="761">
                  <c:v>16</c:v>
                </c:pt>
                <c:pt idx="762">
                  <c:v>16</c:v>
                </c:pt>
                <c:pt idx="763">
                  <c:v>16</c:v>
                </c:pt>
                <c:pt idx="764">
                  <c:v>16</c:v>
                </c:pt>
                <c:pt idx="765">
                  <c:v>16</c:v>
                </c:pt>
                <c:pt idx="766">
                  <c:v>16</c:v>
                </c:pt>
                <c:pt idx="767">
                  <c:v>16</c:v>
                </c:pt>
                <c:pt idx="768">
                  <c:v>17</c:v>
                </c:pt>
                <c:pt idx="769">
                  <c:v>17</c:v>
                </c:pt>
                <c:pt idx="770">
                  <c:v>17</c:v>
                </c:pt>
                <c:pt idx="771">
                  <c:v>17</c:v>
                </c:pt>
                <c:pt idx="772">
                  <c:v>17</c:v>
                </c:pt>
                <c:pt idx="773">
                  <c:v>17</c:v>
                </c:pt>
                <c:pt idx="774">
                  <c:v>17</c:v>
                </c:pt>
                <c:pt idx="775">
                  <c:v>17</c:v>
                </c:pt>
                <c:pt idx="776">
                  <c:v>17</c:v>
                </c:pt>
                <c:pt idx="777">
                  <c:v>17</c:v>
                </c:pt>
                <c:pt idx="778">
                  <c:v>17</c:v>
                </c:pt>
                <c:pt idx="779">
                  <c:v>17</c:v>
                </c:pt>
                <c:pt idx="780">
                  <c:v>17</c:v>
                </c:pt>
                <c:pt idx="781">
                  <c:v>17</c:v>
                </c:pt>
                <c:pt idx="782">
                  <c:v>17</c:v>
                </c:pt>
                <c:pt idx="783">
                  <c:v>17</c:v>
                </c:pt>
                <c:pt idx="784">
                  <c:v>17</c:v>
                </c:pt>
                <c:pt idx="785">
                  <c:v>17</c:v>
                </c:pt>
                <c:pt idx="786">
                  <c:v>17</c:v>
                </c:pt>
                <c:pt idx="787">
                  <c:v>17</c:v>
                </c:pt>
                <c:pt idx="788">
                  <c:v>17</c:v>
                </c:pt>
                <c:pt idx="789">
                  <c:v>17</c:v>
                </c:pt>
                <c:pt idx="790">
                  <c:v>17</c:v>
                </c:pt>
                <c:pt idx="791">
                  <c:v>17</c:v>
                </c:pt>
                <c:pt idx="792">
                  <c:v>17</c:v>
                </c:pt>
                <c:pt idx="793">
                  <c:v>17</c:v>
                </c:pt>
                <c:pt idx="794">
                  <c:v>17</c:v>
                </c:pt>
                <c:pt idx="795">
                  <c:v>17</c:v>
                </c:pt>
                <c:pt idx="796">
                  <c:v>17</c:v>
                </c:pt>
                <c:pt idx="797">
                  <c:v>17</c:v>
                </c:pt>
                <c:pt idx="798">
                  <c:v>17</c:v>
                </c:pt>
                <c:pt idx="799">
                  <c:v>17</c:v>
                </c:pt>
                <c:pt idx="800">
                  <c:v>17</c:v>
                </c:pt>
                <c:pt idx="801">
                  <c:v>17</c:v>
                </c:pt>
                <c:pt idx="802">
                  <c:v>17</c:v>
                </c:pt>
                <c:pt idx="803">
                  <c:v>17</c:v>
                </c:pt>
                <c:pt idx="804">
                  <c:v>17</c:v>
                </c:pt>
                <c:pt idx="805">
                  <c:v>17</c:v>
                </c:pt>
                <c:pt idx="806">
                  <c:v>17</c:v>
                </c:pt>
                <c:pt idx="807">
                  <c:v>17</c:v>
                </c:pt>
                <c:pt idx="808">
                  <c:v>17</c:v>
                </c:pt>
                <c:pt idx="809">
                  <c:v>17</c:v>
                </c:pt>
                <c:pt idx="810">
                  <c:v>17</c:v>
                </c:pt>
                <c:pt idx="811">
                  <c:v>17</c:v>
                </c:pt>
                <c:pt idx="812">
                  <c:v>17</c:v>
                </c:pt>
                <c:pt idx="813">
                  <c:v>17</c:v>
                </c:pt>
                <c:pt idx="814">
                  <c:v>17</c:v>
                </c:pt>
                <c:pt idx="815">
                  <c:v>17</c:v>
                </c:pt>
                <c:pt idx="816">
                  <c:v>18</c:v>
                </c:pt>
                <c:pt idx="817">
                  <c:v>18</c:v>
                </c:pt>
                <c:pt idx="818">
                  <c:v>18</c:v>
                </c:pt>
                <c:pt idx="819">
                  <c:v>18</c:v>
                </c:pt>
                <c:pt idx="820">
                  <c:v>18</c:v>
                </c:pt>
                <c:pt idx="821">
                  <c:v>18</c:v>
                </c:pt>
                <c:pt idx="822">
                  <c:v>18</c:v>
                </c:pt>
                <c:pt idx="823">
                  <c:v>18</c:v>
                </c:pt>
                <c:pt idx="824">
                  <c:v>18</c:v>
                </c:pt>
                <c:pt idx="825">
                  <c:v>18</c:v>
                </c:pt>
                <c:pt idx="826">
                  <c:v>18</c:v>
                </c:pt>
                <c:pt idx="827">
                  <c:v>18</c:v>
                </c:pt>
                <c:pt idx="828">
                  <c:v>18</c:v>
                </c:pt>
                <c:pt idx="829">
                  <c:v>18</c:v>
                </c:pt>
                <c:pt idx="830">
                  <c:v>18</c:v>
                </c:pt>
                <c:pt idx="831">
                  <c:v>18</c:v>
                </c:pt>
                <c:pt idx="832">
                  <c:v>18</c:v>
                </c:pt>
                <c:pt idx="833">
                  <c:v>18</c:v>
                </c:pt>
                <c:pt idx="834">
                  <c:v>18</c:v>
                </c:pt>
                <c:pt idx="835">
                  <c:v>18</c:v>
                </c:pt>
                <c:pt idx="836">
                  <c:v>18</c:v>
                </c:pt>
                <c:pt idx="837">
                  <c:v>18</c:v>
                </c:pt>
                <c:pt idx="838">
                  <c:v>18</c:v>
                </c:pt>
                <c:pt idx="839">
                  <c:v>18</c:v>
                </c:pt>
                <c:pt idx="840">
                  <c:v>18</c:v>
                </c:pt>
                <c:pt idx="841">
                  <c:v>18</c:v>
                </c:pt>
                <c:pt idx="842">
                  <c:v>18</c:v>
                </c:pt>
                <c:pt idx="843">
                  <c:v>18</c:v>
                </c:pt>
                <c:pt idx="844">
                  <c:v>18</c:v>
                </c:pt>
                <c:pt idx="845">
                  <c:v>18</c:v>
                </c:pt>
                <c:pt idx="846">
                  <c:v>18</c:v>
                </c:pt>
                <c:pt idx="847">
                  <c:v>18</c:v>
                </c:pt>
                <c:pt idx="848">
                  <c:v>18</c:v>
                </c:pt>
                <c:pt idx="849">
                  <c:v>18</c:v>
                </c:pt>
                <c:pt idx="850">
                  <c:v>18</c:v>
                </c:pt>
                <c:pt idx="851">
                  <c:v>18</c:v>
                </c:pt>
                <c:pt idx="852">
                  <c:v>18</c:v>
                </c:pt>
                <c:pt idx="853">
                  <c:v>18</c:v>
                </c:pt>
                <c:pt idx="854">
                  <c:v>18</c:v>
                </c:pt>
                <c:pt idx="855">
                  <c:v>18</c:v>
                </c:pt>
                <c:pt idx="856">
                  <c:v>18</c:v>
                </c:pt>
                <c:pt idx="857">
                  <c:v>18</c:v>
                </c:pt>
                <c:pt idx="858">
                  <c:v>18</c:v>
                </c:pt>
                <c:pt idx="859">
                  <c:v>18</c:v>
                </c:pt>
                <c:pt idx="860">
                  <c:v>18</c:v>
                </c:pt>
                <c:pt idx="861">
                  <c:v>18</c:v>
                </c:pt>
                <c:pt idx="862">
                  <c:v>18</c:v>
                </c:pt>
                <c:pt idx="863">
                  <c:v>18</c:v>
                </c:pt>
                <c:pt idx="864">
                  <c:v>19</c:v>
                </c:pt>
                <c:pt idx="865">
                  <c:v>19</c:v>
                </c:pt>
                <c:pt idx="866">
                  <c:v>19</c:v>
                </c:pt>
                <c:pt idx="867">
                  <c:v>19</c:v>
                </c:pt>
                <c:pt idx="868">
                  <c:v>19</c:v>
                </c:pt>
                <c:pt idx="869">
                  <c:v>19</c:v>
                </c:pt>
                <c:pt idx="870">
                  <c:v>19</c:v>
                </c:pt>
                <c:pt idx="871">
                  <c:v>19</c:v>
                </c:pt>
                <c:pt idx="872">
                  <c:v>19</c:v>
                </c:pt>
                <c:pt idx="873">
                  <c:v>19</c:v>
                </c:pt>
                <c:pt idx="874">
                  <c:v>19</c:v>
                </c:pt>
                <c:pt idx="875">
                  <c:v>19</c:v>
                </c:pt>
                <c:pt idx="876">
                  <c:v>19</c:v>
                </c:pt>
                <c:pt idx="877">
                  <c:v>19</c:v>
                </c:pt>
                <c:pt idx="878">
                  <c:v>19</c:v>
                </c:pt>
                <c:pt idx="879">
                  <c:v>19</c:v>
                </c:pt>
                <c:pt idx="880">
                  <c:v>19</c:v>
                </c:pt>
                <c:pt idx="881">
                  <c:v>19</c:v>
                </c:pt>
                <c:pt idx="882">
                  <c:v>19</c:v>
                </c:pt>
                <c:pt idx="883">
                  <c:v>19</c:v>
                </c:pt>
                <c:pt idx="884">
                  <c:v>19</c:v>
                </c:pt>
                <c:pt idx="885">
                  <c:v>19</c:v>
                </c:pt>
                <c:pt idx="886">
                  <c:v>19</c:v>
                </c:pt>
                <c:pt idx="887">
                  <c:v>19</c:v>
                </c:pt>
                <c:pt idx="888">
                  <c:v>19</c:v>
                </c:pt>
                <c:pt idx="889">
                  <c:v>19</c:v>
                </c:pt>
                <c:pt idx="890">
                  <c:v>19</c:v>
                </c:pt>
                <c:pt idx="891">
                  <c:v>19</c:v>
                </c:pt>
                <c:pt idx="892">
                  <c:v>19</c:v>
                </c:pt>
                <c:pt idx="893">
                  <c:v>19</c:v>
                </c:pt>
                <c:pt idx="894">
                  <c:v>19</c:v>
                </c:pt>
                <c:pt idx="895">
                  <c:v>19</c:v>
                </c:pt>
                <c:pt idx="896">
                  <c:v>19</c:v>
                </c:pt>
                <c:pt idx="897">
                  <c:v>19</c:v>
                </c:pt>
                <c:pt idx="898">
                  <c:v>19</c:v>
                </c:pt>
                <c:pt idx="899">
                  <c:v>19</c:v>
                </c:pt>
                <c:pt idx="900">
                  <c:v>19</c:v>
                </c:pt>
                <c:pt idx="901">
                  <c:v>19</c:v>
                </c:pt>
                <c:pt idx="902">
                  <c:v>19</c:v>
                </c:pt>
                <c:pt idx="903">
                  <c:v>19</c:v>
                </c:pt>
                <c:pt idx="904">
                  <c:v>19</c:v>
                </c:pt>
                <c:pt idx="905">
                  <c:v>19</c:v>
                </c:pt>
                <c:pt idx="906">
                  <c:v>19</c:v>
                </c:pt>
                <c:pt idx="907">
                  <c:v>19</c:v>
                </c:pt>
                <c:pt idx="908">
                  <c:v>19</c:v>
                </c:pt>
                <c:pt idx="909">
                  <c:v>19</c:v>
                </c:pt>
                <c:pt idx="910">
                  <c:v>19</c:v>
                </c:pt>
                <c:pt idx="911">
                  <c:v>19</c:v>
                </c:pt>
                <c:pt idx="912">
                  <c:v>20</c:v>
                </c:pt>
                <c:pt idx="913">
                  <c:v>20</c:v>
                </c:pt>
                <c:pt idx="914">
                  <c:v>20</c:v>
                </c:pt>
                <c:pt idx="915">
                  <c:v>20</c:v>
                </c:pt>
                <c:pt idx="916">
                  <c:v>20</c:v>
                </c:pt>
                <c:pt idx="917">
                  <c:v>20</c:v>
                </c:pt>
                <c:pt idx="918">
                  <c:v>20</c:v>
                </c:pt>
                <c:pt idx="919">
                  <c:v>20</c:v>
                </c:pt>
                <c:pt idx="920">
                  <c:v>20</c:v>
                </c:pt>
                <c:pt idx="921">
                  <c:v>20</c:v>
                </c:pt>
                <c:pt idx="922">
                  <c:v>20</c:v>
                </c:pt>
                <c:pt idx="923">
                  <c:v>20</c:v>
                </c:pt>
                <c:pt idx="924">
                  <c:v>20</c:v>
                </c:pt>
                <c:pt idx="925">
                  <c:v>20</c:v>
                </c:pt>
                <c:pt idx="926">
                  <c:v>20</c:v>
                </c:pt>
                <c:pt idx="927">
                  <c:v>20</c:v>
                </c:pt>
                <c:pt idx="928">
                  <c:v>20</c:v>
                </c:pt>
                <c:pt idx="929">
                  <c:v>20</c:v>
                </c:pt>
                <c:pt idx="930">
                  <c:v>20</c:v>
                </c:pt>
                <c:pt idx="931">
                  <c:v>20</c:v>
                </c:pt>
                <c:pt idx="932">
                  <c:v>20</c:v>
                </c:pt>
                <c:pt idx="933">
                  <c:v>20</c:v>
                </c:pt>
                <c:pt idx="934">
                  <c:v>20</c:v>
                </c:pt>
                <c:pt idx="935">
                  <c:v>20</c:v>
                </c:pt>
                <c:pt idx="936">
                  <c:v>20</c:v>
                </c:pt>
                <c:pt idx="937">
                  <c:v>20</c:v>
                </c:pt>
                <c:pt idx="938">
                  <c:v>20</c:v>
                </c:pt>
                <c:pt idx="939">
                  <c:v>20</c:v>
                </c:pt>
                <c:pt idx="940">
                  <c:v>20</c:v>
                </c:pt>
                <c:pt idx="941">
                  <c:v>20</c:v>
                </c:pt>
                <c:pt idx="942">
                  <c:v>20</c:v>
                </c:pt>
                <c:pt idx="943">
                  <c:v>20</c:v>
                </c:pt>
                <c:pt idx="944">
                  <c:v>20</c:v>
                </c:pt>
                <c:pt idx="945">
                  <c:v>20</c:v>
                </c:pt>
                <c:pt idx="946">
                  <c:v>20</c:v>
                </c:pt>
                <c:pt idx="947">
                  <c:v>20</c:v>
                </c:pt>
                <c:pt idx="948">
                  <c:v>20</c:v>
                </c:pt>
                <c:pt idx="949">
                  <c:v>20</c:v>
                </c:pt>
                <c:pt idx="950">
                  <c:v>20</c:v>
                </c:pt>
                <c:pt idx="951">
                  <c:v>20</c:v>
                </c:pt>
                <c:pt idx="952">
                  <c:v>20</c:v>
                </c:pt>
                <c:pt idx="953">
                  <c:v>20</c:v>
                </c:pt>
                <c:pt idx="954">
                  <c:v>20</c:v>
                </c:pt>
                <c:pt idx="955">
                  <c:v>20</c:v>
                </c:pt>
                <c:pt idx="956">
                  <c:v>20</c:v>
                </c:pt>
                <c:pt idx="957">
                  <c:v>20</c:v>
                </c:pt>
                <c:pt idx="958">
                  <c:v>20</c:v>
                </c:pt>
                <c:pt idx="959">
                  <c:v>20</c:v>
                </c:pt>
                <c:pt idx="960">
                  <c:v>21</c:v>
                </c:pt>
                <c:pt idx="961">
                  <c:v>21</c:v>
                </c:pt>
                <c:pt idx="962">
                  <c:v>21</c:v>
                </c:pt>
                <c:pt idx="963">
                  <c:v>21</c:v>
                </c:pt>
                <c:pt idx="964">
                  <c:v>21</c:v>
                </c:pt>
                <c:pt idx="965">
                  <c:v>21</c:v>
                </c:pt>
                <c:pt idx="966">
                  <c:v>21</c:v>
                </c:pt>
                <c:pt idx="967">
                  <c:v>21</c:v>
                </c:pt>
                <c:pt idx="968">
                  <c:v>21</c:v>
                </c:pt>
                <c:pt idx="969">
                  <c:v>21</c:v>
                </c:pt>
                <c:pt idx="970">
                  <c:v>21</c:v>
                </c:pt>
                <c:pt idx="971">
                  <c:v>21</c:v>
                </c:pt>
                <c:pt idx="972">
                  <c:v>21</c:v>
                </c:pt>
                <c:pt idx="973">
                  <c:v>21</c:v>
                </c:pt>
                <c:pt idx="974">
                  <c:v>21</c:v>
                </c:pt>
                <c:pt idx="975">
                  <c:v>21</c:v>
                </c:pt>
                <c:pt idx="976">
                  <c:v>21</c:v>
                </c:pt>
                <c:pt idx="977">
                  <c:v>21</c:v>
                </c:pt>
                <c:pt idx="978">
                  <c:v>21</c:v>
                </c:pt>
                <c:pt idx="979">
                  <c:v>21</c:v>
                </c:pt>
                <c:pt idx="980">
                  <c:v>21</c:v>
                </c:pt>
                <c:pt idx="981">
                  <c:v>21</c:v>
                </c:pt>
                <c:pt idx="982">
                  <c:v>21</c:v>
                </c:pt>
                <c:pt idx="983">
                  <c:v>21</c:v>
                </c:pt>
                <c:pt idx="984">
                  <c:v>21</c:v>
                </c:pt>
                <c:pt idx="985">
                  <c:v>21</c:v>
                </c:pt>
                <c:pt idx="986">
                  <c:v>21</c:v>
                </c:pt>
                <c:pt idx="987">
                  <c:v>21</c:v>
                </c:pt>
                <c:pt idx="988">
                  <c:v>21</c:v>
                </c:pt>
                <c:pt idx="989">
                  <c:v>21</c:v>
                </c:pt>
                <c:pt idx="990">
                  <c:v>21</c:v>
                </c:pt>
                <c:pt idx="991">
                  <c:v>21</c:v>
                </c:pt>
                <c:pt idx="992">
                  <c:v>21</c:v>
                </c:pt>
                <c:pt idx="993">
                  <c:v>21</c:v>
                </c:pt>
                <c:pt idx="994">
                  <c:v>21</c:v>
                </c:pt>
                <c:pt idx="995">
                  <c:v>21</c:v>
                </c:pt>
                <c:pt idx="996">
                  <c:v>21</c:v>
                </c:pt>
                <c:pt idx="997">
                  <c:v>21</c:v>
                </c:pt>
                <c:pt idx="998">
                  <c:v>21</c:v>
                </c:pt>
                <c:pt idx="999">
                  <c:v>21</c:v>
                </c:pt>
                <c:pt idx="1000">
                  <c:v>21</c:v>
                </c:pt>
                <c:pt idx="1001">
                  <c:v>21</c:v>
                </c:pt>
                <c:pt idx="1002">
                  <c:v>21</c:v>
                </c:pt>
                <c:pt idx="1003">
                  <c:v>21</c:v>
                </c:pt>
                <c:pt idx="1004">
                  <c:v>21</c:v>
                </c:pt>
                <c:pt idx="1005">
                  <c:v>21</c:v>
                </c:pt>
                <c:pt idx="1006">
                  <c:v>21</c:v>
                </c:pt>
                <c:pt idx="1007">
                  <c:v>21</c:v>
                </c:pt>
                <c:pt idx="1008">
                  <c:v>22</c:v>
                </c:pt>
                <c:pt idx="1009">
                  <c:v>22</c:v>
                </c:pt>
                <c:pt idx="1010">
                  <c:v>22</c:v>
                </c:pt>
                <c:pt idx="1011">
                  <c:v>22</c:v>
                </c:pt>
                <c:pt idx="1012">
                  <c:v>22</c:v>
                </c:pt>
                <c:pt idx="1013">
                  <c:v>22</c:v>
                </c:pt>
                <c:pt idx="1014">
                  <c:v>22</c:v>
                </c:pt>
                <c:pt idx="1015">
                  <c:v>22</c:v>
                </c:pt>
                <c:pt idx="1016">
                  <c:v>22</c:v>
                </c:pt>
                <c:pt idx="1017">
                  <c:v>22</c:v>
                </c:pt>
                <c:pt idx="1018">
                  <c:v>22</c:v>
                </c:pt>
                <c:pt idx="1019">
                  <c:v>22</c:v>
                </c:pt>
                <c:pt idx="1020">
                  <c:v>22</c:v>
                </c:pt>
                <c:pt idx="1021">
                  <c:v>22</c:v>
                </c:pt>
                <c:pt idx="1022">
                  <c:v>22</c:v>
                </c:pt>
                <c:pt idx="1023">
                  <c:v>22</c:v>
                </c:pt>
                <c:pt idx="1024">
                  <c:v>22</c:v>
                </c:pt>
                <c:pt idx="1025">
                  <c:v>22</c:v>
                </c:pt>
                <c:pt idx="1026">
                  <c:v>22</c:v>
                </c:pt>
                <c:pt idx="1027">
                  <c:v>22</c:v>
                </c:pt>
                <c:pt idx="1028">
                  <c:v>22</c:v>
                </c:pt>
                <c:pt idx="1029">
                  <c:v>22</c:v>
                </c:pt>
                <c:pt idx="1030">
                  <c:v>22</c:v>
                </c:pt>
                <c:pt idx="1031">
                  <c:v>22</c:v>
                </c:pt>
                <c:pt idx="1032">
                  <c:v>22</c:v>
                </c:pt>
                <c:pt idx="1033">
                  <c:v>22</c:v>
                </c:pt>
                <c:pt idx="1034">
                  <c:v>22</c:v>
                </c:pt>
                <c:pt idx="1035">
                  <c:v>22</c:v>
                </c:pt>
                <c:pt idx="1036">
                  <c:v>22</c:v>
                </c:pt>
                <c:pt idx="1037">
                  <c:v>22</c:v>
                </c:pt>
                <c:pt idx="1038">
                  <c:v>22</c:v>
                </c:pt>
                <c:pt idx="1039">
                  <c:v>22</c:v>
                </c:pt>
                <c:pt idx="1040">
                  <c:v>22</c:v>
                </c:pt>
                <c:pt idx="1041">
                  <c:v>22</c:v>
                </c:pt>
                <c:pt idx="1042">
                  <c:v>22</c:v>
                </c:pt>
                <c:pt idx="1043">
                  <c:v>22</c:v>
                </c:pt>
                <c:pt idx="1044">
                  <c:v>22</c:v>
                </c:pt>
                <c:pt idx="1045">
                  <c:v>22</c:v>
                </c:pt>
                <c:pt idx="1046">
                  <c:v>22</c:v>
                </c:pt>
                <c:pt idx="1047">
                  <c:v>22</c:v>
                </c:pt>
                <c:pt idx="1048">
                  <c:v>22</c:v>
                </c:pt>
                <c:pt idx="1049">
                  <c:v>22</c:v>
                </c:pt>
                <c:pt idx="1050">
                  <c:v>22</c:v>
                </c:pt>
                <c:pt idx="1051">
                  <c:v>22</c:v>
                </c:pt>
                <c:pt idx="1052">
                  <c:v>22</c:v>
                </c:pt>
                <c:pt idx="1053">
                  <c:v>22</c:v>
                </c:pt>
                <c:pt idx="1054">
                  <c:v>22</c:v>
                </c:pt>
                <c:pt idx="1055">
                  <c:v>22</c:v>
                </c:pt>
                <c:pt idx="1056">
                  <c:v>23</c:v>
                </c:pt>
                <c:pt idx="1057">
                  <c:v>23</c:v>
                </c:pt>
                <c:pt idx="1058">
                  <c:v>23</c:v>
                </c:pt>
                <c:pt idx="1059">
                  <c:v>23</c:v>
                </c:pt>
                <c:pt idx="1060">
                  <c:v>23</c:v>
                </c:pt>
                <c:pt idx="1061">
                  <c:v>23</c:v>
                </c:pt>
                <c:pt idx="1062">
                  <c:v>23</c:v>
                </c:pt>
                <c:pt idx="1063">
                  <c:v>23</c:v>
                </c:pt>
                <c:pt idx="1064">
                  <c:v>23</c:v>
                </c:pt>
                <c:pt idx="1065">
                  <c:v>23</c:v>
                </c:pt>
                <c:pt idx="1066">
                  <c:v>23</c:v>
                </c:pt>
                <c:pt idx="1067">
                  <c:v>23</c:v>
                </c:pt>
                <c:pt idx="1068">
                  <c:v>23</c:v>
                </c:pt>
                <c:pt idx="1069">
                  <c:v>23</c:v>
                </c:pt>
                <c:pt idx="1070">
                  <c:v>23</c:v>
                </c:pt>
                <c:pt idx="1071">
                  <c:v>23</c:v>
                </c:pt>
                <c:pt idx="1072">
                  <c:v>23</c:v>
                </c:pt>
                <c:pt idx="1073">
                  <c:v>23</c:v>
                </c:pt>
                <c:pt idx="1074">
                  <c:v>23</c:v>
                </c:pt>
                <c:pt idx="1075">
                  <c:v>23</c:v>
                </c:pt>
                <c:pt idx="1076">
                  <c:v>23</c:v>
                </c:pt>
                <c:pt idx="1077">
                  <c:v>23</c:v>
                </c:pt>
                <c:pt idx="1078">
                  <c:v>23</c:v>
                </c:pt>
                <c:pt idx="1079">
                  <c:v>23</c:v>
                </c:pt>
                <c:pt idx="1080">
                  <c:v>23</c:v>
                </c:pt>
                <c:pt idx="1081">
                  <c:v>23</c:v>
                </c:pt>
                <c:pt idx="1082">
                  <c:v>23</c:v>
                </c:pt>
                <c:pt idx="1083">
                  <c:v>23</c:v>
                </c:pt>
                <c:pt idx="1084">
                  <c:v>23</c:v>
                </c:pt>
                <c:pt idx="1085">
                  <c:v>23</c:v>
                </c:pt>
                <c:pt idx="1086">
                  <c:v>23</c:v>
                </c:pt>
                <c:pt idx="1087">
                  <c:v>23</c:v>
                </c:pt>
                <c:pt idx="1088">
                  <c:v>23</c:v>
                </c:pt>
                <c:pt idx="1089">
                  <c:v>23</c:v>
                </c:pt>
                <c:pt idx="1090">
                  <c:v>23</c:v>
                </c:pt>
                <c:pt idx="1091">
                  <c:v>23</c:v>
                </c:pt>
                <c:pt idx="1092">
                  <c:v>23</c:v>
                </c:pt>
                <c:pt idx="1093">
                  <c:v>23</c:v>
                </c:pt>
                <c:pt idx="1094">
                  <c:v>23</c:v>
                </c:pt>
                <c:pt idx="1095">
                  <c:v>23</c:v>
                </c:pt>
                <c:pt idx="1096">
                  <c:v>23</c:v>
                </c:pt>
                <c:pt idx="1097">
                  <c:v>23</c:v>
                </c:pt>
                <c:pt idx="1098">
                  <c:v>23</c:v>
                </c:pt>
                <c:pt idx="1099">
                  <c:v>23</c:v>
                </c:pt>
                <c:pt idx="1100">
                  <c:v>23</c:v>
                </c:pt>
                <c:pt idx="1101">
                  <c:v>23</c:v>
                </c:pt>
                <c:pt idx="1102">
                  <c:v>23</c:v>
                </c:pt>
                <c:pt idx="1103">
                  <c:v>23</c:v>
                </c:pt>
                <c:pt idx="1104">
                  <c:v>24</c:v>
                </c:pt>
                <c:pt idx="1105">
                  <c:v>24</c:v>
                </c:pt>
                <c:pt idx="1106">
                  <c:v>24</c:v>
                </c:pt>
                <c:pt idx="1107">
                  <c:v>24</c:v>
                </c:pt>
                <c:pt idx="1108">
                  <c:v>24</c:v>
                </c:pt>
                <c:pt idx="1109">
                  <c:v>24</c:v>
                </c:pt>
                <c:pt idx="1110">
                  <c:v>24</c:v>
                </c:pt>
                <c:pt idx="1111">
                  <c:v>24</c:v>
                </c:pt>
                <c:pt idx="1112">
                  <c:v>24</c:v>
                </c:pt>
                <c:pt idx="1113">
                  <c:v>24</c:v>
                </c:pt>
                <c:pt idx="1114">
                  <c:v>24</c:v>
                </c:pt>
                <c:pt idx="1115">
                  <c:v>24</c:v>
                </c:pt>
                <c:pt idx="1116">
                  <c:v>24</c:v>
                </c:pt>
                <c:pt idx="1117">
                  <c:v>24</c:v>
                </c:pt>
                <c:pt idx="1118">
                  <c:v>24</c:v>
                </c:pt>
                <c:pt idx="1119">
                  <c:v>24</c:v>
                </c:pt>
                <c:pt idx="1120">
                  <c:v>24</c:v>
                </c:pt>
                <c:pt idx="1121">
                  <c:v>24</c:v>
                </c:pt>
                <c:pt idx="1122">
                  <c:v>24</c:v>
                </c:pt>
                <c:pt idx="1123">
                  <c:v>24</c:v>
                </c:pt>
                <c:pt idx="1124">
                  <c:v>24</c:v>
                </c:pt>
                <c:pt idx="1125">
                  <c:v>24</c:v>
                </c:pt>
                <c:pt idx="1126">
                  <c:v>24</c:v>
                </c:pt>
                <c:pt idx="1127">
                  <c:v>24</c:v>
                </c:pt>
                <c:pt idx="1128">
                  <c:v>24</c:v>
                </c:pt>
                <c:pt idx="1129">
                  <c:v>24</c:v>
                </c:pt>
                <c:pt idx="1130">
                  <c:v>24</c:v>
                </c:pt>
                <c:pt idx="1131">
                  <c:v>24</c:v>
                </c:pt>
                <c:pt idx="1132">
                  <c:v>24</c:v>
                </c:pt>
                <c:pt idx="1133">
                  <c:v>24</c:v>
                </c:pt>
                <c:pt idx="1134">
                  <c:v>24</c:v>
                </c:pt>
                <c:pt idx="1135">
                  <c:v>24</c:v>
                </c:pt>
                <c:pt idx="1136">
                  <c:v>24</c:v>
                </c:pt>
                <c:pt idx="1137">
                  <c:v>24</c:v>
                </c:pt>
                <c:pt idx="1138">
                  <c:v>24</c:v>
                </c:pt>
                <c:pt idx="1139">
                  <c:v>24</c:v>
                </c:pt>
                <c:pt idx="1140">
                  <c:v>24</c:v>
                </c:pt>
                <c:pt idx="1141">
                  <c:v>24</c:v>
                </c:pt>
                <c:pt idx="1142">
                  <c:v>24</c:v>
                </c:pt>
                <c:pt idx="1143">
                  <c:v>24</c:v>
                </c:pt>
                <c:pt idx="1144">
                  <c:v>24</c:v>
                </c:pt>
                <c:pt idx="1145">
                  <c:v>24</c:v>
                </c:pt>
                <c:pt idx="1146">
                  <c:v>24</c:v>
                </c:pt>
                <c:pt idx="1147">
                  <c:v>24</c:v>
                </c:pt>
                <c:pt idx="1148">
                  <c:v>24</c:v>
                </c:pt>
                <c:pt idx="1149">
                  <c:v>24</c:v>
                </c:pt>
                <c:pt idx="1150">
                  <c:v>24</c:v>
                </c:pt>
                <c:pt idx="1151">
                  <c:v>24</c:v>
                </c:pt>
                <c:pt idx="1152">
                  <c:v>25</c:v>
                </c:pt>
                <c:pt idx="1153">
                  <c:v>25</c:v>
                </c:pt>
                <c:pt idx="1154">
                  <c:v>25</c:v>
                </c:pt>
                <c:pt idx="1155">
                  <c:v>25</c:v>
                </c:pt>
                <c:pt idx="1156">
                  <c:v>25</c:v>
                </c:pt>
                <c:pt idx="1157">
                  <c:v>25</c:v>
                </c:pt>
                <c:pt idx="1158">
                  <c:v>25</c:v>
                </c:pt>
                <c:pt idx="1159">
                  <c:v>25</c:v>
                </c:pt>
                <c:pt idx="1160">
                  <c:v>25</c:v>
                </c:pt>
                <c:pt idx="1161">
                  <c:v>25</c:v>
                </c:pt>
                <c:pt idx="1162">
                  <c:v>25</c:v>
                </c:pt>
                <c:pt idx="1163">
                  <c:v>25</c:v>
                </c:pt>
                <c:pt idx="1164">
                  <c:v>25</c:v>
                </c:pt>
                <c:pt idx="1165">
                  <c:v>25</c:v>
                </c:pt>
                <c:pt idx="1166">
                  <c:v>25</c:v>
                </c:pt>
                <c:pt idx="1167">
                  <c:v>25</c:v>
                </c:pt>
                <c:pt idx="1168">
                  <c:v>25</c:v>
                </c:pt>
                <c:pt idx="1169">
                  <c:v>25</c:v>
                </c:pt>
                <c:pt idx="1170">
                  <c:v>25</c:v>
                </c:pt>
                <c:pt idx="1171">
                  <c:v>25</c:v>
                </c:pt>
                <c:pt idx="1172">
                  <c:v>25</c:v>
                </c:pt>
                <c:pt idx="1173">
                  <c:v>25</c:v>
                </c:pt>
                <c:pt idx="1174">
                  <c:v>25</c:v>
                </c:pt>
                <c:pt idx="1175">
                  <c:v>25</c:v>
                </c:pt>
                <c:pt idx="1176">
                  <c:v>25</c:v>
                </c:pt>
                <c:pt idx="1177">
                  <c:v>25</c:v>
                </c:pt>
                <c:pt idx="1178">
                  <c:v>25</c:v>
                </c:pt>
                <c:pt idx="1179">
                  <c:v>25</c:v>
                </c:pt>
                <c:pt idx="1180">
                  <c:v>25</c:v>
                </c:pt>
                <c:pt idx="1181">
                  <c:v>25</c:v>
                </c:pt>
                <c:pt idx="1182">
                  <c:v>25</c:v>
                </c:pt>
                <c:pt idx="1183">
                  <c:v>25</c:v>
                </c:pt>
                <c:pt idx="1184">
                  <c:v>25</c:v>
                </c:pt>
                <c:pt idx="1185">
                  <c:v>25</c:v>
                </c:pt>
                <c:pt idx="1186">
                  <c:v>25</c:v>
                </c:pt>
                <c:pt idx="1187">
                  <c:v>25</c:v>
                </c:pt>
                <c:pt idx="1188">
                  <c:v>25</c:v>
                </c:pt>
                <c:pt idx="1189">
                  <c:v>25</c:v>
                </c:pt>
                <c:pt idx="1190">
                  <c:v>25</c:v>
                </c:pt>
                <c:pt idx="1191">
                  <c:v>25</c:v>
                </c:pt>
                <c:pt idx="1192">
                  <c:v>25</c:v>
                </c:pt>
                <c:pt idx="1193">
                  <c:v>25</c:v>
                </c:pt>
                <c:pt idx="1194">
                  <c:v>25</c:v>
                </c:pt>
                <c:pt idx="1195">
                  <c:v>25</c:v>
                </c:pt>
                <c:pt idx="1196">
                  <c:v>25</c:v>
                </c:pt>
                <c:pt idx="1197">
                  <c:v>25</c:v>
                </c:pt>
                <c:pt idx="1198">
                  <c:v>25</c:v>
                </c:pt>
                <c:pt idx="1199">
                  <c:v>25</c:v>
                </c:pt>
                <c:pt idx="1200">
                  <c:v>26</c:v>
                </c:pt>
                <c:pt idx="1201">
                  <c:v>26</c:v>
                </c:pt>
                <c:pt idx="1202">
                  <c:v>26</c:v>
                </c:pt>
                <c:pt idx="1203">
                  <c:v>26</c:v>
                </c:pt>
                <c:pt idx="1204">
                  <c:v>26</c:v>
                </c:pt>
                <c:pt idx="1205">
                  <c:v>26</c:v>
                </c:pt>
                <c:pt idx="1206">
                  <c:v>26</c:v>
                </c:pt>
                <c:pt idx="1207">
                  <c:v>26</c:v>
                </c:pt>
                <c:pt idx="1208">
                  <c:v>26</c:v>
                </c:pt>
                <c:pt idx="1209">
                  <c:v>26</c:v>
                </c:pt>
                <c:pt idx="1210">
                  <c:v>26</c:v>
                </c:pt>
                <c:pt idx="1211">
                  <c:v>26</c:v>
                </c:pt>
                <c:pt idx="1212">
                  <c:v>26</c:v>
                </c:pt>
                <c:pt idx="1213">
                  <c:v>26</c:v>
                </c:pt>
                <c:pt idx="1214">
                  <c:v>26</c:v>
                </c:pt>
                <c:pt idx="1215">
                  <c:v>26</c:v>
                </c:pt>
                <c:pt idx="1216">
                  <c:v>26</c:v>
                </c:pt>
                <c:pt idx="1217">
                  <c:v>26</c:v>
                </c:pt>
                <c:pt idx="1218">
                  <c:v>26</c:v>
                </c:pt>
                <c:pt idx="1219">
                  <c:v>26</c:v>
                </c:pt>
                <c:pt idx="1220">
                  <c:v>26</c:v>
                </c:pt>
                <c:pt idx="1221">
                  <c:v>26</c:v>
                </c:pt>
                <c:pt idx="1222">
                  <c:v>26</c:v>
                </c:pt>
                <c:pt idx="1223">
                  <c:v>26</c:v>
                </c:pt>
                <c:pt idx="1224">
                  <c:v>26</c:v>
                </c:pt>
                <c:pt idx="1225">
                  <c:v>26</c:v>
                </c:pt>
                <c:pt idx="1226">
                  <c:v>26</c:v>
                </c:pt>
                <c:pt idx="1227">
                  <c:v>26</c:v>
                </c:pt>
                <c:pt idx="1228">
                  <c:v>26</c:v>
                </c:pt>
                <c:pt idx="1229">
                  <c:v>26</c:v>
                </c:pt>
                <c:pt idx="1230">
                  <c:v>26</c:v>
                </c:pt>
                <c:pt idx="1231">
                  <c:v>26</c:v>
                </c:pt>
                <c:pt idx="1232">
                  <c:v>26</c:v>
                </c:pt>
                <c:pt idx="1233">
                  <c:v>26</c:v>
                </c:pt>
                <c:pt idx="1234">
                  <c:v>26</c:v>
                </c:pt>
                <c:pt idx="1235">
                  <c:v>26</c:v>
                </c:pt>
                <c:pt idx="1236">
                  <c:v>26</c:v>
                </c:pt>
                <c:pt idx="1237">
                  <c:v>26</c:v>
                </c:pt>
                <c:pt idx="1238">
                  <c:v>26</c:v>
                </c:pt>
                <c:pt idx="1239">
                  <c:v>26</c:v>
                </c:pt>
                <c:pt idx="1240">
                  <c:v>26</c:v>
                </c:pt>
                <c:pt idx="1241">
                  <c:v>26</c:v>
                </c:pt>
                <c:pt idx="1242">
                  <c:v>26</c:v>
                </c:pt>
                <c:pt idx="1243">
                  <c:v>26</c:v>
                </c:pt>
                <c:pt idx="1244">
                  <c:v>26</c:v>
                </c:pt>
                <c:pt idx="1245">
                  <c:v>26</c:v>
                </c:pt>
                <c:pt idx="1246">
                  <c:v>26</c:v>
                </c:pt>
                <c:pt idx="1247">
                  <c:v>26</c:v>
                </c:pt>
                <c:pt idx="1248">
                  <c:v>27</c:v>
                </c:pt>
                <c:pt idx="1249">
                  <c:v>27</c:v>
                </c:pt>
                <c:pt idx="1250">
                  <c:v>27</c:v>
                </c:pt>
                <c:pt idx="1251">
                  <c:v>27</c:v>
                </c:pt>
                <c:pt idx="1252">
                  <c:v>27</c:v>
                </c:pt>
                <c:pt idx="1253">
                  <c:v>27</c:v>
                </c:pt>
                <c:pt idx="1254">
                  <c:v>27</c:v>
                </c:pt>
                <c:pt idx="1255">
                  <c:v>27</c:v>
                </c:pt>
                <c:pt idx="1256">
                  <c:v>27</c:v>
                </c:pt>
                <c:pt idx="1257">
                  <c:v>27</c:v>
                </c:pt>
                <c:pt idx="1258">
                  <c:v>27</c:v>
                </c:pt>
                <c:pt idx="1259">
                  <c:v>27</c:v>
                </c:pt>
                <c:pt idx="1260">
                  <c:v>27</c:v>
                </c:pt>
                <c:pt idx="1261">
                  <c:v>27</c:v>
                </c:pt>
                <c:pt idx="1262">
                  <c:v>27</c:v>
                </c:pt>
                <c:pt idx="1263">
                  <c:v>27</c:v>
                </c:pt>
                <c:pt idx="1264">
                  <c:v>27</c:v>
                </c:pt>
                <c:pt idx="1265">
                  <c:v>27</c:v>
                </c:pt>
                <c:pt idx="1266">
                  <c:v>27</c:v>
                </c:pt>
                <c:pt idx="1267">
                  <c:v>27</c:v>
                </c:pt>
                <c:pt idx="1268">
                  <c:v>27</c:v>
                </c:pt>
                <c:pt idx="1269">
                  <c:v>27</c:v>
                </c:pt>
                <c:pt idx="1270">
                  <c:v>27</c:v>
                </c:pt>
                <c:pt idx="1271">
                  <c:v>27</c:v>
                </c:pt>
                <c:pt idx="1272">
                  <c:v>27</c:v>
                </c:pt>
                <c:pt idx="1273">
                  <c:v>27</c:v>
                </c:pt>
                <c:pt idx="1274">
                  <c:v>27</c:v>
                </c:pt>
                <c:pt idx="1275">
                  <c:v>27</c:v>
                </c:pt>
                <c:pt idx="1276">
                  <c:v>27</c:v>
                </c:pt>
                <c:pt idx="1277">
                  <c:v>27</c:v>
                </c:pt>
                <c:pt idx="1278">
                  <c:v>27</c:v>
                </c:pt>
                <c:pt idx="1279">
                  <c:v>27</c:v>
                </c:pt>
                <c:pt idx="1280">
                  <c:v>27</c:v>
                </c:pt>
                <c:pt idx="1281">
                  <c:v>27</c:v>
                </c:pt>
                <c:pt idx="1282">
                  <c:v>27</c:v>
                </c:pt>
                <c:pt idx="1283">
                  <c:v>27</c:v>
                </c:pt>
                <c:pt idx="1284">
                  <c:v>27</c:v>
                </c:pt>
                <c:pt idx="1285">
                  <c:v>27</c:v>
                </c:pt>
                <c:pt idx="1286">
                  <c:v>27</c:v>
                </c:pt>
                <c:pt idx="1287">
                  <c:v>27</c:v>
                </c:pt>
                <c:pt idx="1288">
                  <c:v>27</c:v>
                </c:pt>
                <c:pt idx="1289">
                  <c:v>27</c:v>
                </c:pt>
                <c:pt idx="1290">
                  <c:v>27</c:v>
                </c:pt>
                <c:pt idx="1291">
                  <c:v>27</c:v>
                </c:pt>
                <c:pt idx="1292">
                  <c:v>27</c:v>
                </c:pt>
                <c:pt idx="1293">
                  <c:v>27</c:v>
                </c:pt>
                <c:pt idx="1294">
                  <c:v>27</c:v>
                </c:pt>
                <c:pt idx="1295">
                  <c:v>27</c:v>
                </c:pt>
                <c:pt idx="1296">
                  <c:v>28</c:v>
                </c:pt>
                <c:pt idx="1297">
                  <c:v>28</c:v>
                </c:pt>
                <c:pt idx="1298">
                  <c:v>28</c:v>
                </c:pt>
                <c:pt idx="1299">
                  <c:v>28</c:v>
                </c:pt>
                <c:pt idx="1300">
                  <c:v>28</c:v>
                </c:pt>
                <c:pt idx="1301">
                  <c:v>28</c:v>
                </c:pt>
                <c:pt idx="1302">
                  <c:v>28</c:v>
                </c:pt>
                <c:pt idx="1303">
                  <c:v>28</c:v>
                </c:pt>
                <c:pt idx="1304">
                  <c:v>28</c:v>
                </c:pt>
                <c:pt idx="1305">
                  <c:v>28</c:v>
                </c:pt>
                <c:pt idx="1306">
                  <c:v>28</c:v>
                </c:pt>
                <c:pt idx="1307">
                  <c:v>28</c:v>
                </c:pt>
                <c:pt idx="1308">
                  <c:v>28</c:v>
                </c:pt>
                <c:pt idx="1309">
                  <c:v>28</c:v>
                </c:pt>
                <c:pt idx="1310">
                  <c:v>28</c:v>
                </c:pt>
                <c:pt idx="1311">
                  <c:v>28</c:v>
                </c:pt>
                <c:pt idx="1312">
                  <c:v>28</c:v>
                </c:pt>
                <c:pt idx="1313">
                  <c:v>28</c:v>
                </c:pt>
                <c:pt idx="1314">
                  <c:v>28</c:v>
                </c:pt>
                <c:pt idx="1315">
                  <c:v>28</c:v>
                </c:pt>
                <c:pt idx="1316">
                  <c:v>28</c:v>
                </c:pt>
                <c:pt idx="1317">
                  <c:v>28</c:v>
                </c:pt>
                <c:pt idx="1318">
                  <c:v>28</c:v>
                </c:pt>
                <c:pt idx="1319">
                  <c:v>28</c:v>
                </c:pt>
                <c:pt idx="1320">
                  <c:v>28</c:v>
                </c:pt>
                <c:pt idx="1321">
                  <c:v>28</c:v>
                </c:pt>
                <c:pt idx="1322">
                  <c:v>28</c:v>
                </c:pt>
                <c:pt idx="1323">
                  <c:v>28</c:v>
                </c:pt>
                <c:pt idx="1324">
                  <c:v>28</c:v>
                </c:pt>
                <c:pt idx="1325">
                  <c:v>28</c:v>
                </c:pt>
                <c:pt idx="1326">
                  <c:v>28</c:v>
                </c:pt>
                <c:pt idx="1327">
                  <c:v>28</c:v>
                </c:pt>
                <c:pt idx="1328">
                  <c:v>28</c:v>
                </c:pt>
                <c:pt idx="1329">
                  <c:v>28</c:v>
                </c:pt>
                <c:pt idx="1330">
                  <c:v>28</c:v>
                </c:pt>
                <c:pt idx="1331">
                  <c:v>28</c:v>
                </c:pt>
                <c:pt idx="1332">
                  <c:v>28</c:v>
                </c:pt>
                <c:pt idx="1333">
                  <c:v>28</c:v>
                </c:pt>
                <c:pt idx="1334">
                  <c:v>28</c:v>
                </c:pt>
                <c:pt idx="1335">
                  <c:v>28</c:v>
                </c:pt>
                <c:pt idx="1336">
                  <c:v>28</c:v>
                </c:pt>
                <c:pt idx="1337">
                  <c:v>28</c:v>
                </c:pt>
                <c:pt idx="1338">
                  <c:v>28</c:v>
                </c:pt>
                <c:pt idx="1339">
                  <c:v>28</c:v>
                </c:pt>
                <c:pt idx="1340">
                  <c:v>28</c:v>
                </c:pt>
                <c:pt idx="1341">
                  <c:v>28</c:v>
                </c:pt>
                <c:pt idx="1342">
                  <c:v>28</c:v>
                </c:pt>
                <c:pt idx="1343">
                  <c:v>28</c:v>
                </c:pt>
                <c:pt idx="1344">
                  <c:v>29</c:v>
                </c:pt>
                <c:pt idx="1345">
                  <c:v>29</c:v>
                </c:pt>
                <c:pt idx="1346">
                  <c:v>29</c:v>
                </c:pt>
                <c:pt idx="1347">
                  <c:v>29</c:v>
                </c:pt>
                <c:pt idx="1348">
                  <c:v>29</c:v>
                </c:pt>
                <c:pt idx="1349">
                  <c:v>29</c:v>
                </c:pt>
                <c:pt idx="1350">
                  <c:v>29</c:v>
                </c:pt>
                <c:pt idx="1351">
                  <c:v>29</c:v>
                </c:pt>
                <c:pt idx="1352">
                  <c:v>29</c:v>
                </c:pt>
                <c:pt idx="1353">
                  <c:v>29</c:v>
                </c:pt>
                <c:pt idx="1354">
                  <c:v>29</c:v>
                </c:pt>
                <c:pt idx="1355">
                  <c:v>29</c:v>
                </c:pt>
                <c:pt idx="1356">
                  <c:v>29</c:v>
                </c:pt>
                <c:pt idx="1357">
                  <c:v>29</c:v>
                </c:pt>
                <c:pt idx="1358">
                  <c:v>29</c:v>
                </c:pt>
                <c:pt idx="1359">
                  <c:v>29</c:v>
                </c:pt>
                <c:pt idx="1360">
                  <c:v>29</c:v>
                </c:pt>
                <c:pt idx="1361">
                  <c:v>29</c:v>
                </c:pt>
                <c:pt idx="1362">
                  <c:v>29</c:v>
                </c:pt>
                <c:pt idx="1363">
                  <c:v>29</c:v>
                </c:pt>
                <c:pt idx="1364">
                  <c:v>29</c:v>
                </c:pt>
                <c:pt idx="1365">
                  <c:v>29</c:v>
                </c:pt>
                <c:pt idx="1366">
                  <c:v>29</c:v>
                </c:pt>
                <c:pt idx="1367">
                  <c:v>29</c:v>
                </c:pt>
                <c:pt idx="1368">
                  <c:v>29</c:v>
                </c:pt>
                <c:pt idx="1369">
                  <c:v>29</c:v>
                </c:pt>
                <c:pt idx="1370">
                  <c:v>29</c:v>
                </c:pt>
                <c:pt idx="1371">
                  <c:v>29</c:v>
                </c:pt>
                <c:pt idx="1372">
                  <c:v>29</c:v>
                </c:pt>
                <c:pt idx="1373">
                  <c:v>29</c:v>
                </c:pt>
                <c:pt idx="1374">
                  <c:v>29</c:v>
                </c:pt>
                <c:pt idx="1375">
                  <c:v>29</c:v>
                </c:pt>
                <c:pt idx="1376">
                  <c:v>29</c:v>
                </c:pt>
                <c:pt idx="1377">
                  <c:v>29</c:v>
                </c:pt>
                <c:pt idx="1378">
                  <c:v>29</c:v>
                </c:pt>
                <c:pt idx="1379">
                  <c:v>29</c:v>
                </c:pt>
                <c:pt idx="1380">
                  <c:v>29</c:v>
                </c:pt>
                <c:pt idx="1381">
                  <c:v>29</c:v>
                </c:pt>
                <c:pt idx="1382">
                  <c:v>29</c:v>
                </c:pt>
                <c:pt idx="1383">
                  <c:v>29</c:v>
                </c:pt>
                <c:pt idx="1384">
                  <c:v>29</c:v>
                </c:pt>
                <c:pt idx="1385">
                  <c:v>29</c:v>
                </c:pt>
                <c:pt idx="1386">
                  <c:v>29</c:v>
                </c:pt>
                <c:pt idx="1387">
                  <c:v>29</c:v>
                </c:pt>
                <c:pt idx="1388">
                  <c:v>29</c:v>
                </c:pt>
                <c:pt idx="1389">
                  <c:v>29</c:v>
                </c:pt>
                <c:pt idx="1390">
                  <c:v>29</c:v>
                </c:pt>
                <c:pt idx="1391">
                  <c:v>29</c:v>
                </c:pt>
                <c:pt idx="1392">
                  <c:v>30</c:v>
                </c:pt>
                <c:pt idx="1393">
                  <c:v>30</c:v>
                </c:pt>
                <c:pt idx="1394">
                  <c:v>30</c:v>
                </c:pt>
                <c:pt idx="1395">
                  <c:v>30</c:v>
                </c:pt>
                <c:pt idx="1396">
                  <c:v>30</c:v>
                </c:pt>
                <c:pt idx="1397">
                  <c:v>30</c:v>
                </c:pt>
                <c:pt idx="1398">
                  <c:v>30</c:v>
                </c:pt>
                <c:pt idx="1399">
                  <c:v>30</c:v>
                </c:pt>
                <c:pt idx="1400">
                  <c:v>30</c:v>
                </c:pt>
                <c:pt idx="1401">
                  <c:v>30</c:v>
                </c:pt>
                <c:pt idx="1402">
                  <c:v>30</c:v>
                </c:pt>
                <c:pt idx="1403">
                  <c:v>30</c:v>
                </c:pt>
                <c:pt idx="1404">
                  <c:v>30</c:v>
                </c:pt>
                <c:pt idx="1405">
                  <c:v>30</c:v>
                </c:pt>
                <c:pt idx="1406">
                  <c:v>30</c:v>
                </c:pt>
                <c:pt idx="1407">
                  <c:v>30</c:v>
                </c:pt>
                <c:pt idx="1408">
                  <c:v>30</c:v>
                </c:pt>
                <c:pt idx="1409">
                  <c:v>30</c:v>
                </c:pt>
                <c:pt idx="1410">
                  <c:v>30</c:v>
                </c:pt>
                <c:pt idx="1411">
                  <c:v>30</c:v>
                </c:pt>
                <c:pt idx="1412">
                  <c:v>30</c:v>
                </c:pt>
                <c:pt idx="1413">
                  <c:v>30</c:v>
                </c:pt>
                <c:pt idx="1414">
                  <c:v>30</c:v>
                </c:pt>
                <c:pt idx="1415">
                  <c:v>30</c:v>
                </c:pt>
                <c:pt idx="1416">
                  <c:v>30</c:v>
                </c:pt>
                <c:pt idx="1417">
                  <c:v>30</c:v>
                </c:pt>
                <c:pt idx="1418">
                  <c:v>30</c:v>
                </c:pt>
                <c:pt idx="1419">
                  <c:v>30</c:v>
                </c:pt>
                <c:pt idx="1420">
                  <c:v>30</c:v>
                </c:pt>
                <c:pt idx="1421">
                  <c:v>30</c:v>
                </c:pt>
                <c:pt idx="1422">
                  <c:v>30</c:v>
                </c:pt>
                <c:pt idx="1423">
                  <c:v>30</c:v>
                </c:pt>
                <c:pt idx="1424">
                  <c:v>30</c:v>
                </c:pt>
                <c:pt idx="1425">
                  <c:v>30</c:v>
                </c:pt>
                <c:pt idx="1426">
                  <c:v>30</c:v>
                </c:pt>
                <c:pt idx="1427">
                  <c:v>30</c:v>
                </c:pt>
                <c:pt idx="1428">
                  <c:v>30</c:v>
                </c:pt>
                <c:pt idx="1429">
                  <c:v>30</c:v>
                </c:pt>
                <c:pt idx="1430">
                  <c:v>30</c:v>
                </c:pt>
                <c:pt idx="1431">
                  <c:v>30</c:v>
                </c:pt>
                <c:pt idx="1432">
                  <c:v>30</c:v>
                </c:pt>
                <c:pt idx="1433">
                  <c:v>30</c:v>
                </c:pt>
                <c:pt idx="1434">
                  <c:v>30</c:v>
                </c:pt>
                <c:pt idx="1435">
                  <c:v>30</c:v>
                </c:pt>
                <c:pt idx="1436">
                  <c:v>30</c:v>
                </c:pt>
                <c:pt idx="1437">
                  <c:v>30</c:v>
                </c:pt>
                <c:pt idx="1438">
                  <c:v>30</c:v>
                </c:pt>
                <c:pt idx="1439">
                  <c:v>30</c:v>
                </c:pt>
                <c:pt idx="1440">
                  <c:v>31</c:v>
                </c:pt>
                <c:pt idx="1441">
                  <c:v>31</c:v>
                </c:pt>
                <c:pt idx="1442">
                  <c:v>31</c:v>
                </c:pt>
                <c:pt idx="1443">
                  <c:v>31</c:v>
                </c:pt>
                <c:pt idx="1444">
                  <c:v>31</c:v>
                </c:pt>
                <c:pt idx="1445">
                  <c:v>31</c:v>
                </c:pt>
                <c:pt idx="1446">
                  <c:v>31</c:v>
                </c:pt>
                <c:pt idx="1447">
                  <c:v>31</c:v>
                </c:pt>
                <c:pt idx="1448">
                  <c:v>31</c:v>
                </c:pt>
                <c:pt idx="1449">
                  <c:v>31</c:v>
                </c:pt>
                <c:pt idx="1450">
                  <c:v>31</c:v>
                </c:pt>
                <c:pt idx="1451">
                  <c:v>31</c:v>
                </c:pt>
                <c:pt idx="1452">
                  <c:v>31</c:v>
                </c:pt>
                <c:pt idx="1453">
                  <c:v>31</c:v>
                </c:pt>
                <c:pt idx="1454">
                  <c:v>31</c:v>
                </c:pt>
                <c:pt idx="1455">
                  <c:v>31</c:v>
                </c:pt>
                <c:pt idx="1456">
                  <c:v>31</c:v>
                </c:pt>
                <c:pt idx="1457">
                  <c:v>31</c:v>
                </c:pt>
                <c:pt idx="1458">
                  <c:v>31</c:v>
                </c:pt>
                <c:pt idx="1459">
                  <c:v>31</c:v>
                </c:pt>
                <c:pt idx="1460">
                  <c:v>31</c:v>
                </c:pt>
                <c:pt idx="1461">
                  <c:v>31</c:v>
                </c:pt>
                <c:pt idx="1462">
                  <c:v>31</c:v>
                </c:pt>
                <c:pt idx="1463">
                  <c:v>31</c:v>
                </c:pt>
                <c:pt idx="1464">
                  <c:v>31</c:v>
                </c:pt>
                <c:pt idx="1465">
                  <c:v>31</c:v>
                </c:pt>
                <c:pt idx="1466">
                  <c:v>31</c:v>
                </c:pt>
                <c:pt idx="1467">
                  <c:v>31</c:v>
                </c:pt>
                <c:pt idx="1468">
                  <c:v>31</c:v>
                </c:pt>
                <c:pt idx="1469">
                  <c:v>31</c:v>
                </c:pt>
                <c:pt idx="1470">
                  <c:v>31</c:v>
                </c:pt>
                <c:pt idx="1471">
                  <c:v>31</c:v>
                </c:pt>
                <c:pt idx="1472">
                  <c:v>31</c:v>
                </c:pt>
                <c:pt idx="1473">
                  <c:v>31</c:v>
                </c:pt>
                <c:pt idx="1474">
                  <c:v>31</c:v>
                </c:pt>
                <c:pt idx="1475">
                  <c:v>31</c:v>
                </c:pt>
                <c:pt idx="1476">
                  <c:v>31</c:v>
                </c:pt>
                <c:pt idx="1477">
                  <c:v>31</c:v>
                </c:pt>
                <c:pt idx="1478">
                  <c:v>31</c:v>
                </c:pt>
                <c:pt idx="1479">
                  <c:v>31</c:v>
                </c:pt>
                <c:pt idx="1480">
                  <c:v>31</c:v>
                </c:pt>
                <c:pt idx="1481">
                  <c:v>31</c:v>
                </c:pt>
                <c:pt idx="1482">
                  <c:v>31</c:v>
                </c:pt>
                <c:pt idx="1483">
                  <c:v>31</c:v>
                </c:pt>
                <c:pt idx="1484">
                  <c:v>31</c:v>
                </c:pt>
                <c:pt idx="1485">
                  <c:v>31</c:v>
                </c:pt>
                <c:pt idx="1486">
                  <c:v>31</c:v>
                </c:pt>
                <c:pt idx="1487">
                  <c:v>31</c:v>
                </c:pt>
              </c:numCache>
            </c:numRef>
          </c:cat>
          <c:val>
            <c:numRef>
              <c:f>Mois!$M$4:$M$1491</c:f>
              <c:numCache>
                <c:formatCode>General</c:formatCode>
                <c:ptCount val="1488"/>
                <c:pt idx="0">
                  <c:v>3470</c:v>
                </c:pt>
                <c:pt idx="1">
                  <c:v>3356</c:v>
                </c:pt>
                <c:pt idx="2">
                  <c:v>3329</c:v>
                </c:pt>
                <c:pt idx="3">
                  <c:v>3254</c:v>
                </c:pt>
                <c:pt idx="4">
                  <c:v>3245</c:v>
                </c:pt>
                <c:pt idx="5">
                  <c:v>3306</c:v>
                </c:pt>
                <c:pt idx="6">
                  <c:v>3268</c:v>
                </c:pt>
                <c:pt idx="7">
                  <c:v>3248</c:v>
                </c:pt>
                <c:pt idx="8">
                  <c:v>3350</c:v>
                </c:pt>
                <c:pt idx="9">
                  <c:v>3446</c:v>
                </c:pt>
                <c:pt idx="10">
                  <c:v>3579</c:v>
                </c:pt>
                <c:pt idx="11">
                  <c:v>3682</c:v>
                </c:pt>
                <c:pt idx="12">
                  <c:v>3766</c:v>
                </c:pt>
                <c:pt idx="13">
                  <c:v>3808</c:v>
                </c:pt>
                <c:pt idx="14">
                  <c:v>3910</c:v>
                </c:pt>
                <c:pt idx="15">
                  <c:v>4172</c:v>
                </c:pt>
                <c:pt idx="16">
                  <c:v>4354</c:v>
                </c:pt>
                <c:pt idx="17">
                  <c:v>4490</c:v>
                </c:pt>
                <c:pt idx="18">
                  <c:v>4625</c:v>
                </c:pt>
                <c:pt idx="19">
                  <c:v>4763</c:v>
                </c:pt>
                <c:pt idx="20">
                  <c:v>4873</c:v>
                </c:pt>
                <c:pt idx="21">
                  <c:v>4956</c:v>
                </c:pt>
                <c:pt idx="22">
                  <c:v>5038</c:v>
                </c:pt>
                <c:pt idx="23">
                  <c:v>5203</c:v>
                </c:pt>
                <c:pt idx="24">
                  <c:v>5256</c:v>
                </c:pt>
                <c:pt idx="25">
                  <c:v>5479</c:v>
                </c:pt>
                <c:pt idx="26">
                  <c:v>5584</c:v>
                </c:pt>
                <c:pt idx="27">
                  <c:v>5737</c:v>
                </c:pt>
                <c:pt idx="28">
                  <c:v>5842</c:v>
                </c:pt>
                <c:pt idx="29">
                  <c:v>5918</c:v>
                </c:pt>
                <c:pt idx="30">
                  <c:v>5971</c:v>
                </c:pt>
                <c:pt idx="31">
                  <c:v>5996</c:v>
                </c:pt>
                <c:pt idx="32">
                  <c:v>6040</c:v>
                </c:pt>
                <c:pt idx="33">
                  <c:v>6078</c:v>
                </c:pt>
                <c:pt idx="34">
                  <c:v>6161</c:v>
                </c:pt>
                <c:pt idx="35">
                  <c:v>6224</c:v>
                </c:pt>
                <c:pt idx="36">
                  <c:v>6330</c:v>
                </c:pt>
                <c:pt idx="37">
                  <c:v>6388</c:v>
                </c:pt>
                <c:pt idx="38">
                  <c:v>6430</c:v>
                </c:pt>
                <c:pt idx="39">
                  <c:v>6469</c:v>
                </c:pt>
                <c:pt idx="40">
                  <c:v>6429</c:v>
                </c:pt>
                <c:pt idx="41">
                  <c:v>6425</c:v>
                </c:pt>
                <c:pt idx="42">
                  <c:v>6452</c:v>
                </c:pt>
                <c:pt idx="43">
                  <c:v>6411</c:v>
                </c:pt>
                <c:pt idx="44">
                  <c:v>6432</c:v>
                </c:pt>
                <c:pt idx="45">
                  <c:v>6402</c:v>
                </c:pt>
                <c:pt idx="46">
                  <c:v>6382</c:v>
                </c:pt>
                <c:pt idx="47">
                  <c:v>6381</c:v>
                </c:pt>
                <c:pt idx="48">
                  <c:v>6399</c:v>
                </c:pt>
                <c:pt idx="49">
                  <c:v>6369</c:v>
                </c:pt>
                <c:pt idx="50">
                  <c:v>6372</c:v>
                </c:pt>
                <c:pt idx="51">
                  <c:v>6229</c:v>
                </c:pt>
                <c:pt idx="52">
                  <c:v>6176</c:v>
                </c:pt>
                <c:pt idx="53">
                  <c:v>6114</c:v>
                </c:pt>
                <c:pt idx="54">
                  <c:v>6013</c:v>
                </c:pt>
                <c:pt idx="55">
                  <c:v>5861</c:v>
                </c:pt>
                <c:pt idx="56">
                  <c:v>5662</c:v>
                </c:pt>
                <c:pt idx="57">
                  <c:v>5524</c:v>
                </c:pt>
                <c:pt idx="58">
                  <c:v>5470</c:v>
                </c:pt>
                <c:pt idx="59">
                  <c:v>5327</c:v>
                </c:pt>
                <c:pt idx="60">
                  <c:v>5149</c:v>
                </c:pt>
                <c:pt idx="61">
                  <c:v>5087</c:v>
                </c:pt>
                <c:pt idx="62">
                  <c:v>4983</c:v>
                </c:pt>
                <c:pt idx="63">
                  <c:v>5092</c:v>
                </c:pt>
                <c:pt idx="64">
                  <c:v>5154</c:v>
                </c:pt>
                <c:pt idx="65">
                  <c:v>4976</c:v>
                </c:pt>
                <c:pt idx="66">
                  <c:v>4732</c:v>
                </c:pt>
                <c:pt idx="67">
                  <c:v>4534</c:v>
                </c:pt>
                <c:pt idx="68">
                  <c:v>4308</c:v>
                </c:pt>
                <c:pt idx="69">
                  <c:v>4158</c:v>
                </c:pt>
                <c:pt idx="70">
                  <c:v>4035</c:v>
                </c:pt>
                <c:pt idx="71">
                  <c:v>4028</c:v>
                </c:pt>
                <c:pt idx="72">
                  <c:v>4030</c:v>
                </c:pt>
                <c:pt idx="73">
                  <c:v>4070</c:v>
                </c:pt>
                <c:pt idx="74">
                  <c:v>3990</c:v>
                </c:pt>
                <c:pt idx="75">
                  <c:v>3822</c:v>
                </c:pt>
                <c:pt idx="76">
                  <c:v>3758</c:v>
                </c:pt>
                <c:pt idx="77">
                  <c:v>3510</c:v>
                </c:pt>
                <c:pt idx="78">
                  <c:v>3366</c:v>
                </c:pt>
                <c:pt idx="79">
                  <c:v>3099</c:v>
                </c:pt>
                <c:pt idx="80">
                  <c:v>2900</c:v>
                </c:pt>
                <c:pt idx="81">
                  <c:v>2717</c:v>
                </c:pt>
                <c:pt idx="82">
                  <c:v>2728</c:v>
                </c:pt>
                <c:pt idx="83">
                  <c:v>2825</c:v>
                </c:pt>
                <c:pt idx="84">
                  <c:v>2950</c:v>
                </c:pt>
                <c:pt idx="85">
                  <c:v>3155</c:v>
                </c:pt>
                <c:pt idx="86">
                  <c:v>3395</c:v>
                </c:pt>
                <c:pt idx="87">
                  <c:v>3689</c:v>
                </c:pt>
                <c:pt idx="88">
                  <c:v>3992</c:v>
                </c:pt>
                <c:pt idx="89">
                  <c:v>4207</c:v>
                </c:pt>
                <c:pt idx="90">
                  <c:v>4418</c:v>
                </c:pt>
                <c:pt idx="91">
                  <c:v>4641</c:v>
                </c:pt>
                <c:pt idx="92">
                  <c:v>4775</c:v>
                </c:pt>
                <c:pt idx="93">
                  <c:v>4913</c:v>
                </c:pt>
                <c:pt idx="94">
                  <c:v>5139</c:v>
                </c:pt>
                <c:pt idx="95">
                  <c:v>5250</c:v>
                </c:pt>
                <c:pt idx="96">
                  <c:v>5204</c:v>
                </c:pt>
                <c:pt idx="97">
                  <c:v>5327</c:v>
                </c:pt>
                <c:pt idx="98">
                  <c:v>5304</c:v>
                </c:pt>
                <c:pt idx="99">
                  <c:v>5301</c:v>
                </c:pt>
                <c:pt idx="100">
                  <c:v>5325</c:v>
                </c:pt>
                <c:pt idx="101">
                  <c:v>5350</c:v>
                </c:pt>
                <c:pt idx="102">
                  <c:v>5461</c:v>
                </c:pt>
                <c:pt idx="103">
                  <c:v>5431</c:v>
                </c:pt>
                <c:pt idx="104">
                  <c:v>5457</c:v>
                </c:pt>
                <c:pt idx="105">
                  <c:v>5460</c:v>
                </c:pt>
                <c:pt idx="106">
                  <c:v>5471</c:v>
                </c:pt>
                <c:pt idx="107">
                  <c:v>5518</c:v>
                </c:pt>
                <c:pt idx="108">
                  <c:v>5535</c:v>
                </c:pt>
                <c:pt idx="109">
                  <c:v>5577</c:v>
                </c:pt>
                <c:pt idx="110">
                  <c:v>5637</c:v>
                </c:pt>
                <c:pt idx="111">
                  <c:v>5702</c:v>
                </c:pt>
                <c:pt idx="112">
                  <c:v>5751</c:v>
                </c:pt>
                <c:pt idx="113">
                  <c:v>5704</c:v>
                </c:pt>
                <c:pt idx="114">
                  <c:v>5655</c:v>
                </c:pt>
                <c:pt idx="115">
                  <c:v>5618</c:v>
                </c:pt>
                <c:pt idx="116">
                  <c:v>5553</c:v>
                </c:pt>
                <c:pt idx="117">
                  <c:v>5579</c:v>
                </c:pt>
                <c:pt idx="118">
                  <c:v>5626</c:v>
                </c:pt>
                <c:pt idx="119">
                  <c:v>5587</c:v>
                </c:pt>
                <c:pt idx="120">
                  <c:v>5546</c:v>
                </c:pt>
                <c:pt idx="121">
                  <c:v>5663</c:v>
                </c:pt>
                <c:pt idx="122">
                  <c:v>5746</c:v>
                </c:pt>
                <c:pt idx="123">
                  <c:v>5817</c:v>
                </c:pt>
                <c:pt idx="124">
                  <c:v>5873</c:v>
                </c:pt>
                <c:pt idx="125">
                  <c:v>5915</c:v>
                </c:pt>
                <c:pt idx="126">
                  <c:v>5909</c:v>
                </c:pt>
                <c:pt idx="127">
                  <c:v>5906</c:v>
                </c:pt>
                <c:pt idx="128">
                  <c:v>5865</c:v>
                </c:pt>
                <c:pt idx="129">
                  <c:v>5837</c:v>
                </c:pt>
                <c:pt idx="130">
                  <c:v>5825</c:v>
                </c:pt>
                <c:pt idx="131">
                  <c:v>5786</c:v>
                </c:pt>
                <c:pt idx="132">
                  <c:v>5698</c:v>
                </c:pt>
                <c:pt idx="133">
                  <c:v>5622</c:v>
                </c:pt>
                <c:pt idx="134">
                  <c:v>5480</c:v>
                </c:pt>
                <c:pt idx="135">
                  <c:v>5347</c:v>
                </c:pt>
                <c:pt idx="136">
                  <c:v>5230</c:v>
                </c:pt>
                <c:pt idx="137">
                  <c:v>5061</c:v>
                </c:pt>
                <c:pt idx="138">
                  <c:v>5044</c:v>
                </c:pt>
                <c:pt idx="139">
                  <c:v>4933</c:v>
                </c:pt>
                <c:pt idx="140">
                  <c:v>4937</c:v>
                </c:pt>
                <c:pt idx="141">
                  <c:v>4815</c:v>
                </c:pt>
                <c:pt idx="142">
                  <c:v>4739</c:v>
                </c:pt>
                <c:pt idx="143">
                  <c:v>4696</c:v>
                </c:pt>
                <c:pt idx="144">
                  <c:v>4582</c:v>
                </c:pt>
                <c:pt idx="145">
                  <c:v>4640</c:v>
                </c:pt>
                <c:pt idx="146">
                  <c:v>4667</c:v>
                </c:pt>
                <c:pt idx="147">
                  <c:v>4604</c:v>
                </c:pt>
                <c:pt idx="148">
                  <c:v>4629</c:v>
                </c:pt>
                <c:pt idx="149">
                  <c:v>4468</c:v>
                </c:pt>
                <c:pt idx="150">
                  <c:v>4346</c:v>
                </c:pt>
                <c:pt idx="151">
                  <c:v>4278</c:v>
                </c:pt>
                <c:pt idx="152">
                  <c:v>4180</c:v>
                </c:pt>
                <c:pt idx="153">
                  <c:v>4117</c:v>
                </c:pt>
                <c:pt idx="154">
                  <c:v>4097</c:v>
                </c:pt>
                <c:pt idx="155">
                  <c:v>4180</c:v>
                </c:pt>
                <c:pt idx="156">
                  <c:v>4133</c:v>
                </c:pt>
                <c:pt idx="157">
                  <c:v>4103</c:v>
                </c:pt>
                <c:pt idx="158">
                  <c:v>4075</c:v>
                </c:pt>
                <c:pt idx="159">
                  <c:v>4156</c:v>
                </c:pt>
                <c:pt idx="160">
                  <c:v>4225</c:v>
                </c:pt>
                <c:pt idx="161">
                  <c:v>4434</c:v>
                </c:pt>
                <c:pt idx="162">
                  <c:v>4546</c:v>
                </c:pt>
                <c:pt idx="163">
                  <c:v>4604</c:v>
                </c:pt>
                <c:pt idx="164">
                  <c:v>4763</c:v>
                </c:pt>
                <c:pt idx="165">
                  <c:v>4886</c:v>
                </c:pt>
                <c:pt idx="166">
                  <c:v>4963</c:v>
                </c:pt>
                <c:pt idx="167">
                  <c:v>4810</c:v>
                </c:pt>
                <c:pt idx="168">
                  <c:v>4764</c:v>
                </c:pt>
                <c:pt idx="169">
                  <c:v>4598</c:v>
                </c:pt>
                <c:pt idx="170">
                  <c:v>4359</c:v>
                </c:pt>
                <c:pt idx="171">
                  <c:v>4068</c:v>
                </c:pt>
                <c:pt idx="172">
                  <c:v>3839</c:v>
                </c:pt>
                <c:pt idx="173">
                  <c:v>3779</c:v>
                </c:pt>
                <c:pt idx="174">
                  <c:v>3677</c:v>
                </c:pt>
                <c:pt idx="175">
                  <c:v>3502</c:v>
                </c:pt>
                <c:pt idx="176">
                  <c:v>3366</c:v>
                </c:pt>
                <c:pt idx="177">
                  <c:v>3225</c:v>
                </c:pt>
                <c:pt idx="178">
                  <c:v>3292</c:v>
                </c:pt>
                <c:pt idx="179">
                  <c:v>3457</c:v>
                </c:pt>
                <c:pt idx="180">
                  <c:v>3469</c:v>
                </c:pt>
                <c:pt idx="181">
                  <c:v>3379</c:v>
                </c:pt>
                <c:pt idx="182">
                  <c:v>3604</c:v>
                </c:pt>
                <c:pt idx="183">
                  <c:v>3811</c:v>
                </c:pt>
                <c:pt idx="184">
                  <c:v>3762</c:v>
                </c:pt>
                <c:pt idx="185">
                  <c:v>3767</c:v>
                </c:pt>
                <c:pt idx="186">
                  <c:v>3896</c:v>
                </c:pt>
                <c:pt idx="187">
                  <c:v>3860</c:v>
                </c:pt>
                <c:pt idx="188">
                  <c:v>3664</c:v>
                </c:pt>
                <c:pt idx="189">
                  <c:v>3739</c:v>
                </c:pt>
                <c:pt idx="190">
                  <c:v>3896</c:v>
                </c:pt>
                <c:pt idx="191">
                  <c:v>3982</c:v>
                </c:pt>
                <c:pt idx="192">
                  <c:v>3951</c:v>
                </c:pt>
                <c:pt idx="193">
                  <c:v>4017</c:v>
                </c:pt>
                <c:pt idx="194">
                  <c:v>4061</c:v>
                </c:pt>
                <c:pt idx="195">
                  <c:v>4020</c:v>
                </c:pt>
                <c:pt idx="196">
                  <c:v>3884</c:v>
                </c:pt>
                <c:pt idx="197">
                  <c:v>3791</c:v>
                </c:pt>
                <c:pt idx="198">
                  <c:v>3802</c:v>
                </c:pt>
                <c:pt idx="199">
                  <c:v>3655</c:v>
                </c:pt>
                <c:pt idx="200">
                  <c:v>3603</c:v>
                </c:pt>
                <c:pt idx="201">
                  <c:v>3509</c:v>
                </c:pt>
                <c:pt idx="202">
                  <c:v>3314</c:v>
                </c:pt>
                <c:pt idx="203">
                  <c:v>2911</c:v>
                </c:pt>
                <c:pt idx="204">
                  <c:v>2698</c:v>
                </c:pt>
                <c:pt idx="205">
                  <c:v>2603</c:v>
                </c:pt>
                <c:pt idx="206">
                  <c:v>2627</c:v>
                </c:pt>
                <c:pt idx="207">
                  <c:v>2492</c:v>
                </c:pt>
                <c:pt idx="208">
                  <c:v>2491</c:v>
                </c:pt>
                <c:pt idx="209">
                  <c:v>2418</c:v>
                </c:pt>
                <c:pt idx="210">
                  <c:v>2393</c:v>
                </c:pt>
                <c:pt idx="211">
                  <c:v>2379</c:v>
                </c:pt>
                <c:pt idx="212">
                  <c:v>2339</c:v>
                </c:pt>
                <c:pt idx="213">
                  <c:v>2294</c:v>
                </c:pt>
                <c:pt idx="214">
                  <c:v>2201</c:v>
                </c:pt>
                <c:pt idx="215">
                  <c:v>2235</c:v>
                </c:pt>
                <c:pt idx="216">
                  <c:v>2313</c:v>
                </c:pt>
                <c:pt idx="217">
                  <c:v>2374</c:v>
                </c:pt>
                <c:pt idx="218">
                  <c:v>2414</c:v>
                </c:pt>
                <c:pt idx="219">
                  <c:v>2437</c:v>
                </c:pt>
                <c:pt idx="220">
                  <c:v>2662</c:v>
                </c:pt>
                <c:pt idx="221">
                  <c:v>2776</c:v>
                </c:pt>
                <c:pt idx="222">
                  <c:v>2811</c:v>
                </c:pt>
                <c:pt idx="223">
                  <c:v>2773</c:v>
                </c:pt>
                <c:pt idx="224">
                  <c:v>2777</c:v>
                </c:pt>
                <c:pt idx="225">
                  <c:v>2940</c:v>
                </c:pt>
                <c:pt idx="226">
                  <c:v>3163</c:v>
                </c:pt>
                <c:pt idx="227">
                  <c:v>3526</c:v>
                </c:pt>
                <c:pt idx="228">
                  <c:v>4040</c:v>
                </c:pt>
                <c:pt idx="229">
                  <c:v>4450</c:v>
                </c:pt>
                <c:pt idx="230">
                  <c:v>4812</c:v>
                </c:pt>
                <c:pt idx="231">
                  <c:v>5101</c:v>
                </c:pt>
                <c:pt idx="232">
                  <c:v>5314</c:v>
                </c:pt>
                <c:pt idx="233">
                  <c:v>5397</c:v>
                </c:pt>
                <c:pt idx="234">
                  <c:v>5392</c:v>
                </c:pt>
                <c:pt idx="235">
                  <c:v>5372</c:v>
                </c:pt>
                <c:pt idx="236">
                  <c:v>5446</c:v>
                </c:pt>
                <c:pt idx="237">
                  <c:v>5520</c:v>
                </c:pt>
                <c:pt idx="238">
                  <c:v>5595</c:v>
                </c:pt>
                <c:pt idx="239">
                  <c:v>5654</c:v>
                </c:pt>
                <c:pt idx="240">
                  <c:v>5676</c:v>
                </c:pt>
                <c:pt idx="241">
                  <c:v>5756</c:v>
                </c:pt>
                <c:pt idx="242">
                  <c:v>5706</c:v>
                </c:pt>
                <c:pt idx="243">
                  <c:v>5703</c:v>
                </c:pt>
                <c:pt idx="244">
                  <c:v>5663</c:v>
                </c:pt>
                <c:pt idx="245">
                  <c:v>5693</c:v>
                </c:pt>
                <c:pt idx="246">
                  <c:v>5628</c:v>
                </c:pt>
                <c:pt idx="247">
                  <c:v>5590</c:v>
                </c:pt>
                <c:pt idx="248">
                  <c:v>5558</c:v>
                </c:pt>
                <c:pt idx="249">
                  <c:v>5570</c:v>
                </c:pt>
                <c:pt idx="250">
                  <c:v>5483</c:v>
                </c:pt>
                <c:pt idx="251">
                  <c:v>5441</c:v>
                </c:pt>
                <c:pt idx="252">
                  <c:v>5412</c:v>
                </c:pt>
                <c:pt idx="253">
                  <c:v>5446</c:v>
                </c:pt>
                <c:pt idx="254">
                  <c:v>5445</c:v>
                </c:pt>
                <c:pt idx="255">
                  <c:v>5465</c:v>
                </c:pt>
                <c:pt idx="256">
                  <c:v>5574</c:v>
                </c:pt>
                <c:pt idx="257">
                  <c:v>5634</c:v>
                </c:pt>
                <c:pt idx="258">
                  <c:v>5663</c:v>
                </c:pt>
                <c:pt idx="259">
                  <c:v>5720</c:v>
                </c:pt>
                <c:pt idx="260">
                  <c:v>5693</c:v>
                </c:pt>
                <c:pt idx="261">
                  <c:v>5758</c:v>
                </c:pt>
                <c:pt idx="262">
                  <c:v>5688</c:v>
                </c:pt>
                <c:pt idx="263">
                  <c:v>5585</c:v>
                </c:pt>
                <c:pt idx="264">
                  <c:v>5560</c:v>
                </c:pt>
                <c:pt idx="265">
                  <c:v>5623</c:v>
                </c:pt>
                <c:pt idx="266">
                  <c:v>5524</c:v>
                </c:pt>
                <c:pt idx="267">
                  <c:v>5354</c:v>
                </c:pt>
                <c:pt idx="268">
                  <c:v>5283</c:v>
                </c:pt>
                <c:pt idx="269">
                  <c:v>5310</c:v>
                </c:pt>
                <c:pt idx="270">
                  <c:v>5307</c:v>
                </c:pt>
                <c:pt idx="271">
                  <c:v>5486</c:v>
                </c:pt>
                <c:pt idx="272">
                  <c:v>5542</c:v>
                </c:pt>
                <c:pt idx="273">
                  <c:v>5801</c:v>
                </c:pt>
                <c:pt idx="274">
                  <c:v>5799</c:v>
                </c:pt>
                <c:pt idx="275">
                  <c:v>5772</c:v>
                </c:pt>
                <c:pt idx="276">
                  <c:v>5840</c:v>
                </c:pt>
                <c:pt idx="277">
                  <c:v>5854</c:v>
                </c:pt>
                <c:pt idx="278">
                  <c:v>5829</c:v>
                </c:pt>
                <c:pt idx="279">
                  <c:v>5734</c:v>
                </c:pt>
                <c:pt idx="280">
                  <c:v>5841</c:v>
                </c:pt>
                <c:pt idx="281">
                  <c:v>5852</c:v>
                </c:pt>
                <c:pt idx="282">
                  <c:v>5808</c:v>
                </c:pt>
                <c:pt idx="283">
                  <c:v>5813</c:v>
                </c:pt>
                <c:pt idx="284">
                  <c:v>5917</c:v>
                </c:pt>
                <c:pt idx="285">
                  <c:v>5849</c:v>
                </c:pt>
                <c:pt idx="286">
                  <c:v>5725</c:v>
                </c:pt>
                <c:pt idx="287">
                  <c:v>5586</c:v>
                </c:pt>
                <c:pt idx="288">
                  <c:v>5481</c:v>
                </c:pt>
                <c:pt idx="289">
                  <c:v>5417</c:v>
                </c:pt>
                <c:pt idx="290">
                  <c:v>5292</c:v>
                </c:pt>
                <c:pt idx="291">
                  <c:v>5107</c:v>
                </c:pt>
                <c:pt idx="292">
                  <c:v>5025</c:v>
                </c:pt>
                <c:pt idx="293">
                  <c:v>5078</c:v>
                </c:pt>
                <c:pt idx="294">
                  <c:v>5034</c:v>
                </c:pt>
                <c:pt idx="295">
                  <c:v>4869</c:v>
                </c:pt>
                <c:pt idx="296">
                  <c:v>4857</c:v>
                </c:pt>
                <c:pt idx="297">
                  <c:v>4859</c:v>
                </c:pt>
                <c:pt idx="298">
                  <c:v>4764</c:v>
                </c:pt>
                <c:pt idx="299">
                  <c:v>4807</c:v>
                </c:pt>
                <c:pt idx="300">
                  <c:v>4773</c:v>
                </c:pt>
                <c:pt idx="301">
                  <c:v>4792</c:v>
                </c:pt>
                <c:pt idx="302">
                  <c:v>4883</c:v>
                </c:pt>
                <c:pt idx="303">
                  <c:v>5001</c:v>
                </c:pt>
                <c:pt idx="304">
                  <c:v>5063</c:v>
                </c:pt>
                <c:pt idx="305">
                  <c:v>5121</c:v>
                </c:pt>
                <c:pt idx="306">
                  <c:v>5106</c:v>
                </c:pt>
                <c:pt idx="307">
                  <c:v>5128</c:v>
                </c:pt>
                <c:pt idx="308">
                  <c:v>5068</c:v>
                </c:pt>
                <c:pt idx="309">
                  <c:v>4939</c:v>
                </c:pt>
                <c:pt idx="310">
                  <c:v>4816</c:v>
                </c:pt>
                <c:pt idx="311">
                  <c:v>4711</c:v>
                </c:pt>
                <c:pt idx="312">
                  <c:v>4610</c:v>
                </c:pt>
                <c:pt idx="313">
                  <c:v>4482</c:v>
                </c:pt>
                <c:pt idx="314">
                  <c:v>4249</c:v>
                </c:pt>
                <c:pt idx="315">
                  <c:v>3992</c:v>
                </c:pt>
                <c:pt idx="316">
                  <c:v>3817</c:v>
                </c:pt>
                <c:pt idx="317">
                  <c:v>3563</c:v>
                </c:pt>
                <c:pt idx="318">
                  <c:v>3360</c:v>
                </c:pt>
                <c:pt idx="319">
                  <c:v>3216</c:v>
                </c:pt>
                <c:pt idx="320">
                  <c:v>3173</c:v>
                </c:pt>
                <c:pt idx="321">
                  <c:v>3195</c:v>
                </c:pt>
                <c:pt idx="322">
                  <c:v>3185</c:v>
                </c:pt>
                <c:pt idx="323">
                  <c:v>3297</c:v>
                </c:pt>
                <c:pt idx="324">
                  <c:v>3472</c:v>
                </c:pt>
                <c:pt idx="325">
                  <c:v>3636</c:v>
                </c:pt>
                <c:pt idx="326">
                  <c:v>3897</c:v>
                </c:pt>
                <c:pt idx="327">
                  <c:v>4039</c:v>
                </c:pt>
                <c:pt idx="328">
                  <c:v>4090</c:v>
                </c:pt>
                <c:pt idx="329">
                  <c:v>4146</c:v>
                </c:pt>
                <c:pt idx="330">
                  <c:v>4272</c:v>
                </c:pt>
                <c:pt idx="331">
                  <c:v>4316</c:v>
                </c:pt>
                <c:pt idx="332">
                  <c:v>4378</c:v>
                </c:pt>
                <c:pt idx="333">
                  <c:v>4340</c:v>
                </c:pt>
                <c:pt idx="334">
                  <c:v>4267</c:v>
                </c:pt>
                <c:pt idx="335">
                  <c:v>4192</c:v>
                </c:pt>
                <c:pt idx="336">
                  <c:v>4159</c:v>
                </c:pt>
                <c:pt idx="337">
                  <c:v>4078</c:v>
                </c:pt>
                <c:pt idx="338">
                  <c:v>4077</c:v>
                </c:pt>
                <c:pt idx="339">
                  <c:v>4132</c:v>
                </c:pt>
                <c:pt idx="340">
                  <c:v>4185</c:v>
                </c:pt>
                <c:pt idx="341">
                  <c:v>4091</c:v>
                </c:pt>
                <c:pt idx="342">
                  <c:v>3844</c:v>
                </c:pt>
                <c:pt idx="343">
                  <c:v>3512</c:v>
                </c:pt>
                <c:pt idx="344">
                  <c:v>3232</c:v>
                </c:pt>
                <c:pt idx="345">
                  <c:v>3004</c:v>
                </c:pt>
                <c:pt idx="346">
                  <c:v>2881</c:v>
                </c:pt>
                <c:pt idx="347">
                  <c:v>2708</c:v>
                </c:pt>
                <c:pt idx="348">
                  <c:v>2581</c:v>
                </c:pt>
                <c:pt idx="349">
                  <c:v>2469</c:v>
                </c:pt>
                <c:pt idx="350">
                  <c:v>2406</c:v>
                </c:pt>
                <c:pt idx="351">
                  <c:v>2237</c:v>
                </c:pt>
                <c:pt idx="352">
                  <c:v>2174</c:v>
                </c:pt>
                <c:pt idx="353">
                  <c:v>2261</c:v>
                </c:pt>
                <c:pt idx="354">
                  <c:v>2321</c:v>
                </c:pt>
                <c:pt idx="355">
                  <c:v>2297</c:v>
                </c:pt>
                <c:pt idx="356">
                  <c:v>2292</c:v>
                </c:pt>
                <c:pt idx="357">
                  <c:v>2254</c:v>
                </c:pt>
                <c:pt idx="358">
                  <c:v>2083</c:v>
                </c:pt>
                <c:pt idx="359">
                  <c:v>1948</c:v>
                </c:pt>
                <c:pt idx="360">
                  <c:v>1890</c:v>
                </c:pt>
                <c:pt idx="361">
                  <c:v>1845</c:v>
                </c:pt>
                <c:pt idx="362">
                  <c:v>1825</c:v>
                </c:pt>
                <c:pt idx="363">
                  <c:v>1773</c:v>
                </c:pt>
                <c:pt idx="364">
                  <c:v>1718</c:v>
                </c:pt>
                <c:pt idx="365">
                  <c:v>1652</c:v>
                </c:pt>
                <c:pt idx="366">
                  <c:v>1656</c:v>
                </c:pt>
                <c:pt idx="367">
                  <c:v>1704</c:v>
                </c:pt>
                <c:pt idx="368">
                  <c:v>1760</c:v>
                </c:pt>
                <c:pt idx="369">
                  <c:v>1839</c:v>
                </c:pt>
                <c:pt idx="370">
                  <c:v>1956</c:v>
                </c:pt>
                <c:pt idx="371">
                  <c:v>2141</c:v>
                </c:pt>
                <c:pt idx="372">
                  <c:v>2373</c:v>
                </c:pt>
                <c:pt idx="373">
                  <c:v>2551</c:v>
                </c:pt>
                <c:pt idx="374">
                  <c:v>2660</c:v>
                </c:pt>
                <c:pt idx="375">
                  <c:v>2886</c:v>
                </c:pt>
                <c:pt idx="376">
                  <c:v>3116</c:v>
                </c:pt>
                <c:pt idx="377">
                  <c:v>3287</c:v>
                </c:pt>
                <c:pt idx="378">
                  <c:v>3485</c:v>
                </c:pt>
                <c:pt idx="379">
                  <c:v>3528</c:v>
                </c:pt>
                <c:pt idx="380">
                  <c:v>3604</c:v>
                </c:pt>
                <c:pt idx="381">
                  <c:v>3667</c:v>
                </c:pt>
                <c:pt idx="382">
                  <c:v>3776</c:v>
                </c:pt>
                <c:pt idx="383">
                  <c:v>3914</c:v>
                </c:pt>
                <c:pt idx="384">
                  <c:v>4004</c:v>
                </c:pt>
                <c:pt idx="385">
                  <c:v>4036</c:v>
                </c:pt>
                <c:pt idx="386">
                  <c:v>3966</c:v>
                </c:pt>
                <c:pt idx="387">
                  <c:v>4026</c:v>
                </c:pt>
                <c:pt idx="388">
                  <c:v>4267</c:v>
                </c:pt>
                <c:pt idx="389">
                  <c:v>4485</c:v>
                </c:pt>
                <c:pt idx="390">
                  <c:v>4622</c:v>
                </c:pt>
                <c:pt idx="391">
                  <c:v>4787</c:v>
                </c:pt>
                <c:pt idx="392">
                  <c:v>4918</c:v>
                </c:pt>
                <c:pt idx="393">
                  <c:v>5056</c:v>
                </c:pt>
                <c:pt idx="394">
                  <c:v>5146</c:v>
                </c:pt>
                <c:pt idx="395">
                  <c:v>5160</c:v>
                </c:pt>
                <c:pt idx="396">
                  <c:v>5137</c:v>
                </c:pt>
                <c:pt idx="397">
                  <c:v>5099</c:v>
                </c:pt>
                <c:pt idx="398">
                  <c:v>5125</c:v>
                </c:pt>
                <c:pt idx="399">
                  <c:v>5261</c:v>
                </c:pt>
                <c:pt idx="400">
                  <c:v>5187</c:v>
                </c:pt>
                <c:pt idx="401">
                  <c:v>5093</c:v>
                </c:pt>
                <c:pt idx="402">
                  <c:v>5001</c:v>
                </c:pt>
                <c:pt idx="403">
                  <c:v>4931</c:v>
                </c:pt>
                <c:pt idx="404">
                  <c:v>4882</c:v>
                </c:pt>
                <c:pt idx="405">
                  <c:v>4788</c:v>
                </c:pt>
                <c:pt idx="406">
                  <c:v>4740</c:v>
                </c:pt>
                <c:pt idx="407">
                  <c:v>4687</c:v>
                </c:pt>
                <c:pt idx="408">
                  <c:v>4739</c:v>
                </c:pt>
                <c:pt idx="409">
                  <c:v>4653</c:v>
                </c:pt>
                <c:pt idx="410">
                  <c:v>4746</c:v>
                </c:pt>
                <c:pt idx="411">
                  <c:v>4689</c:v>
                </c:pt>
                <c:pt idx="412">
                  <c:v>4623</c:v>
                </c:pt>
                <c:pt idx="413">
                  <c:v>4468</c:v>
                </c:pt>
                <c:pt idx="414">
                  <c:v>4310</c:v>
                </c:pt>
                <c:pt idx="415">
                  <c:v>4182</c:v>
                </c:pt>
                <c:pt idx="416">
                  <c:v>4073</c:v>
                </c:pt>
                <c:pt idx="417">
                  <c:v>3760</c:v>
                </c:pt>
                <c:pt idx="418">
                  <c:v>3558</c:v>
                </c:pt>
                <c:pt idx="419">
                  <c:v>3244</c:v>
                </c:pt>
                <c:pt idx="420">
                  <c:v>3091</c:v>
                </c:pt>
                <c:pt idx="421">
                  <c:v>2975</c:v>
                </c:pt>
                <c:pt idx="422">
                  <c:v>2728</c:v>
                </c:pt>
                <c:pt idx="423">
                  <c:v>2585</c:v>
                </c:pt>
                <c:pt idx="424">
                  <c:v>2520</c:v>
                </c:pt>
                <c:pt idx="425">
                  <c:v>2369</c:v>
                </c:pt>
                <c:pt idx="426">
                  <c:v>2281</c:v>
                </c:pt>
                <c:pt idx="427">
                  <c:v>2241</c:v>
                </c:pt>
                <c:pt idx="428">
                  <c:v>2121</c:v>
                </c:pt>
                <c:pt idx="429">
                  <c:v>2057</c:v>
                </c:pt>
                <c:pt idx="430">
                  <c:v>2018</c:v>
                </c:pt>
                <c:pt idx="431">
                  <c:v>1950</c:v>
                </c:pt>
                <c:pt idx="432">
                  <c:v>1858</c:v>
                </c:pt>
                <c:pt idx="433">
                  <c:v>1793</c:v>
                </c:pt>
                <c:pt idx="434">
                  <c:v>1714</c:v>
                </c:pt>
                <c:pt idx="435">
                  <c:v>1629</c:v>
                </c:pt>
                <c:pt idx="436">
                  <c:v>1444</c:v>
                </c:pt>
                <c:pt idx="437">
                  <c:v>1306</c:v>
                </c:pt>
                <c:pt idx="438">
                  <c:v>1225</c:v>
                </c:pt>
                <c:pt idx="439">
                  <c:v>1151</c:v>
                </c:pt>
                <c:pt idx="440">
                  <c:v>1066</c:v>
                </c:pt>
                <c:pt idx="441">
                  <c:v>1015</c:v>
                </c:pt>
                <c:pt idx="442">
                  <c:v>945</c:v>
                </c:pt>
                <c:pt idx="443">
                  <c:v>924</c:v>
                </c:pt>
                <c:pt idx="444">
                  <c:v>869</c:v>
                </c:pt>
                <c:pt idx="445">
                  <c:v>805</c:v>
                </c:pt>
                <c:pt idx="446">
                  <c:v>727</c:v>
                </c:pt>
                <c:pt idx="447">
                  <c:v>671</c:v>
                </c:pt>
                <c:pt idx="448">
                  <c:v>657</c:v>
                </c:pt>
                <c:pt idx="449">
                  <c:v>619</c:v>
                </c:pt>
                <c:pt idx="450">
                  <c:v>629</c:v>
                </c:pt>
                <c:pt idx="451">
                  <c:v>664</c:v>
                </c:pt>
                <c:pt idx="452">
                  <c:v>668</c:v>
                </c:pt>
                <c:pt idx="453">
                  <c:v>660</c:v>
                </c:pt>
                <c:pt idx="454">
                  <c:v>622</c:v>
                </c:pt>
                <c:pt idx="455">
                  <c:v>591</c:v>
                </c:pt>
                <c:pt idx="456">
                  <c:v>557</c:v>
                </c:pt>
                <c:pt idx="457">
                  <c:v>543</c:v>
                </c:pt>
                <c:pt idx="458">
                  <c:v>561</c:v>
                </c:pt>
                <c:pt idx="459">
                  <c:v>565</c:v>
                </c:pt>
                <c:pt idx="460">
                  <c:v>584</c:v>
                </c:pt>
                <c:pt idx="461">
                  <c:v>581</c:v>
                </c:pt>
                <c:pt idx="462">
                  <c:v>545</c:v>
                </c:pt>
                <c:pt idx="463">
                  <c:v>526</c:v>
                </c:pt>
                <c:pt idx="464">
                  <c:v>502</c:v>
                </c:pt>
                <c:pt idx="465">
                  <c:v>519</c:v>
                </c:pt>
                <c:pt idx="466">
                  <c:v>577</c:v>
                </c:pt>
                <c:pt idx="467">
                  <c:v>636</c:v>
                </c:pt>
                <c:pt idx="468">
                  <c:v>662</c:v>
                </c:pt>
                <c:pt idx="469">
                  <c:v>727</c:v>
                </c:pt>
                <c:pt idx="470">
                  <c:v>796</c:v>
                </c:pt>
                <c:pt idx="471">
                  <c:v>872</c:v>
                </c:pt>
                <c:pt idx="472">
                  <c:v>938</c:v>
                </c:pt>
                <c:pt idx="473">
                  <c:v>953</c:v>
                </c:pt>
                <c:pt idx="474">
                  <c:v>976</c:v>
                </c:pt>
                <c:pt idx="475">
                  <c:v>996</c:v>
                </c:pt>
                <c:pt idx="476">
                  <c:v>969</c:v>
                </c:pt>
                <c:pt idx="477">
                  <c:v>1005</c:v>
                </c:pt>
                <c:pt idx="478">
                  <c:v>982</c:v>
                </c:pt>
                <c:pt idx="479">
                  <c:v>987</c:v>
                </c:pt>
                <c:pt idx="480">
                  <c:v>1043</c:v>
                </c:pt>
                <c:pt idx="481">
                  <c:v>1011</c:v>
                </c:pt>
                <c:pt idx="482">
                  <c:v>999</c:v>
                </c:pt>
                <c:pt idx="483">
                  <c:v>1006</c:v>
                </c:pt>
                <c:pt idx="484">
                  <c:v>1046</c:v>
                </c:pt>
                <c:pt idx="485">
                  <c:v>1040</c:v>
                </c:pt>
                <c:pt idx="486">
                  <c:v>1010</c:v>
                </c:pt>
                <c:pt idx="487">
                  <c:v>978</c:v>
                </c:pt>
                <c:pt idx="488">
                  <c:v>980</c:v>
                </c:pt>
                <c:pt idx="489">
                  <c:v>957</c:v>
                </c:pt>
                <c:pt idx="490">
                  <c:v>921</c:v>
                </c:pt>
                <c:pt idx="491">
                  <c:v>860</c:v>
                </c:pt>
                <c:pt idx="492">
                  <c:v>829</c:v>
                </c:pt>
                <c:pt idx="493">
                  <c:v>812</c:v>
                </c:pt>
                <c:pt idx="494">
                  <c:v>763</c:v>
                </c:pt>
                <c:pt idx="495">
                  <c:v>805</c:v>
                </c:pt>
                <c:pt idx="496">
                  <c:v>788</c:v>
                </c:pt>
                <c:pt idx="497">
                  <c:v>754</c:v>
                </c:pt>
                <c:pt idx="498">
                  <c:v>724</c:v>
                </c:pt>
                <c:pt idx="499">
                  <c:v>765</c:v>
                </c:pt>
                <c:pt idx="500">
                  <c:v>815</c:v>
                </c:pt>
                <c:pt idx="501">
                  <c:v>827</c:v>
                </c:pt>
                <c:pt idx="502">
                  <c:v>884</c:v>
                </c:pt>
                <c:pt idx="503">
                  <c:v>914</c:v>
                </c:pt>
                <c:pt idx="504">
                  <c:v>863</c:v>
                </c:pt>
                <c:pt idx="505">
                  <c:v>791</c:v>
                </c:pt>
                <c:pt idx="506">
                  <c:v>712</c:v>
                </c:pt>
                <c:pt idx="507">
                  <c:v>757</c:v>
                </c:pt>
                <c:pt idx="508">
                  <c:v>684</c:v>
                </c:pt>
                <c:pt idx="509">
                  <c:v>596</c:v>
                </c:pt>
                <c:pt idx="510">
                  <c:v>538</c:v>
                </c:pt>
                <c:pt idx="511">
                  <c:v>529</c:v>
                </c:pt>
                <c:pt idx="512">
                  <c:v>461</c:v>
                </c:pt>
                <c:pt idx="513">
                  <c:v>427</c:v>
                </c:pt>
                <c:pt idx="514">
                  <c:v>441</c:v>
                </c:pt>
                <c:pt idx="515">
                  <c:v>499</c:v>
                </c:pt>
                <c:pt idx="516">
                  <c:v>459</c:v>
                </c:pt>
                <c:pt idx="517">
                  <c:v>432</c:v>
                </c:pt>
                <c:pt idx="518">
                  <c:v>390</c:v>
                </c:pt>
                <c:pt idx="519">
                  <c:v>355</c:v>
                </c:pt>
                <c:pt idx="520">
                  <c:v>322</c:v>
                </c:pt>
                <c:pt idx="521">
                  <c:v>303</c:v>
                </c:pt>
                <c:pt idx="522">
                  <c:v>311</c:v>
                </c:pt>
                <c:pt idx="523">
                  <c:v>316</c:v>
                </c:pt>
                <c:pt idx="524">
                  <c:v>320</c:v>
                </c:pt>
                <c:pt idx="525">
                  <c:v>322</c:v>
                </c:pt>
                <c:pt idx="526">
                  <c:v>345</c:v>
                </c:pt>
                <c:pt idx="527">
                  <c:v>387</c:v>
                </c:pt>
                <c:pt idx="528">
                  <c:v>439</c:v>
                </c:pt>
                <c:pt idx="529">
                  <c:v>494</c:v>
                </c:pt>
                <c:pt idx="530">
                  <c:v>588</c:v>
                </c:pt>
                <c:pt idx="531">
                  <c:v>641</c:v>
                </c:pt>
                <c:pt idx="532">
                  <c:v>685</c:v>
                </c:pt>
                <c:pt idx="533">
                  <c:v>748</c:v>
                </c:pt>
                <c:pt idx="534">
                  <c:v>849</c:v>
                </c:pt>
                <c:pt idx="535">
                  <c:v>983</c:v>
                </c:pt>
                <c:pt idx="536">
                  <c:v>1145</c:v>
                </c:pt>
                <c:pt idx="537">
                  <c:v>1292</c:v>
                </c:pt>
                <c:pt idx="538">
                  <c:v>1417</c:v>
                </c:pt>
                <c:pt idx="539">
                  <c:v>1522</c:v>
                </c:pt>
                <c:pt idx="540">
                  <c:v>1689</c:v>
                </c:pt>
                <c:pt idx="541">
                  <c:v>1757</c:v>
                </c:pt>
                <c:pt idx="542">
                  <c:v>1740</c:v>
                </c:pt>
                <c:pt idx="543">
                  <c:v>1872</c:v>
                </c:pt>
                <c:pt idx="544">
                  <c:v>1969</c:v>
                </c:pt>
                <c:pt idx="545">
                  <c:v>2018</c:v>
                </c:pt>
                <c:pt idx="546">
                  <c:v>1994</c:v>
                </c:pt>
                <c:pt idx="547">
                  <c:v>1982</c:v>
                </c:pt>
                <c:pt idx="548">
                  <c:v>1887</c:v>
                </c:pt>
                <c:pt idx="549">
                  <c:v>1859</c:v>
                </c:pt>
                <c:pt idx="550">
                  <c:v>1798</c:v>
                </c:pt>
                <c:pt idx="551">
                  <c:v>1837</c:v>
                </c:pt>
                <c:pt idx="552">
                  <c:v>1795</c:v>
                </c:pt>
                <c:pt idx="553">
                  <c:v>1847</c:v>
                </c:pt>
                <c:pt idx="554">
                  <c:v>1779</c:v>
                </c:pt>
                <c:pt idx="555">
                  <c:v>1732</c:v>
                </c:pt>
                <c:pt idx="556">
                  <c:v>1749</c:v>
                </c:pt>
                <c:pt idx="557">
                  <c:v>1794</c:v>
                </c:pt>
                <c:pt idx="558">
                  <c:v>1892</c:v>
                </c:pt>
                <c:pt idx="559">
                  <c:v>1938</c:v>
                </c:pt>
                <c:pt idx="560">
                  <c:v>2013</c:v>
                </c:pt>
                <c:pt idx="561">
                  <c:v>2185</c:v>
                </c:pt>
                <c:pt idx="562">
                  <c:v>2429</c:v>
                </c:pt>
                <c:pt idx="563">
                  <c:v>2722</c:v>
                </c:pt>
                <c:pt idx="564">
                  <c:v>2857</c:v>
                </c:pt>
                <c:pt idx="565">
                  <c:v>3009</c:v>
                </c:pt>
                <c:pt idx="566">
                  <c:v>3190</c:v>
                </c:pt>
                <c:pt idx="567">
                  <c:v>3336</c:v>
                </c:pt>
                <c:pt idx="568">
                  <c:v>3365</c:v>
                </c:pt>
                <c:pt idx="569">
                  <c:v>3448</c:v>
                </c:pt>
                <c:pt idx="570">
                  <c:v>3481</c:v>
                </c:pt>
                <c:pt idx="571">
                  <c:v>3321</c:v>
                </c:pt>
                <c:pt idx="572">
                  <c:v>3285</c:v>
                </c:pt>
                <c:pt idx="573">
                  <c:v>3251</c:v>
                </c:pt>
                <c:pt idx="574">
                  <c:v>3133</c:v>
                </c:pt>
                <c:pt idx="575">
                  <c:v>3080</c:v>
                </c:pt>
                <c:pt idx="576">
                  <c:v>3057</c:v>
                </c:pt>
                <c:pt idx="577">
                  <c:v>2886</c:v>
                </c:pt>
                <c:pt idx="578">
                  <c:v>2966</c:v>
                </c:pt>
                <c:pt idx="579">
                  <c:v>2984</c:v>
                </c:pt>
                <c:pt idx="580">
                  <c:v>2949</c:v>
                </c:pt>
                <c:pt idx="581">
                  <c:v>2935</c:v>
                </c:pt>
                <c:pt idx="582">
                  <c:v>2828</c:v>
                </c:pt>
                <c:pt idx="583">
                  <c:v>2629</c:v>
                </c:pt>
                <c:pt idx="584">
                  <c:v>2528</c:v>
                </c:pt>
                <c:pt idx="585">
                  <c:v>2479</c:v>
                </c:pt>
                <c:pt idx="586">
                  <c:v>2364</c:v>
                </c:pt>
                <c:pt idx="587">
                  <c:v>2310</c:v>
                </c:pt>
                <c:pt idx="588">
                  <c:v>2240</c:v>
                </c:pt>
                <c:pt idx="589">
                  <c:v>2202</c:v>
                </c:pt>
                <c:pt idx="590">
                  <c:v>2122</c:v>
                </c:pt>
                <c:pt idx="591">
                  <c:v>2090</c:v>
                </c:pt>
                <c:pt idx="592">
                  <c:v>1953</c:v>
                </c:pt>
                <c:pt idx="593">
                  <c:v>1911</c:v>
                </c:pt>
                <c:pt idx="594">
                  <c:v>1858</c:v>
                </c:pt>
                <c:pt idx="595">
                  <c:v>1818</c:v>
                </c:pt>
                <c:pt idx="596">
                  <c:v>1667</c:v>
                </c:pt>
                <c:pt idx="597">
                  <c:v>1503</c:v>
                </c:pt>
                <c:pt idx="598">
                  <c:v>1397</c:v>
                </c:pt>
                <c:pt idx="599">
                  <c:v>1343</c:v>
                </c:pt>
                <c:pt idx="600">
                  <c:v>1422</c:v>
                </c:pt>
                <c:pt idx="601">
                  <c:v>1491</c:v>
                </c:pt>
                <c:pt idx="602">
                  <c:v>1638</c:v>
                </c:pt>
                <c:pt idx="603">
                  <c:v>1839</c:v>
                </c:pt>
                <c:pt idx="604">
                  <c:v>1919</c:v>
                </c:pt>
                <c:pt idx="605">
                  <c:v>1957</c:v>
                </c:pt>
                <c:pt idx="606">
                  <c:v>1867</c:v>
                </c:pt>
                <c:pt idx="607">
                  <c:v>1897</c:v>
                </c:pt>
                <c:pt idx="608">
                  <c:v>1963</c:v>
                </c:pt>
                <c:pt idx="609">
                  <c:v>1861</c:v>
                </c:pt>
                <c:pt idx="610">
                  <c:v>1878</c:v>
                </c:pt>
                <c:pt idx="611">
                  <c:v>2006</c:v>
                </c:pt>
                <c:pt idx="612">
                  <c:v>2094</c:v>
                </c:pt>
                <c:pt idx="613">
                  <c:v>2413</c:v>
                </c:pt>
                <c:pt idx="614">
                  <c:v>2698</c:v>
                </c:pt>
                <c:pt idx="615">
                  <c:v>2825</c:v>
                </c:pt>
                <c:pt idx="616">
                  <c:v>2829</c:v>
                </c:pt>
                <c:pt idx="617">
                  <c:v>2856</c:v>
                </c:pt>
                <c:pt idx="618">
                  <c:v>2872</c:v>
                </c:pt>
                <c:pt idx="619">
                  <c:v>2867</c:v>
                </c:pt>
                <c:pt idx="620">
                  <c:v>2837</c:v>
                </c:pt>
                <c:pt idx="621">
                  <c:v>2734</c:v>
                </c:pt>
                <c:pt idx="622">
                  <c:v>2674</c:v>
                </c:pt>
                <c:pt idx="623">
                  <c:v>2730</c:v>
                </c:pt>
                <c:pt idx="624">
                  <c:v>2738</c:v>
                </c:pt>
                <c:pt idx="625">
                  <c:v>2661</c:v>
                </c:pt>
                <c:pt idx="626">
                  <c:v>2564</c:v>
                </c:pt>
                <c:pt idx="627">
                  <c:v>2462</c:v>
                </c:pt>
                <c:pt idx="628">
                  <c:v>2476</c:v>
                </c:pt>
                <c:pt idx="629">
                  <c:v>2410</c:v>
                </c:pt>
                <c:pt idx="630">
                  <c:v>2420</c:v>
                </c:pt>
                <c:pt idx="631">
                  <c:v>2519</c:v>
                </c:pt>
                <c:pt idx="632">
                  <c:v>2441</c:v>
                </c:pt>
                <c:pt idx="633">
                  <c:v>2357</c:v>
                </c:pt>
                <c:pt idx="634">
                  <c:v>2310</c:v>
                </c:pt>
                <c:pt idx="635">
                  <c:v>2261</c:v>
                </c:pt>
                <c:pt idx="636">
                  <c:v>2264</c:v>
                </c:pt>
                <c:pt idx="637">
                  <c:v>2339</c:v>
                </c:pt>
                <c:pt idx="638">
                  <c:v>2333</c:v>
                </c:pt>
                <c:pt idx="639">
                  <c:v>2207</c:v>
                </c:pt>
                <c:pt idx="640">
                  <c:v>2024</c:v>
                </c:pt>
                <c:pt idx="641">
                  <c:v>1968</c:v>
                </c:pt>
                <c:pt idx="642">
                  <c:v>1895</c:v>
                </c:pt>
                <c:pt idx="643">
                  <c:v>1800</c:v>
                </c:pt>
                <c:pt idx="644">
                  <c:v>1707</c:v>
                </c:pt>
                <c:pt idx="645">
                  <c:v>1591</c:v>
                </c:pt>
                <c:pt idx="646">
                  <c:v>1490</c:v>
                </c:pt>
                <c:pt idx="647">
                  <c:v>1344</c:v>
                </c:pt>
                <c:pt idx="648">
                  <c:v>1380</c:v>
                </c:pt>
                <c:pt idx="649">
                  <c:v>1520</c:v>
                </c:pt>
                <c:pt idx="650">
                  <c:v>1530</c:v>
                </c:pt>
                <c:pt idx="651">
                  <c:v>1584</c:v>
                </c:pt>
                <c:pt idx="652">
                  <c:v>1552</c:v>
                </c:pt>
                <c:pt idx="653">
                  <c:v>1578</c:v>
                </c:pt>
                <c:pt idx="654">
                  <c:v>1591</c:v>
                </c:pt>
                <c:pt idx="655">
                  <c:v>1535</c:v>
                </c:pt>
                <c:pt idx="656">
                  <c:v>1465</c:v>
                </c:pt>
                <c:pt idx="657">
                  <c:v>1425</c:v>
                </c:pt>
                <c:pt idx="658">
                  <c:v>1355</c:v>
                </c:pt>
                <c:pt idx="659">
                  <c:v>1368</c:v>
                </c:pt>
                <c:pt idx="660">
                  <c:v>1434</c:v>
                </c:pt>
                <c:pt idx="661">
                  <c:v>1485</c:v>
                </c:pt>
                <c:pt idx="662">
                  <c:v>1534</c:v>
                </c:pt>
                <c:pt idx="663">
                  <c:v>1568</c:v>
                </c:pt>
                <c:pt idx="664">
                  <c:v>1651</c:v>
                </c:pt>
                <c:pt idx="665">
                  <c:v>1696</c:v>
                </c:pt>
                <c:pt idx="666">
                  <c:v>1807</c:v>
                </c:pt>
                <c:pt idx="667">
                  <c:v>1919</c:v>
                </c:pt>
                <c:pt idx="668">
                  <c:v>2009</c:v>
                </c:pt>
                <c:pt idx="669">
                  <c:v>2129</c:v>
                </c:pt>
                <c:pt idx="670">
                  <c:v>2268</c:v>
                </c:pt>
                <c:pt idx="671">
                  <c:v>2393</c:v>
                </c:pt>
                <c:pt idx="672">
                  <c:v>2471</c:v>
                </c:pt>
                <c:pt idx="673">
                  <c:v>2536</c:v>
                </c:pt>
                <c:pt idx="674">
                  <c:v>2597</c:v>
                </c:pt>
                <c:pt idx="675">
                  <c:v>2663</c:v>
                </c:pt>
                <c:pt idx="676">
                  <c:v>2723</c:v>
                </c:pt>
                <c:pt idx="677">
                  <c:v>2710</c:v>
                </c:pt>
                <c:pt idx="678">
                  <c:v>2782</c:v>
                </c:pt>
                <c:pt idx="679">
                  <c:v>2872</c:v>
                </c:pt>
                <c:pt idx="680">
                  <c:v>2882</c:v>
                </c:pt>
                <c:pt idx="681">
                  <c:v>2995</c:v>
                </c:pt>
                <c:pt idx="682">
                  <c:v>3077</c:v>
                </c:pt>
                <c:pt idx="683">
                  <c:v>3201</c:v>
                </c:pt>
                <c:pt idx="684">
                  <c:v>3300</c:v>
                </c:pt>
                <c:pt idx="685">
                  <c:v>3363</c:v>
                </c:pt>
                <c:pt idx="686">
                  <c:v>3367</c:v>
                </c:pt>
                <c:pt idx="687">
                  <c:v>3450</c:v>
                </c:pt>
                <c:pt idx="688">
                  <c:v>3530</c:v>
                </c:pt>
                <c:pt idx="689">
                  <c:v>3527</c:v>
                </c:pt>
                <c:pt idx="690">
                  <c:v>3455</c:v>
                </c:pt>
                <c:pt idx="691">
                  <c:v>3356</c:v>
                </c:pt>
                <c:pt idx="692">
                  <c:v>3304</c:v>
                </c:pt>
                <c:pt idx="693">
                  <c:v>3262</c:v>
                </c:pt>
                <c:pt idx="694">
                  <c:v>3385</c:v>
                </c:pt>
                <c:pt idx="695">
                  <c:v>3405</c:v>
                </c:pt>
                <c:pt idx="696">
                  <c:v>3412</c:v>
                </c:pt>
                <c:pt idx="697">
                  <c:v>3496</c:v>
                </c:pt>
                <c:pt idx="698">
                  <c:v>3577</c:v>
                </c:pt>
                <c:pt idx="699">
                  <c:v>3491</c:v>
                </c:pt>
                <c:pt idx="700">
                  <c:v>3397</c:v>
                </c:pt>
                <c:pt idx="701">
                  <c:v>3408</c:v>
                </c:pt>
                <c:pt idx="702">
                  <c:v>3439</c:v>
                </c:pt>
                <c:pt idx="703">
                  <c:v>3451</c:v>
                </c:pt>
                <c:pt idx="704">
                  <c:v>3454</c:v>
                </c:pt>
                <c:pt idx="705">
                  <c:v>3509</c:v>
                </c:pt>
                <c:pt idx="706">
                  <c:v>3517</c:v>
                </c:pt>
                <c:pt idx="707">
                  <c:v>3510</c:v>
                </c:pt>
                <c:pt idx="708">
                  <c:v>3605</c:v>
                </c:pt>
                <c:pt idx="709">
                  <c:v>3709</c:v>
                </c:pt>
                <c:pt idx="710">
                  <c:v>3905</c:v>
                </c:pt>
                <c:pt idx="711">
                  <c:v>4054</c:v>
                </c:pt>
                <c:pt idx="712">
                  <c:v>4092</c:v>
                </c:pt>
                <c:pt idx="713">
                  <c:v>4222</c:v>
                </c:pt>
                <c:pt idx="714">
                  <c:v>4376</c:v>
                </c:pt>
                <c:pt idx="715">
                  <c:v>4343</c:v>
                </c:pt>
                <c:pt idx="716">
                  <c:v>4284</c:v>
                </c:pt>
                <c:pt idx="717">
                  <c:v>4278</c:v>
                </c:pt>
                <c:pt idx="718">
                  <c:v>4343</c:v>
                </c:pt>
                <c:pt idx="719">
                  <c:v>4393</c:v>
                </c:pt>
                <c:pt idx="720">
                  <c:v>4453</c:v>
                </c:pt>
                <c:pt idx="721">
                  <c:v>4448</c:v>
                </c:pt>
                <c:pt idx="722">
                  <c:v>4468</c:v>
                </c:pt>
                <c:pt idx="723">
                  <c:v>4435</c:v>
                </c:pt>
                <c:pt idx="724">
                  <c:v>4324</c:v>
                </c:pt>
                <c:pt idx="725">
                  <c:v>4180</c:v>
                </c:pt>
                <c:pt idx="726">
                  <c:v>4128</c:v>
                </c:pt>
                <c:pt idx="727">
                  <c:v>4101</c:v>
                </c:pt>
                <c:pt idx="728">
                  <c:v>4101</c:v>
                </c:pt>
                <c:pt idx="729">
                  <c:v>4149</c:v>
                </c:pt>
                <c:pt idx="730">
                  <c:v>4022</c:v>
                </c:pt>
                <c:pt idx="731">
                  <c:v>3721</c:v>
                </c:pt>
                <c:pt idx="732">
                  <c:v>3604</c:v>
                </c:pt>
                <c:pt idx="733">
                  <c:v>3542</c:v>
                </c:pt>
                <c:pt idx="734">
                  <c:v>3554</c:v>
                </c:pt>
                <c:pt idx="735">
                  <c:v>3586</c:v>
                </c:pt>
                <c:pt idx="736">
                  <c:v>3593</c:v>
                </c:pt>
                <c:pt idx="737">
                  <c:v>3679</c:v>
                </c:pt>
                <c:pt idx="738">
                  <c:v>3705</c:v>
                </c:pt>
                <c:pt idx="739">
                  <c:v>3883</c:v>
                </c:pt>
                <c:pt idx="740">
                  <c:v>3966</c:v>
                </c:pt>
                <c:pt idx="741">
                  <c:v>4057</c:v>
                </c:pt>
                <c:pt idx="742">
                  <c:v>4024</c:v>
                </c:pt>
                <c:pt idx="743">
                  <c:v>4075</c:v>
                </c:pt>
                <c:pt idx="744">
                  <c:v>4244</c:v>
                </c:pt>
                <c:pt idx="745">
                  <c:v>4264</c:v>
                </c:pt>
                <c:pt idx="746">
                  <c:v>4334</c:v>
                </c:pt>
                <c:pt idx="747">
                  <c:v>4388</c:v>
                </c:pt>
                <c:pt idx="748">
                  <c:v>4550</c:v>
                </c:pt>
                <c:pt idx="749">
                  <c:v>4360</c:v>
                </c:pt>
                <c:pt idx="750">
                  <c:v>4217</c:v>
                </c:pt>
                <c:pt idx="751">
                  <c:v>4212</c:v>
                </c:pt>
                <c:pt idx="752">
                  <c:v>4195</c:v>
                </c:pt>
                <c:pt idx="753">
                  <c:v>4202</c:v>
                </c:pt>
                <c:pt idx="754">
                  <c:v>4159</c:v>
                </c:pt>
                <c:pt idx="755">
                  <c:v>4320</c:v>
                </c:pt>
                <c:pt idx="756">
                  <c:v>4611</c:v>
                </c:pt>
                <c:pt idx="757">
                  <c:v>4784</c:v>
                </c:pt>
                <c:pt idx="758">
                  <c:v>4935</c:v>
                </c:pt>
                <c:pt idx="759">
                  <c:v>5106</c:v>
                </c:pt>
                <c:pt idx="760">
                  <c:v>5097</c:v>
                </c:pt>
                <c:pt idx="761">
                  <c:v>5102</c:v>
                </c:pt>
                <c:pt idx="762">
                  <c:v>5188</c:v>
                </c:pt>
                <c:pt idx="763">
                  <c:v>5205</c:v>
                </c:pt>
                <c:pt idx="764">
                  <c:v>5183</c:v>
                </c:pt>
                <c:pt idx="765">
                  <c:v>5018</c:v>
                </c:pt>
                <c:pt idx="766">
                  <c:v>4926</c:v>
                </c:pt>
                <c:pt idx="767">
                  <c:v>4825</c:v>
                </c:pt>
                <c:pt idx="768">
                  <c:v>4757</c:v>
                </c:pt>
                <c:pt idx="769">
                  <c:v>4724</c:v>
                </c:pt>
                <c:pt idx="770">
                  <c:v>4636</c:v>
                </c:pt>
                <c:pt idx="771">
                  <c:v>4558</c:v>
                </c:pt>
                <c:pt idx="772">
                  <c:v>4422</c:v>
                </c:pt>
                <c:pt idx="773">
                  <c:v>4427</c:v>
                </c:pt>
                <c:pt idx="774">
                  <c:v>4367</c:v>
                </c:pt>
                <c:pt idx="775">
                  <c:v>4390</c:v>
                </c:pt>
                <c:pt idx="776">
                  <c:v>4352</c:v>
                </c:pt>
                <c:pt idx="777">
                  <c:v>4264</c:v>
                </c:pt>
                <c:pt idx="778">
                  <c:v>4156</c:v>
                </c:pt>
                <c:pt idx="779">
                  <c:v>4123</c:v>
                </c:pt>
                <c:pt idx="780">
                  <c:v>4141</c:v>
                </c:pt>
                <c:pt idx="781">
                  <c:v>4142</c:v>
                </c:pt>
                <c:pt idx="782">
                  <c:v>4108</c:v>
                </c:pt>
                <c:pt idx="783">
                  <c:v>4122</c:v>
                </c:pt>
                <c:pt idx="784">
                  <c:v>4123</c:v>
                </c:pt>
                <c:pt idx="785">
                  <c:v>3981</c:v>
                </c:pt>
                <c:pt idx="786">
                  <c:v>4013</c:v>
                </c:pt>
                <c:pt idx="787">
                  <c:v>3963</c:v>
                </c:pt>
                <c:pt idx="788">
                  <c:v>3932</c:v>
                </c:pt>
                <c:pt idx="789">
                  <c:v>3782</c:v>
                </c:pt>
                <c:pt idx="790">
                  <c:v>3596</c:v>
                </c:pt>
                <c:pt idx="791">
                  <c:v>3588</c:v>
                </c:pt>
                <c:pt idx="792">
                  <c:v>3612</c:v>
                </c:pt>
                <c:pt idx="793">
                  <c:v>3637</c:v>
                </c:pt>
                <c:pt idx="794">
                  <c:v>3637</c:v>
                </c:pt>
                <c:pt idx="795">
                  <c:v>3618</c:v>
                </c:pt>
                <c:pt idx="796">
                  <c:v>3591</c:v>
                </c:pt>
                <c:pt idx="797">
                  <c:v>3449</c:v>
                </c:pt>
                <c:pt idx="798">
                  <c:v>3391</c:v>
                </c:pt>
                <c:pt idx="799">
                  <c:v>3334</c:v>
                </c:pt>
                <c:pt idx="800">
                  <c:v>3153</c:v>
                </c:pt>
                <c:pt idx="801">
                  <c:v>3015</c:v>
                </c:pt>
                <c:pt idx="802">
                  <c:v>3020</c:v>
                </c:pt>
                <c:pt idx="803">
                  <c:v>3058</c:v>
                </c:pt>
                <c:pt idx="804">
                  <c:v>3130</c:v>
                </c:pt>
                <c:pt idx="805">
                  <c:v>3128</c:v>
                </c:pt>
                <c:pt idx="806">
                  <c:v>3256</c:v>
                </c:pt>
                <c:pt idx="807">
                  <c:v>3335</c:v>
                </c:pt>
                <c:pt idx="808">
                  <c:v>3384</c:v>
                </c:pt>
                <c:pt idx="809">
                  <c:v>3357</c:v>
                </c:pt>
                <c:pt idx="810">
                  <c:v>3424</c:v>
                </c:pt>
                <c:pt idx="811">
                  <c:v>3436</c:v>
                </c:pt>
                <c:pt idx="812">
                  <c:v>3429</c:v>
                </c:pt>
                <c:pt idx="813">
                  <c:v>3358</c:v>
                </c:pt>
                <c:pt idx="814">
                  <c:v>3439</c:v>
                </c:pt>
                <c:pt idx="815">
                  <c:v>3457</c:v>
                </c:pt>
                <c:pt idx="816">
                  <c:v>3392</c:v>
                </c:pt>
                <c:pt idx="817">
                  <c:v>3337</c:v>
                </c:pt>
                <c:pt idx="818">
                  <c:v>3245</c:v>
                </c:pt>
                <c:pt idx="819">
                  <c:v>3111</c:v>
                </c:pt>
                <c:pt idx="820">
                  <c:v>3038</c:v>
                </c:pt>
                <c:pt idx="821">
                  <c:v>3007</c:v>
                </c:pt>
                <c:pt idx="822">
                  <c:v>3098</c:v>
                </c:pt>
                <c:pt idx="823">
                  <c:v>3189</c:v>
                </c:pt>
                <c:pt idx="824">
                  <c:v>3282</c:v>
                </c:pt>
                <c:pt idx="825">
                  <c:v>3273</c:v>
                </c:pt>
                <c:pt idx="826">
                  <c:v>3245</c:v>
                </c:pt>
                <c:pt idx="827">
                  <c:v>3366</c:v>
                </c:pt>
                <c:pt idx="828">
                  <c:v>3474</c:v>
                </c:pt>
                <c:pt idx="829">
                  <c:v>3640</c:v>
                </c:pt>
                <c:pt idx="830">
                  <c:v>3693</c:v>
                </c:pt>
                <c:pt idx="831">
                  <c:v>3892</c:v>
                </c:pt>
                <c:pt idx="832">
                  <c:v>3911</c:v>
                </c:pt>
                <c:pt idx="833">
                  <c:v>3992</c:v>
                </c:pt>
                <c:pt idx="834">
                  <c:v>4053</c:v>
                </c:pt>
                <c:pt idx="835">
                  <c:v>4120</c:v>
                </c:pt>
                <c:pt idx="836">
                  <c:v>3988</c:v>
                </c:pt>
                <c:pt idx="837">
                  <c:v>3929</c:v>
                </c:pt>
                <c:pt idx="838">
                  <c:v>3834</c:v>
                </c:pt>
                <c:pt idx="839">
                  <c:v>3665</c:v>
                </c:pt>
                <c:pt idx="840">
                  <c:v>3554</c:v>
                </c:pt>
                <c:pt idx="841">
                  <c:v>3365</c:v>
                </c:pt>
                <c:pt idx="842">
                  <c:v>3230</c:v>
                </c:pt>
                <c:pt idx="843">
                  <c:v>3128</c:v>
                </c:pt>
                <c:pt idx="844">
                  <c:v>3050</c:v>
                </c:pt>
                <c:pt idx="845">
                  <c:v>2919</c:v>
                </c:pt>
                <c:pt idx="846">
                  <c:v>2822</c:v>
                </c:pt>
                <c:pt idx="847">
                  <c:v>2805</c:v>
                </c:pt>
                <c:pt idx="848">
                  <c:v>2771</c:v>
                </c:pt>
                <c:pt idx="849">
                  <c:v>2865</c:v>
                </c:pt>
                <c:pt idx="850">
                  <c:v>2925</c:v>
                </c:pt>
                <c:pt idx="851">
                  <c:v>3005</c:v>
                </c:pt>
                <c:pt idx="852">
                  <c:v>3102</c:v>
                </c:pt>
                <c:pt idx="853">
                  <c:v>3122</c:v>
                </c:pt>
                <c:pt idx="854">
                  <c:v>3231</c:v>
                </c:pt>
                <c:pt idx="855">
                  <c:v>3232</c:v>
                </c:pt>
                <c:pt idx="856">
                  <c:v>3164</c:v>
                </c:pt>
                <c:pt idx="857">
                  <c:v>3011</c:v>
                </c:pt>
                <c:pt idx="858">
                  <c:v>2920</c:v>
                </c:pt>
                <c:pt idx="859">
                  <c:v>2884</c:v>
                </c:pt>
                <c:pt idx="860">
                  <c:v>2791</c:v>
                </c:pt>
                <c:pt idx="861">
                  <c:v>2796</c:v>
                </c:pt>
                <c:pt idx="862">
                  <c:v>2793</c:v>
                </c:pt>
                <c:pt idx="863">
                  <c:v>2770</c:v>
                </c:pt>
                <c:pt idx="864">
                  <c:v>2680</c:v>
                </c:pt>
                <c:pt idx="865">
                  <c:v>2637</c:v>
                </c:pt>
                <c:pt idx="866">
                  <c:v>2655</c:v>
                </c:pt>
                <c:pt idx="867">
                  <c:v>2395</c:v>
                </c:pt>
                <c:pt idx="868">
                  <c:v>2239</c:v>
                </c:pt>
                <c:pt idx="869">
                  <c:v>2130</c:v>
                </c:pt>
                <c:pt idx="870">
                  <c:v>2025</c:v>
                </c:pt>
                <c:pt idx="871">
                  <c:v>1899</c:v>
                </c:pt>
                <c:pt idx="872">
                  <c:v>1822</c:v>
                </c:pt>
                <c:pt idx="873">
                  <c:v>1691</c:v>
                </c:pt>
                <c:pt idx="874">
                  <c:v>1510</c:v>
                </c:pt>
                <c:pt idx="875">
                  <c:v>1405</c:v>
                </c:pt>
                <c:pt idx="876">
                  <c:v>1291</c:v>
                </c:pt>
                <c:pt idx="877">
                  <c:v>1203</c:v>
                </c:pt>
                <c:pt idx="878">
                  <c:v>1080</c:v>
                </c:pt>
                <c:pt idx="879">
                  <c:v>920</c:v>
                </c:pt>
                <c:pt idx="880">
                  <c:v>860</c:v>
                </c:pt>
                <c:pt idx="881">
                  <c:v>786</c:v>
                </c:pt>
                <c:pt idx="882">
                  <c:v>675</c:v>
                </c:pt>
                <c:pt idx="883">
                  <c:v>634</c:v>
                </c:pt>
                <c:pt idx="884">
                  <c:v>552</c:v>
                </c:pt>
                <c:pt idx="885">
                  <c:v>505</c:v>
                </c:pt>
                <c:pt idx="886">
                  <c:v>459</c:v>
                </c:pt>
                <c:pt idx="887">
                  <c:v>431</c:v>
                </c:pt>
                <c:pt idx="888">
                  <c:v>380</c:v>
                </c:pt>
                <c:pt idx="889">
                  <c:v>372</c:v>
                </c:pt>
                <c:pt idx="890">
                  <c:v>368</c:v>
                </c:pt>
                <c:pt idx="891">
                  <c:v>356</c:v>
                </c:pt>
                <c:pt idx="892">
                  <c:v>350</c:v>
                </c:pt>
                <c:pt idx="893">
                  <c:v>362</c:v>
                </c:pt>
                <c:pt idx="894">
                  <c:v>371</c:v>
                </c:pt>
                <c:pt idx="895">
                  <c:v>358</c:v>
                </c:pt>
                <c:pt idx="896">
                  <c:v>359</c:v>
                </c:pt>
                <c:pt idx="897">
                  <c:v>351</c:v>
                </c:pt>
                <c:pt idx="898">
                  <c:v>335</c:v>
                </c:pt>
                <c:pt idx="899">
                  <c:v>332</c:v>
                </c:pt>
                <c:pt idx="900">
                  <c:v>354</c:v>
                </c:pt>
                <c:pt idx="901">
                  <c:v>367</c:v>
                </c:pt>
                <c:pt idx="902">
                  <c:v>386</c:v>
                </c:pt>
                <c:pt idx="903">
                  <c:v>427</c:v>
                </c:pt>
                <c:pt idx="904">
                  <c:v>462</c:v>
                </c:pt>
                <c:pt idx="905">
                  <c:v>502</c:v>
                </c:pt>
                <c:pt idx="906">
                  <c:v>536</c:v>
                </c:pt>
                <c:pt idx="907">
                  <c:v>588</c:v>
                </c:pt>
                <c:pt idx="908">
                  <c:v>655</c:v>
                </c:pt>
                <c:pt idx="909">
                  <c:v>669</c:v>
                </c:pt>
                <c:pt idx="910">
                  <c:v>705</c:v>
                </c:pt>
                <c:pt idx="911">
                  <c:v>744</c:v>
                </c:pt>
                <c:pt idx="912">
                  <c:v>797</c:v>
                </c:pt>
                <c:pt idx="913">
                  <c:v>802</c:v>
                </c:pt>
                <c:pt idx="914">
                  <c:v>858</c:v>
                </c:pt>
                <c:pt idx="915">
                  <c:v>918</c:v>
                </c:pt>
                <c:pt idx="916">
                  <c:v>930</c:v>
                </c:pt>
                <c:pt idx="917">
                  <c:v>964</c:v>
                </c:pt>
                <c:pt idx="918">
                  <c:v>1014</c:v>
                </c:pt>
                <c:pt idx="919">
                  <c:v>1026</c:v>
                </c:pt>
                <c:pt idx="920">
                  <c:v>1064</c:v>
                </c:pt>
                <c:pt idx="921">
                  <c:v>1063</c:v>
                </c:pt>
                <c:pt idx="922">
                  <c:v>1081</c:v>
                </c:pt>
                <c:pt idx="923">
                  <c:v>1125</c:v>
                </c:pt>
                <c:pt idx="924">
                  <c:v>1214</c:v>
                </c:pt>
                <c:pt idx="925">
                  <c:v>1213</c:v>
                </c:pt>
                <c:pt idx="926">
                  <c:v>1194</c:v>
                </c:pt>
                <c:pt idx="927">
                  <c:v>1191</c:v>
                </c:pt>
                <c:pt idx="928">
                  <c:v>1185</c:v>
                </c:pt>
                <c:pt idx="929">
                  <c:v>1216</c:v>
                </c:pt>
                <c:pt idx="930">
                  <c:v>1201</c:v>
                </c:pt>
                <c:pt idx="931">
                  <c:v>1145</c:v>
                </c:pt>
                <c:pt idx="932">
                  <c:v>1179</c:v>
                </c:pt>
                <c:pt idx="933">
                  <c:v>1179</c:v>
                </c:pt>
                <c:pt idx="934">
                  <c:v>1151</c:v>
                </c:pt>
                <c:pt idx="935">
                  <c:v>1107</c:v>
                </c:pt>
                <c:pt idx="936">
                  <c:v>1082</c:v>
                </c:pt>
                <c:pt idx="937">
                  <c:v>1128</c:v>
                </c:pt>
                <c:pt idx="938">
                  <c:v>1149</c:v>
                </c:pt>
                <c:pt idx="939">
                  <c:v>1155</c:v>
                </c:pt>
                <c:pt idx="940">
                  <c:v>1149</c:v>
                </c:pt>
                <c:pt idx="941">
                  <c:v>1199</c:v>
                </c:pt>
                <c:pt idx="942">
                  <c:v>1232</c:v>
                </c:pt>
                <c:pt idx="943">
                  <c:v>1242</c:v>
                </c:pt>
                <c:pt idx="944">
                  <c:v>1247</c:v>
                </c:pt>
                <c:pt idx="945">
                  <c:v>1291</c:v>
                </c:pt>
                <c:pt idx="946">
                  <c:v>1302</c:v>
                </c:pt>
                <c:pt idx="947">
                  <c:v>1394</c:v>
                </c:pt>
                <c:pt idx="948">
                  <c:v>1379</c:v>
                </c:pt>
                <c:pt idx="949">
                  <c:v>1398</c:v>
                </c:pt>
                <c:pt idx="950">
                  <c:v>1475</c:v>
                </c:pt>
                <c:pt idx="951">
                  <c:v>1513</c:v>
                </c:pt>
                <c:pt idx="952">
                  <c:v>1481</c:v>
                </c:pt>
                <c:pt idx="953">
                  <c:v>1495</c:v>
                </c:pt>
                <c:pt idx="954">
                  <c:v>1421</c:v>
                </c:pt>
                <c:pt idx="955">
                  <c:v>1380</c:v>
                </c:pt>
                <c:pt idx="956">
                  <c:v>1361</c:v>
                </c:pt>
                <c:pt idx="957">
                  <c:v>1368</c:v>
                </c:pt>
                <c:pt idx="958">
                  <c:v>1409</c:v>
                </c:pt>
                <c:pt idx="959">
                  <c:v>1389</c:v>
                </c:pt>
                <c:pt idx="960">
                  <c:v>1376</c:v>
                </c:pt>
                <c:pt idx="961">
                  <c:v>1375</c:v>
                </c:pt>
                <c:pt idx="962">
                  <c:v>1348</c:v>
                </c:pt>
                <c:pt idx="963">
                  <c:v>1325</c:v>
                </c:pt>
                <c:pt idx="964">
                  <c:v>1276</c:v>
                </c:pt>
                <c:pt idx="965">
                  <c:v>1260</c:v>
                </c:pt>
                <c:pt idx="966">
                  <c:v>1241</c:v>
                </c:pt>
                <c:pt idx="967">
                  <c:v>1194</c:v>
                </c:pt>
                <c:pt idx="968">
                  <c:v>1170</c:v>
                </c:pt>
                <c:pt idx="969">
                  <c:v>1136</c:v>
                </c:pt>
                <c:pt idx="970">
                  <c:v>1124</c:v>
                </c:pt>
                <c:pt idx="971">
                  <c:v>1126</c:v>
                </c:pt>
                <c:pt idx="972">
                  <c:v>1172</c:v>
                </c:pt>
                <c:pt idx="973">
                  <c:v>1160</c:v>
                </c:pt>
                <c:pt idx="974">
                  <c:v>1159</c:v>
                </c:pt>
                <c:pt idx="975">
                  <c:v>1210</c:v>
                </c:pt>
                <c:pt idx="976">
                  <c:v>1206</c:v>
                </c:pt>
                <c:pt idx="977">
                  <c:v>1289</c:v>
                </c:pt>
                <c:pt idx="978">
                  <c:v>1308</c:v>
                </c:pt>
                <c:pt idx="979">
                  <c:v>1289</c:v>
                </c:pt>
                <c:pt idx="980">
                  <c:v>1317</c:v>
                </c:pt>
                <c:pt idx="981">
                  <c:v>1293</c:v>
                </c:pt>
                <c:pt idx="982">
                  <c:v>1276</c:v>
                </c:pt>
                <c:pt idx="983">
                  <c:v>1235</c:v>
                </c:pt>
                <c:pt idx="984">
                  <c:v>1222</c:v>
                </c:pt>
                <c:pt idx="985">
                  <c:v>1226</c:v>
                </c:pt>
                <c:pt idx="986">
                  <c:v>1239</c:v>
                </c:pt>
                <c:pt idx="987">
                  <c:v>1254</c:v>
                </c:pt>
                <c:pt idx="988">
                  <c:v>1298</c:v>
                </c:pt>
                <c:pt idx="989">
                  <c:v>1276</c:v>
                </c:pt>
                <c:pt idx="990">
                  <c:v>1249</c:v>
                </c:pt>
                <c:pt idx="991">
                  <c:v>1245</c:v>
                </c:pt>
                <c:pt idx="992">
                  <c:v>1246</c:v>
                </c:pt>
                <c:pt idx="993">
                  <c:v>1264</c:v>
                </c:pt>
                <c:pt idx="994">
                  <c:v>1238</c:v>
                </c:pt>
                <c:pt idx="995">
                  <c:v>1257</c:v>
                </c:pt>
                <c:pt idx="996">
                  <c:v>1369</c:v>
                </c:pt>
                <c:pt idx="997">
                  <c:v>1486</c:v>
                </c:pt>
                <c:pt idx="998">
                  <c:v>1586</c:v>
                </c:pt>
                <c:pt idx="999">
                  <c:v>1633</c:v>
                </c:pt>
                <c:pt idx="1000">
                  <c:v>1749</c:v>
                </c:pt>
                <c:pt idx="1001">
                  <c:v>1861</c:v>
                </c:pt>
                <c:pt idx="1002">
                  <c:v>1964</c:v>
                </c:pt>
                <c:pt idx="1003">
                  <c:v>1991</c:v>
                </c:pt>
                <c:pt idx="1004">
                  <c:v>1959</c:v>
                </c:pt>
                <c:pt idx="1005">
                  <c:v>1879</c:v>
                </c:pt>
                <c:pt idx="1006">
                  <c:v>1893</c:v>
                </c:pt>
                <c:pt idx="1007">
                  <c:v>1827</c:v>
                </c:pt>
                <c:pt idx="1008">
                  <c:v>1836</c:v>
                </c:pt>
                <c:pt idx="1009">
                  <c:v>1798</c:v>
                </c:pt>
                <c:pt idx="1010">
                  <c:v>1753</c:v>
                </c:pt>
                <c:pt idx="1011">
                  <c:v>1726</c:v>
                </c:pt>
                <c:pt idx="1012">
                  <c:v>1718</c:v>
                </c:pt>
                <c:pt idx="1013">
                  <c:v>1703</c:v>
                </c:pt>
                <c:pt idx="1014">
                  <c:v>1675</c:v>
                </c:pt>
                <c:pt idx="1015">
                  <c:v>1645</c:v>
                </c:pt>
                <c:pt idx="1016">
                  <c:v>1609</c:v>
                </c:pt>
                <c:pt idx="1017">
                  <c:v>1611</c:v>
                </c:pt>
                <c:pt idx="1018">
                  <c:v>1657</c:v>
                </c:pt>
                <c:pt idx="1019">
                  <c:v>1698</c:v>
                </c:pt>
                <c:pt idx="1020">
                  <c:v>1688</c:v>
                </c:pt>
                <c:pt idx="1021">
                  <c:v>1693</c:v>
                </c:pt>
                <c:pt idx="1022">
                  <c:v>1738</c:v>
                </c:pt>
                <c:pt idx="1023">
                  <c:v>1720</c:v>
                </c:pt>
                <c:pt idx="1024">
                  <c:v>1646</c:v>
                </c:pt>
                <c:pt idx="1025">
                  <c:v>1602</c:v>
                </c:pt>
                <c:pt idx="1026">
                  <c:v>1505</c:v>
                </c:pt>
                <c:pt idx="1027">
                  <c:v>1456</c:v>
                </c:pt>
                <c:pt idx="1028">
                  <c:v>1398</c:v>
                </c:pt>
                <c:pt idx="1029">
                  <c:v>1287</c:v>
                </c:pt>
                <c:pt idx="1030">
                  <c:v>1137</c:v>
                </c:pt>
                <c:pt idx="1031">
                  <c:v>1015</c:v>
                </c:pt>
                <c:pt idx="1032">
                  <c:v>927</c:v>
                </c:pt>
                <c:pt idx="1033">
                  <c:v>872</c:v>
                </c:pt>
                <c:pt idx="1034">
                  <c:v>840</c:v>
                </c:pt>
                <c:pt idx="1035">
                  <c:v>805</c:v>
                </c:pt>
                <c:pt idx="1036">
                  <c:v>733</c:v>
                </c:pt>
                <c:pt idx="1037">
                  <c:v>689</c:v>
                </c:pt>
                <c:pt idx="1038">
                  <c:v>663</c:v>
                </c:pt>
                <c:pt idx="1039">
                  <c:v>615</c:v>
                </c:pt>
                <c:pt idx="1040">
                  <c:v>570</c:v>
                </c:pt>
                <c:pt idx="1041">
                  <c:v>583</c:v>
                </c:pt>
                <c:pt idx="1042">
                  <c:v>602</c:v>
                </c:pt>
                <c:pt idx="1043">
                  <c:v>650</c:v>
                </c:pt>
                <c:pt idx="1044">
                  <c:v>709</c:v>
                </c:pt>
                <c:pt idx="1045">
                  <c:v>770</c:v>
                </c:pt>
                <c:pt idx="1046">
                  <c:v>840</c:v>
                </c:pt>
                <c:pt idx="1047">
                  <c:v>884</c:v>
                </c:pt>
                <c:pt idx="1048">
                  <c:v>904</c:v>
                </c:pt>
                <c:pt idx="1049">
                  <c:v>955</c:v>
                </c:pt>
                <c:pt idx="1050">
                  <c:v>995</c:v>
                </c:pt>
                <c:pt idx="1051">
                  <c:v>984</c:v>
                </c:pt>
                <c:pt idx="1052">
                  <c:v>1019</c:v>
                </c:pt>
                <c:pt idx="1053">
                  <c:v>965</c:v>
                </c:pt>
                <c:pt idx="1054">
                  <c:v>992</c:v>
                </c:pt>
                <c:pt idx="1055">
                  <c:v>1041</c:v>
                </c:pt>
                <c:pt idx="1056">
                  <c:v>1060</c:v>
                </c:pt>
                <c:pt idx="1057">
                  <c:v>1029</c:v>
                </c:pt>
                <c:pt idx="1058">
                  <c:v>1015</c:v>
                </c:pt>
                <c:pt idx="1059">
                  <c:v>1006</c:v>
                </c:pt>
                <c:pt idx="1060">
                  <c:v>1048</c:v>
                </c:pt>
                <c:pt idx="1061">
                  <c:v>1121</c:v>
                </c:pt>
                <c:pt idx="1062">
                  <c:v>1149</c:v>
                </c:pt>
                <c:pt idx="1063">
                  <c:v>1161</c:v>
                </c:pt>
                <c:pt idx="1064">
                  <c:v>1178</c:v>
                </c:pt>
                <c:pt idx="1065">
                  <c:v>1185</c:v>
                </c:pt>
                <c:pt idx="1066">
                  <c:v>1244</c:v>
                </c:pt>
                <c:pt idx="1067">
                  <c:v>1285</c:v>
                </c:pt>
                <c:pt idx="1068">
                  <c:v>1322</c:v>
                </c:pt>
                <c:pt idx="1069">
                  <c:v>1308</c:v>
                </c:pt>
                <c:pt idx="1070">
                  <c:v>1351</c:v>
                </c:pt>
                <c:pt idx="1071">
                  <c:v>1331</c:v>
                </c:pt>
                <c:pt idx="1072">
                  <c:v>1386</c:v>
                </c:pt>
                <c:pt idx="1073">
                  <c:v>1461</c:v>
                </c:pt>
                <c:pt idx="1074">
                  <c:v>1579</c:v>
                </c:pt>
                <c:pt idx="1075">
                  <c:v>1557</c:v>
                </c:pt>
                <c:pt idx="1076">
                  <c:v>1566</c:v>
                </c:pt>
                <c:pt idx="1077">
                  <c:v>1634</c:v>
                </c:pt>
                <c:pt idx="1078">
                  <c:v>1671</c:v>
                </c:pt>
                <c:pt idx="1079">
                  <c:v>1708</c:v>
                </c:pt>
                <c:pt idx="1080">
                  <c:v>1912</c:v>
                </c:pt>
                <c:pt idx="1081">
                  <c:v>2117</c:v>
                </c:pt>
                <c:pt idx="1082">
                  <c:v>2351</c:v>
                </c:pt>
                <c:pt idx="1083">
                  <c:v>2640</c:v>
                </c:pt>
                <c:pt idx="1084">
                  <c:v>2918</c:v>
                </c:pt>
                <c:pt idx="1085">
                  <c:v>3096</c:v>
                </c:pt>
                <c:pt idx="1086">
                  <c:v>3267</c:v>
                </c:pt>
                <c:pt idx="1087">
                  <c:v>3560</c:v>
                </c:pt>
                <c:pt idx="1088">
                  <c:v>3659</c:v>
                </c:pt>
                <c:pt idx="1089">
                  <c:v>3738</c:v>
                </c:pt>
                <c:pt idx="1090">
                  <c:v>3996</c:v>
                </c:pt>
                <c:pt idx="1091">
                  <c:v>4048</c:v>
                </c:pt>
                <c:pt idx="1092">
                  <c:v>4104</c:v>
                </c:pt>
                <c:pt idx="1093">
                  <c:v>4222</c:v>
                </c:pt>
                <c:pt idx="1094">
                  <c:v>4131</c:v>
                </c:pt>
                <c:pt idx="1095">
                  <c:v>4123</c:v>
                </c:pt>
                <c:pt idx="1096">
                  <c:v>4093</c:v>
                </c:pt>
                <c:pt idx="1097">
                  <c:v>4030</c:v>
                </c:pt>
                <c:pt idx="1098">
                  <c:v>4018</c:v>
                </c:pt>
                <c:pt idx="1099">
                  <c:v>4174</c:v>
                </c:pt>
                <c:pt idx="1100">
                  <c:v>3920</c:v>
                </c:pt>
                <c:pt idx="1101">
                  <c:v>3770</c:v>
                </c:pt>
                <c:pt idx="1102">
                  <c:v>3629</c:v>
                </c:pt>
                <c:pt idx="1103">
                  <c:v>3414</c:v>
                </c:pt>
                <c:pt idx="1104">
                  <c:v>3194</c:v>
                </c:pt>
                <c:pt idx="1105">
                  <c:v>3091</c:v>
                </c:pt>
                <c:pt idx="1106">
                  <c:v>2818</c:v>
                </c:pt>
                <c:pt idx="1107">
                  <c:v>2595</c:v>
                </c:pt>
                <c:pt idx="1108">
                  <c:v>2480</c:v>
                </c:pt>
                <c:pt idx="1109">
                  <c:v>2519</c:v>
                </c:pt>
                <c:pt idx="1110">
                  <c:v>2310</c:v>
                </c:pt>
                <c:pt idx="1111">
                  <c:v>2169</c:v>
                </c:pt>
                <c:pt idx="1112">
                  <c:v>2048</c:v>
                </c:pt>
                <c:pt idx="1113">
                  <c:v>1930</c:v>
                </c:pt>
                <c:pt idx="1114">
                  <c:v>1827</c:v>
                </c:pt>
                <c:pt idx="1115">
                  <c:v>1729</c:v>
                </c:pt>
                <c:pt idx="1116">
                  <c:v>1614</c:v>
                </c:pt>
                <c:pt idx="1117">
                  <c:v>1552</c:v>
                </c:pt>
                <c:pt idx="1118">
                  <c:v>1491</c:v>
                </c:pt>
                <c:pt idx="1119">
                  <c:v>1426</c:v>
                </c:pt>
                <c:pt idx="1120">
                  <c:v>1375</c:v>
                </c:pt>
                <c:pt idx="1121">
                  <c:v>1288</c:v>
                </c:pt>
                <c:pt idx="1122">
                  <c:v>1216</c:v>
                </c:pt>
                <c:pt idx="1123">
                  <c:v>1184</c:v>
                </c:pt>
                <c:pt idx="1124">
                  <c:v>1156</c:v>
                </c:pt>
                <c:pt idx="1125">
                  <c:v>1152</c:v>
                </c:pt>
                <c:pt idx="1126">
                  <c:v>1169</c:v>
                </c:pt>
                <c:pt idx="1127">
                  <c:v>1186</c:v>
                </c:pt>
                <c:pt idx="1128">
                  <c:v>1209</c:v>
                </c:pt>
                <c:pt idx="1129">
                  <c:v>1294</c:v>
                </c:pt>
                <c:pt idx="1130">
                  <c:v>1311</c:v>
                </c:pt>
                <c:pt idx="1131">
                  <c:v>1335</c:v>
                </c:pt>
                <c:pt idx="1132">
                  <c:v>1341</c:v>
                </c:pt>
                <c:pt idx="1133">
                  <c:v>1347</c:v>
                </c:pt>
                <c:pt idx="1134">
                  <c:v>1335</c:v>
                </c:pt>
                <c:pt idx="1135">
                  <c:v>1313</c:v>
                </c:pt>
                <c:pt idx="1136">
                  <c:v>1336</c:v>
                </c:pt>
                <c:pt idx="1137">
                  <c:v>1337</c:v>
                </c:pt>
                <c:pt idx="1138">
                  <c:v>1330</c:v>
                </c:pt>
                <c:pt idx="1139">
                  <c:v>1364</c:v>
                </c:pt>
                <c:pt idx="1140">
                  <c:v>1424</c:v>
                </c:pt>
                <c:pt idx="1141">
                  <c:v>1505</c:v>
                </c:pt>
                <c:pt idx="1142">
                  <c:v>1611</c:v>
                </c:pt>
                <c:pt idx="1143">
                  <c:v>1698</c:v>
                </c:pt>
                <c:pt idx="1144">
                  <c:v>1729</c:v>
                </c:pt>
                <c:pt idx="1145">
                  <c:v>1771</c:v>
                </c:pt>
                <c:pt idx="1146">
                  <c:v>1846</c:v>
                </c:pt>
                <c:pt idx="1147">
                  <c:v>1915</c:v>
                </c:pt>
                <c:pt idx="1148">
                  <c:v>1989</c:v>
                </c:pt>
                <c:pt idx="1149">
                  <c:v>1949</c:v>
                </c:pt>
                <c:pt idx="1150">
                  <c:v>1816</c:v>
                </c:pt>
                <c:pt idx="1151">
                  <c:v>1772</c:v>
                </c:pt>
                <c:pt idx="1152">
                  <c:v>1872</c:v>
                </c:pt>
                <c:pt idx="1153">
                  <c:v>1946</c:v>
                </c:pt>
                <c:pt idx="1154">
                  <c:v>1967</c:v>
                </c:pt>
                <c:pt idx="1155">
                  <c:v>1980</c:v>
                </c:pt>
                <c:pt idx="1156">
                  <c:v>1979</c:v>
                </c:pt>
                <c:pt idx="1157">
                  <c:v>1912</c:v>
                </c:pt>
                <c:pt idx="1158">
                  <c:v>1845</c:v>
                </c:pt>
                <c:pt idx="1159">
                  <c:v>1857</c:v>
                </c:pt>
                <c:pt idx="1160">
                  <c:v>1843</c:v>
                </c:pt>
                <c:pt idx="1161">
                  <c:v>1879</c:v>
                </c:pt>
                <c:pt idx="1162">
                  <c:v>1844</c:v>
                </c:pt>
                <c:pt idx="1163">
                  <c:v>1855</c:v>
                </c:pt>
                <c:pt idx="1164">
                  <c:v>1927</c:v>
                </c:pt>
                <c:pt idx="1165">
                  <c:v>1989</c:v>
                </c:pt>
                <c:pt idx="1166">
                  <c:v>1952</c:v>
                </c:pt>
                <c:pt idx="1167">
                  <c:v>1965</c:v>
                </c:pt>
                <c:pt idx="1168">
                  <c:v>1981</c:v>
                </c:pt>
                <c:pt idx="1169">
                  <c:v>2010</c:v>
                </c:pt>
                <c:pt idx="1170">
                  <c:v>1970</c:v>
                </c:pt>
                <c:pt idx="1171">
                  <c:v>1992</c:v>
                </c:pt>
                <c:pt idx="1172">
                  <c:v>1822</c:v>
                </c:pt>
                <c:pt idx="1173">
                  <c:v>1826</c:v>
                </c:pt>
                <c:pt idx="1174">
                  <c:v>1830</c:v>
                </c:pt>
                <c:pt idx="1175">
                  <c:v>1717</c:v>
                </c:pt>
                <c:pt idx="1176">
                  <c:v>1728</c:v>
                </c:pt>
                <c:pt idx="1177">
                  <c:v>1691</c:v>
                </c:pt>
                <c:pt idx="1178">
                  <c:v>1604</c:v>
                </c:pt>
                <c:pt idx="1179">
                  <c:v>1623</c:v>
                </c:pt>
                <c:pt idx="1180">
                  <c:v>1684</c:v>
                </c:pt>
                <c:pt idx="1181">
                  <c:v>1804</c:v>
                </c:pt>
                <c:pt idx="1182">
                  <c:v>1907</c:v>
                </c:pt>
                <c:pt idx="1183">
                  <c:v>2082</c:v>
                </c:pt>
                <c:pt idx="1184">
                  <c:v>2264</c:v>
                </c:pt>
                <c:pt idx="1185">
                  <c:v>2439</c:v>
                </c:pt>
                <c:pt idx="1186">
                  <c:v>2690</c:v>
                </c:pt>
                <c:pt idx="1187">
                  <c:v>2997</c:v>
                </c:pt>
                <c:pt idx="1188">
                  <c:v>3398</c:v>
                </c:pt>
                <c:pt idx="1189">
                  <c:v>3826</c:v>
                </c:pt>
                <c:pt idx="1190">
                  <c:v>4345</c:v>
                </c:pt>
                <c:pt idx="1191">
                  <c:v>4698</c:v>
                </c:pt>
                <c:pt idx="1192">
                  <c:v>4747</c:v>
                </c:pt>
                <c:pt idx="1193">
                  <c:v>5065</c:v>
                </c:pt>
                <c:pt idx="1194">
                  <c:v>5207</c:v>
                </c:pt>
                <c:pt idx="1195">
                  <c:v>5214</c:v>
                </c:pt>
                <c:pt idx="1196">
                  <c:v>5244</c:v>
                </c:pt>
                <c:pt idx="1197">
                  <c:v>5255</c:v>
                </c:pt>
                <c:pt idx="1198">
                  <c:v>5130</c:v>
                </c:pt>
                <c:pt idx="1199">
                  <c:v>5063</c:v>
                </c:pt>
                <c:pt idx="1200">
                  <c:v>4808</c:v>
                </c:pt>
                <c:pt idx="1201">
                  <c:v>4717</c:v>
                </c:pt>
                <c:pt idx="1202">
                  <c:v>4406</c:v>
                </c:pt>
                <c:pt idx="1203">
                  <c:v>4299</c:v>
                </c:pt>
                <c:pt idx="1204">
                  <c:v>4091</c:v>
                </c:pt>
                <c:pt idx="1205">
                  <c:v>3991</c:v>
                </c:pt>
                <c:pt idx="1206">
                  <c:v>3736</c:v>
                </c:pt>
                <c:pt idx="1207">
                  <c:v>3599</c:v>
                </c:pt>
                <c:pt idx="1208">
                  <c:v>3410</c:v>
                </c:pt>
                <c:pt idx="1209">
                  <c:v>3365</c:v>
                </c:pt>
                <c:pt idx="1210">
                  <c:v>3149</c:v>
                </c:pt>
                <c:pt idx="1211">
                  <c:v>3082</c:v>
                </c:pt>
                <c:pt idx="1212">
                  <c:v>2856</c:v>
                </c:pt>
                <c:pt idx="1213">
                  <c:v>2738</c:v>
                </c:pt>
                <c:pt idx="1214">
                  <c:v>2578</c:v>
                </c:pt>
                <c:pt idx="1215">
                  <c:v>2451</c:v>
                </c:pt>
                <c:pt idx="1216">
                  <c:v>2340</c:v>
                </c:pt>
                <c:pt idx="1217">
                  <c:v>2329</c:v>
                </c:pt>
                <c:pt idx="1218">
                  <c:v>2441</c:v>
                </c:pt>
                <c:pt idx="1219">
                  <c:v>2641</c:v>
                </c:pt>
                <c:pt idx="1220">
                  <c:v>2826</c:v>
                </c:pt>
                <c:pt idx="1221">
                  <c:v>3011</c:v>
                </c:pt>
                <c:pt idx="1222">
                  <c:v>3176</c:v>
                </c:pt>
                <c:pt idx="1223">
                  <c:v>3480</c:v>
                </c:pt>
                <c:pt idx="1224">
                  <c:v>3755</c:v>
                </c:pt>
                <c:pt idx="1225">
                  <c:v>3998</c:v>
                </c:pt>
                <c:pt idx="1226">
                  <c:v>4306</c:v>
                </c:pt>
                <c:pt idx="1227">
                  <c:v>4757</c:v>
                </c:pt>
                <c:pt idx="1228">
                  <c:v>5171</c:v>
                </c:pt>
                <c:pt idx="1229">
                  <c:v>5646</c:v>
                </c:pt>
                <c:pt idx="1230">
                  <c:v>5948</c:v>
                </c:pt>
                <c:pt idx="1231">
                  <c:v>6031</c:v>
                </c:pt>
                <c:pt idx="1232">
                  <c:v>6073</c:v>
                </c:pt>
                <c:pt idx="1233">
                  <c:v>6024</c:v>
                </c:pt>
                <c:pt idx="1234">
                  <c:v>6155</c:v>
                </c:pt>
                <c:pt idx="1235">
                  <c:v>6242</c:v>
                </c:pt>
                <c:pt idx="1236">
                  <c:v>6297</c:v>
                </c:pt>
                <c:pt idx="1237">
                  <c:v>6365</c:v>
                </c:pt>
                <c:pt idx="1238">
                  <c:v>6438</c:v>
                </c:pt>
                <c:pt idx="1239">
                  <c:v>6354</c:v>
                </c:pt>
                <c:pt idx="1240">
                  <c:v>6390</c:v>
                </c:pt>
                <c:pt idx="1241">
                  <c:v>6287</c:v>
                </c:pt>
                <c:pt idx="1242">
                  <c:v>6208</c:v>
                </c:pt>
                <c:pt idx="1243">
                  <c:v>6191</c:v>
                </c:pt>
                <c:pt idx="1244">
                  <c:v>5971</c:v>
                </c:pt>
                <c:pt idx="1245">
                  <c:v>5771</c:v>
                </c:pt>
                <c:pt idx="1246">
                  <c:v>5762</c:v>
                </c:pt>
                <c:pt idx="1247">
                  <c:v>5755</c:v>
                </c:pt>
                <c:pt idx="1248">
                  <c:v>5587</c:v>
                </c:pt>
                <c:pt idx="1249">
                  <c:v>5392</c:v>
                </c:pt>
                <c:pt idx="1250">
                  <c:v>5196</c:v>
                </c:pt>
                <c:pt idx="1251">
                  <c:v>5087</c:v>
                </c:pt>
                <c:pt idx="1252">
                  <c:v>5087</c:v>
                </c:pt>
                <c:pt idx="1253">
                  <c:v>4957</c:v>
                </c:pt>
                <c:pt idx="1254">
                  <c:v>4990</c:v>
                </c:pt>
                <c:pt idx="1255">
                  <c:v>4891</c:v>
                </c:pt>
                <c:pt idx="1256">
                  <c:v>4835</c:v>
                </c:pt>
                <c:pt idx="1257">
                  <c:v>4991</c:v>
                </c:pt>
                <c:pt idx="1258">
                  <c:v>4906</c:v>
                </c:pt>
                <c:pt idx="1259">
                  <c:v>4868</c:v>
                </c:pt>
                <c:pt idx="1260">
                  <c:v>4863</c:v>
                </c:pt>
                <c:pt idx="1261">
                  <c:v>4794</c:v>
                </c:pt>
                <c:pt idx="1262">
                  <c:v>4743</c:v>
                </c:pt>
                <c:pt idx="1263">
                  <c:v>4774</c:v>
                </c:pt>
                <c:pt idx="1264">
                  <c:v>4731</c:v>
                </c:pt>
                <c:pt idx="1265">
                  <c:v>4641</c:v>
                </c:pt>
                <c:pt idx="1266">
                  <c:v>4568</c:v>
                </c:pt>
                <c:pt idx="1267">
                  <c:v>4509</c:v>
                </c:pt>
                <c:pt idx="1268">
                  <c:v>4393</c:v>
                </c:pt>
                <c:pt idx="1269">
                  <c:v>4622</c:v>
                </c:pt>
                <c:pt idx="1270">
                  <c:v>4645</c:v>
                </c:pt>
                <c:pt idx="1271">
                  <c:v>4628</c:v>
                </c:pt>
                <c:pt idx="1272">
                  <c:v>4621</c:v>
                </c:pt>
                <c:pt idx="1273">
                  <c:v>4745</c:v>
                </c:pt>
                <c:pt idx="1274">
                  <c:v>4767</c:v>
                </c:pt>
                <c:pt idx="1275">
                  <c:v>4805</c:v>
                </c:pt>
                <c:pt idx="1276">
                  <c:v>4708</c:v>
                </c:pt>
                <c:pt idx="1277">
                  <c:v>4613</c:v>
                </c:pt>
                <c:pt idx="1278">
                  <c:v>4504</c:v>
                </c:pt>
                <c:pt idx="1279">
                  <c:v>4429</c:v>
                </c:pt>
                <c:pt idx="1280">
                  <c:v>4281</c:v>
                </c:pt>
                <c:pt idx="1281">
                  <c:v>4078</c:v>
                </c:pt>
                <c:pt idx="1282">
                  <c:v>3803</c:v>
                </c:pt>
                <c:pt idx="1283">
                  <c:v>3678</c:v>
                </c:pt>
                <c:pt idx="1284">
                  <c:v>3602</c:v>
                </c:pt>
                <c:pt idx="1285">
                  <c:v>3599</c:v>
                </c:pt>
                <c:pt idx="1286">
                  <c:v>3722</c:v>
                </c:pt>
                <c:pt idx="1287">
                  <c:v>3940</c:v>
                </c:pt>
                <c:pt idx="1288">
                  <c:v>4027</c:v>
                </c:pt>
                <c:pt idx="1289">
                  <c:v>3921</c:v>
                </c:pt>
                <c:pt idx="1290">
                  <c:v>4020</c:v>
                </c:pt>
                <c:pt idx="1291">
                  <c:v>4125</c:v>
                </c:pt>
                <c:pt idx="1292">
                  <c:v>4038</c:v>
                </c:pt>
                <c:pt idx="1293">
                  <c:v>3824</c:v>
                </c:pt>
                <c:pt idx="1294">
                  <c:v>3714</c:v>
                </c:pt>
                <c:pt idx="1295">
                  <c:v>3659</c:v>
                </c:pt>
                <c:pt idx="1296">
                  <c:v>3636</c:v>
                </c:pt>
                <c:pt idx="1297">
                  <c:v>3759</c:v>
                </c:pt>
                <c:pt idx="1298">
                  <c:v>3905</c:v>
                </c:pt>
                <c:pt idx="1299">
                  <c:v>3884</c:v>
                </c:pt>
                <c:pt idx="1300">
                  <c:v>3797</c:v>
                </c:pt>
                <c:pt idx="1301">
                  <c:v>3847</c:v>
                </c:pt>
                <c:pt idx="1302">
                  <c:v>3837</c:v>
                </c:pt>
                <c:pt idx="1303">
                  <c:v>3842</c:v>
                </c:pt>
                <c:pt idx="1304">
                  <c:v>3852</c:v>
                </c:pt>
                <c:pt idx="1305">
                  <c:v>3830</c:v>
                </c:pt>
                <c:pt idx="1306">
                  <c:v>3966</c:v>
                </c:pt>
                <c:pt idx="1307">
                  <c:v>4006</c:v>
                </c:pt>
                <c:pt idx="1308">
                  <c:v>4030</c:v>
                </c:pt>
                <c:pt idx="1309">
                  <c:v>4148</c:v>
                </c:pt>
                <c:pt idx="1310">
                  <c:v>4270</c:v>
                </c:pt>
                <c:pt idx="1311">
                  <c:v>4340</c:v>
                </c:pt>
                <c:pt idx="1312">
                  <c:v>4342</c:v>
                </c:pt>
                <c:pt idx="1313">
                  <c:v>4240</c:v>
                </c:pt>
                <c:pt idx="1314">
                  <c:v>4168</c:v>
                </c:pt>
                <c:pt idx="1315">
                  <c:v>4113</c:v>
                </c:pt>
                <c:pt idx="1316">
                  <c:v>4022</c:v>
                </c:pt>
                <c:pt idx="1317">
                  <c:v>3946</c:v>
                </c:pt>
                <c:pt idx="1318">
                  <c:v>3932</c:v>
                </c:pt>
                <c:pt idx="1319">
                  <c:v>3931</c:v>
                </c:pt>
                <c:pt idx="1320">
                  <c:v>3903</c:v>
                </c:pt>
                <c:pt idx="1321">
                  <c:v>3883</c:v>
                </c:pt>
                <c:pt idx="1322">
                  <c:v>3791</c:v>
                </c:pt>
                <c:pt idx="1323">
                  <c:v>3650</c:v>
                </c:pt>
                <c:pt idx="1324">
                  <c:v>3547</c:v>
                </c:pt>
                <c:pt idx="1325">
                  <c:v>3450</c:v>
                </c:pt>
                <c:pt idx="1326">
                  <c:v>3314</c:v>
                </c:pt>
                <c:pt idx="1327">
                  <c:v>3135</c:v>
                </c:pt>
                <c:pt idx="1328">
                  <c:v>3037</c:v>
                </c:pt>
                <c:pt idx="1329">
                  <c:v>2874</c:v>
                </c:pt>
                <c:pt idx="1330">
                  <c:v>2693</c:v>
                </c:pt>
                <c:pt idx="1331">
                  <c:v>2687</c:v>
                </c:pt>
                <c:pt idx="1332">
                  <c:v>2638</c:v>
                </c:pt>
                <c:pt idx="1333">
                  <c:v>2662</c:v>
                </c:pt>
                <c:pt idx="1334">
                  <c:v>2651</c:v>
                </c:pt>
                <c:pt idx="1335">
                  <c:v>2718</c:v>
                </c:pt>
                <c:pt idx="1336">
                  <c:v>2734</c:v>
                </c:pt>
                <c:pt idx="1337">
                  <c:v>2775</c:v>
                </c:pt>
                <c:pt idx="1338">
                  <c:v>2752</c:v>
                </c:pt>
                <c:pt idx="1339">
                  <c:v>2785</c:v>
                </c:pt>
                <c:pt idx="1340">
                  <c:v>2791</c:v>
                </c:pt>
                <c:pt idx="1341">
                  <c:v>2778</c:v>
                </c:pt>
                <c:pt idx="1342">
                  <c:v>2816</c:v>
                </c:pt>
                <c:pt idx="1343">
                  <c:v>2800</c:v>
                </c:pt>
                <c:pt idx="1344">
                  <c:v>2796</c:v>
                </c:pt>
                <c:pt idx="1345">
                  <c:v>2826</c:v>
                </c:pt>
                <c:pt idx="1346">
                  <c:v>2891</c:v>
                </c:pt>
                <c:pt idx="1347">
                  <c:v>2951</c:v>
                </c:pt>
                <c:pt idx="1348">
                  <c:v>2976</c:v>
                </c:pt>
                <c:pt idx="1349">
                  <c:v>2949</c:v>
                </c:pt>
                <c:pt idx="1350">
                  <c:v>2969</c:v>
                </c:pt>
                <c:pt idx="1351">
                  <c:v>2910</c:v>
                </c:pt>
                <c:pt idx="1352">
                  <c:v>2876</c:v>
                </c:pt>
                <c:pt idx="1353">
                  <c:v>2799</c:v>
                </c:pt>
                <c:pt idx="1354">
                  <c:v>2771</c:v>
                </c:pt>
                <c:pt idx="1355">
                  <c:v>2733</c:v>
                </c:pt>
                <c:pt idx="1356">
                  <c:v>2724</c:v>
                </c:pt>
                <c:pt idx="1357">
                  <c:v>2770</c:v>
                </c:pt>
                <c:pt idx="1358">
                  <c:v>2766</c:v>
                </c:pt>
                <c:pt idx="1359">
                  <c:v>2800</c:v>
                </c:pt>
                <c:pt idx="1360">
                  <c:v>2837</c:v>
                </c:pt>
                <c:pt idx="1361">
                  <c:v>2806</c:v>
                </c:pt>
                <c:pt idx="1362">
                  <c:v>2703</c:v>
                </c:pt>
                <c:pt idx="1363">
                  <c:v>2588</c:v>
                </c:pt>
                <c:pt idx="1364">
                  <c:v>2535</c:v>
                </c:pt>
                <c:pt idx="1365">
                  <c:v>2507</c:v>
                </c:pt>
                <c:pt idx="1366">
                  <c:v>2494</c:v>
                </c:pt>
                <c:pt idx="1367">
                  <c:v>2444</c:v>
                </c:pt>
                <c:pt idx="1368">
                  <c:v>2324</c:v>
                </c:pt>
                <c:pt idx="1369">
                  <c:v>2320</c:v>
                </c:pt>
                <c:pt idx="1370">
                  <c:v>2246</c:v>
                </c:pt>
                <c:pt idx="1371">
                  <c:v>2152</c:v>
                </c:pt>
                <c:pt idx="1372">
                  <c:v>2054</c:v>
                </c:pt>
                <c:pt idx="1373">
                  <c:v>2011</c:v>
                </c:pt>
                <c:pt idx="1374">
                  <c:v>1909</c:v>
                </c:pt>
                <c:pt idx="1375">
                  <c:v>1710</c:v>
                </c:pt>
                <c:pt idx="1376">
                  <c:v>1630</c:v>
                </c:pt>
                <c:pt idx="1377">
                  <c:v>1528</c:v>
                </c:pt>
                <c:pt idx="1378">
                  <c:v>1508</c:v>
                </c:pt>
                <c:pt idx="1379">
                  <c:v>1459</c:v>
                </c:pt>
                <c:pt idx="1380">
                  <c:v>1436</c:v>
                </c:pt>
                <c:pt idx="1381">
                  <c:v>1385</c:v>
                </c:pt>
                <c:pt idx="1382">
                  <c:v>1368</c:v>
                </c:pt>
                <c:pt idx="1383">
                  <c:v>1270</c:v>
                </c:pt>
                <c:pt idx="1384">
                  <c:v>1229</c:v>
                </c:pt>
                <c:pt idx="1385">
                  <c:v>1133</c:v>
                </c:pt>
                <c:pt idx="1386">
                  <c:v>1032</c:v>
                </c:pt>
                <c:pt idx="1387">
                  <c:v>972</c:v>
                </c:pt>
                <c:pt idx="1388">
                  <c:v>940</c:v>
                </c:pt>
                <c:pt idx="1389">
                  <c:v>897</c:v>
                </c:pt>
                <c:pt idx="1390">
                  <c:v>920</c:v>
                </c:pt>
                <c:pt idx="1391">
                  <c:v>895</c:v>
                </c:pt>
                <c:pt idx="1392">
                  <c:v>848</c:v>
                </c:pt>
                <c:pt idx="1393">
                  <c:v>841</c:v>
                </c:pt>
                <c:pt idx="1394">
                  <c:v>835</c:v>
                </c:pt>
                <c:pt idx="1395">
                  <c:v>863</c:v>
                </c:pt>
                <c:pt idx="1396">
                  <c:v>864</c:v>
                </c:pt>
                <c:pt idx="1397">
                  <c:v>852</c:v>
                </c:pt>
                <c:pt idx="1398">
                  <c:v>830</c:v>
                </c:pt>
                <c:pt idx="1399">
                  <c:v>845</c:v>
                </c:pt>
                <c:pt idx="1400">
                  <c:v>862</c:v>
                </c:pt>
                <c:pt idx="1401">
                  <c:v>851</c:v>
                </c:pt>
                <c:pt idx="1402">
                  <c:v>817</c:v>
                </c:pt>
                <c:pt idx="1403">
                  <c:v>838</c:v>
                </c:pt>
                <c:pt idx="1404">
                  <c:v>876</c:v>
                </c:pt>
                <c:pt idx="1405">
                  <c:v>888</c:v>
                </c:pt>
                <c:pt idx="1406">
                  <c:v>937</c:v>
                </c:pt>
                <c:pt idx="1407">
                  <c:v>924</c:v>
                </c:pt>
                <c:pt idx="1408">
                  <c:v>909</c:v>
                </c:pt>
                <c:pt idx="1409">
                  <c:v>866</c:v>
                </c:pt>
                <c:pt idx="1410">
                  <c:v>803</c:v>
                </c:pt>
                <c:pt idx="1411">
                  <c:v>749</c:v>
                </c:pt>
                <c:pt idx="1412">
                  <c:v>650</c:v>
                </c:pt>
                <c:pt idx="1413">
                  <c:v>584</c:v>
                </c:pt>
                <c:pt idx="1414">
                  <c:v>588</c:v>
                </c:pt>
                <c:pt idx="1415">
                  <c:v>570</c:v>
                </c:pt>
                <c:pt idx="1416">
                  <c:v>568</c:v>
                </c:pt>
                <c:pt idx="1417">
                  <c:v>576</c:v>
                </c:pt>
                <c:pt idx="1418">
                  <c:v>568</c:v>
                </c:pt>
                <c:pt idx="1419">
                  <c:v>596</c:v>
                </c:pt>
                <c:pt idx="1420">
                  <c:v>572</c:v>
                </c:pt>
                <c:pt idx="1421">
                  <c:v>557</c:v>
                </c:pt>
                <c:pt idx="1422">
                  <c:v>585</c:v>
                </c:pt>
                <c:pt idx="1423">
                  <c:v>588</c:v>
                </c:pt>
                <c:pt idx="1424">
                  <c:v>568</c:v>
                </c:pt>
                <c:pt idx="1425">
                  <c:v>549</c:v>
                </c:pt>
                <c:pt idx="1426">
                  <c:v>537</c:v>
                </c:pt>
                <c:pt idx="1427">
                  <c:v>518</c:v>
                </c:pt>
                <c:pt idx="1428">
                  <c:v>513</c:v>
                </c:pt>
                <c:pt idx="1429">
                  <c:v>489</c:v>
                </c:pt>
                <c:pt idx="1430">
                  <c:v>480</c:v>
                </c:pt>
                <c:pt idx="1431">
                  <c:v>507</c:v>
                </c:pt>
                <c:pt idx="1432">
                  <c:v>490</c:v>
                </c:pt>
                <c:pt idx="1433">
                  <c:v>514</c:v>
                </c:pt>
                <c:pt idx="1434">
                  <c:v>532</c:v>
                </c:pt>
                <c:pt idx="1435">
                  <c:v>544</c:v>
                </c:pt>
                <c:pt idx="1436">
                  <c:v>478</c:v>
                </c:pt>
                <c:pt idx="1437">
                  <c:v>483</c:v>
                </c:pt>
                <c:pt idx="1438">
                  <c:v>524</c:v>
                </c:pt>
                <c:pt idx="1439">
                  <c:v>497</c:v>
                </c:pt>
                <c:pt idx="1440">
                  <c:v>468</c:v>
                </c:pt>
                <c:pt idx="1441">
                  <c:v>457</c:v>
                </c:pt>
                <c:pt idx="1442">
                  <c:v>430</c:v>
                </c:pt>
                <c:pt idx="1443">
                  <c:v>397</c:v>
                </c:pt>
                <c:pt idx="1444">
                  <c:v>347</c:v>
                </c:pt>
                <c:pt idx="1445">
                  <c:v>302</c:v>
                </c:pt>
                <c:pt idx="1446">
                  <c:v>323</c:v>
                </c:pt>
                <c:pt idx="1447">
                  <c:v>325</c:v>
                </c:pt>
                <c:pt idx="1448">
                  <c:v>351</c:v>
                </c:pt>
                <c:pt idx="1449">
                  <c:v>379</c:v>
                </c:pt>
                <c:pt idx="1450">
                  <c:v>404</c:v>
                </c:pt>
                <c:pt idx="1451">
                  <c:v>442</c:v>
                </c:pt>
                <c:pt idx="1452">
                  <c:v>470</c:v>
                </c:pt>
                <c:pt idx="1453">
                  <c:v>500</c:v>
                </c:pt>
                <c:pt idx="1454">
                  <c:v>518</c:v>
                </c:pt>
                <c:pt idx="1455">
                  <c:v>594</c:v>
                </c:pt>
                <c:pt idx="1456">
                  <c:v>676</c:v>
                </c:pt>
                <c:pt idx="1457">
                  <c:v>760</c:v>
                </c:pt>
                <c:pt idx="1458">
                  <c:v>868</c:v>
                </c:pt>
                <c:pt idx="1459">
                  <c:v>995</c:v>
                </c:pt>
                <c:pt idx="1460">
                  <c:v>1115</c:v>
                </c:pt>
                <c:pt idx="1461">
                  <c:v>1134</c:v>
                </c:pt>
                <c:pt idx="1462">
                  <c:v>1209</c:v>
                </c:pt>
                <c:pt idx="1463">
                  <c:v>1278</c:v>
                </c:pt>
                <c:pt idx="1464">
                  <c:v>1428</c:v>
                </c:pt>
                <c:pt idx="1465">
                  <c:v>1679</c:v>
                </c:pt>
                <c:pt idx="1466">
                  <c:v>1956</c:v>
                </c:pt>
                <c:pt idx="1467">
                  <c:v>2235</c:v>
                </c:pt>
                <c:pt idx="1468">
                  <c:v>2535</c:v>
                </c:pt>
                <c:pt idx="1469">
                  <c:v>2756</c:v>
                </c:pt>
                <c:pt idx="1470">
                  <c:v>3010</c:v>
                </c:pt>
                <c:pt idx="1471">
                  <c:v>3225</c:v>
                </c:pt>
                <c:pt idx="1472">
                  <c:v>3368</c:v>
                </c:pt>
                <c:pt idx="1473">
                  <c:v>3481</c:v>
                </c:pt>
                <c:pt idx="1474">
                  <c:v>3485</c:v>
                </c:pt>
                <c:pt idx="1475">
                  <c:v>3652</c:v>
                </c:pt>
                <c:pt idx="1476">
                  <c:v>3893</c:v>
                </c:pt>
                <c:pt idx="1477">
                  <c:v>4195</c:v>
                </c:pt>
                <c:pt idx="1478">
                  <c:v>4545</c:v>
                </c:pt>
                <c:pt idx="1479">
                  <c:v>4752</c:v>
                </c:pt>
                <c:pt idx="1480">
                  <c:v>5035</c:v>
                </c:pt>
                <c:pt idx="1481">
                  <c:v>5223</c:v>
                </c:pt>
                <c:pt idx="1482">
                  <c:v>5408</c:v>
                </c:pt>
                <c:pt idx="1483">
                  <c:v>5607</c:v>
                </c:pt>
                <c:pt idx="1484">
                  <c:v>5745</c:v>
                </c:pt>
                <c:pt idx="1485">
                  <c:v>5759</c:v>
                </c:pt>
                <c:pt idx="1486">
                  <c:v>5865</c:v>
                </c:pt>
                <c:pt idx="1487">
                  <c:v>5962</c:v>
                </c:pt>
              </c:numCache>
            </c:numRef>
          </c:val>
          <c:smooth val="0"/>
          <c:extLst>
            <c:ext xmlns:c16="http://schemas.microsoft.com/office/drawing/2014/chart" uri="{C3380CC4-5D6E-409C-BE32-E72D297353CC}">
              <c16:uniqueId val="{00000000-8B3F-4619-993F-F5B90C51DE1E}"/>
            </c:ext>
          </c:extLst>
        </c:ser>
        <c:ser>
          <c:idx val="1"/>
          <c:order val="1"/>
          <c:tx>
            <c:v>Valeur moyenne mensuelle</c:v>
          </c:tx>
          <c:spPr>
            <a:ln w="28575">
              <a:solidFill>
                <a:srgbClr val="92D050"/>
              </a:solidFill>
            </a:ln>
          </c:spPr>
          <c:marker>
            <c:symbol val="none"/>
          </c:marker>
          <c:cat>
            <c:numRef>
              <c:f>Mois!$D$4:$D$1491</c:f>
              <c:numCache>
                <c:formatCode>General</c:formatCode>
                <c:ptCount val="1488"/>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4</c:v>
                </c:pt>
                <c:pt idx="145">
                  <c:v>4</c:v>
                </c:pt>
                <c:pt idx="146">
                  <c:v>4</c:v>
                </c:pt>
                <c:pt idx="147">
                  <c:v>4</c:v>
                </c:pt>
                <c:pt idx="148">
                  <c:v>4</c:v>
                </c:pt>
                <c:pt idx="149">
                  <c:v>4</c:v>
                </c:pt>
                <c:pt idx="150">
                  <c:v>4</c:v>
                </c:pt>
                <c:pt idx="151">
                  <c:v>4</c:v>
                </c:pt>
                <c:pt idx="152">
                  <c:v>4</c:v>
                </c:pt>
                <c:pt idx="153">
                  <c:v>4</c:v>
                </c:pt>
                <c:pt idx="154">
                  <c:v>4</c:v>
                </c:pt>
                <c:pt idx="155">
                  <c:v>4</c:v>
                </c:pt>
                <c:pt idx="156">
                  <c:v>4</c:v>
                </c:pt>
                <c:pt idx="157">
                  <c:v>4</c:v>
                </c:pt>
                <c:pt idx="158">
                  <c:v>4</c:v>
                </c:pt>
                <c:pt idx="159">
                  <c:v>4</c:v>
                </c:pt>
                <c:pt idx="160">
                  <c:v>4</c:v>
                </c:pt>
                <c:pt idx="161">
                  <c:v>4</c:v>
                </c:pt>
                <c:pt idx="162">
                  <c:v>4</c:v>
                </c:pt>
                <c:pt idx="163">
                  <c:v>4</c:v>
                </c:pt>
                <c:pt idx="164">
                  <c:v>4</c:v>
                </c:pt>
                <c:pt idx="165">
                  <c:v>4</c:v>
                </c:pt>
                <c:pt idx="166">
                  <c:v>4</c:v>
                </c:pt>
                <c:pt idx="167">
                  <c:v>4</c:v>
                </c:pt>
                <c:pt idx="168">
                  <c:v>4</c:v>
                </c:pt>
                <c:pt idx="169">
                  <c:v>4</c:v>
                </c:pt>
                <c:pt idx="170">
                  <c:v>4</c:v>
                </c:pt>
                <c:pt idx="171">
                  <c:v>4</c:v>
                </c:pt>
                <c:pt idx="172">
                  <c:v>4</c:v>
                </c:pt>
                <c:pt idx="173">
                  <c:v>4</c:v>
                </c:pt>
                <c:pt idx="174">
                  <c:v>4</c:v>
                </c:pt>
                <c:pt idx="175">
                  <c:v>4</c:v>
                </c:pt>
                <c:pt idx="176">
                  <c:v>4</c:v>
                </c:pt>
                <c:pt idx="177">
                  <c:v>4</c:v>
                </c:pt>
                <c:pt idx="178">
                  <c:v>4</c:v>
                </c:pt>
                <c:pt idx="179">
                  <c:v>4</c:v>
                </c:pt>
                <c:pt idx="180">
                  <c:v>4</c:v>
                </c:pt>
                <c:pt idx="181">
                  <c:v>4</c:v>
                </c:pt>
                <c:pt idx="182">
                  <c:v>4</c:v>
                </c:pt>
                <c:pt idx="183">
                  <c:v>4</c:v>
                </c:pt>
                <c:pt idx="184">
                  <c:v>4</c:v>
                </c:pt>
                <c:pt idx="185">
                  <c:v>4</c:v>
                </c:pt>
                <c:pt idx="186">
                  <c:v>4</c:v>
                </c:pt>
                <c:pt idx="187">
                  <c:v>4</c:v>
                </c:pt>
                <c:pt idx="188">
                  <c:v>4</c:v>
                </c:pt>
                <c:pt idx="189">
                  <c:v>4</c:v>
                </c:pt>
                <c:pt idx="190">
                  <c:v>4</c:v>
                </c:pt>
                <c:pt idx="191">
                  <c:v>4</c:v>
                </c:pt>
                <c:pt idx="192">
                  <c:v>5</c:v>
                </c:pt>
                <c:pt idx="193">
                  <c:v>5</c:v>
                </c:pt>
                <c:pt idx="194">
                  <c:v>5</c:v>
                </c:pt>
                <c:pt idx="195">
                  <c:v>5</c:v>
                </c:pt>
                <c:pt idx="196">
                  <c:v>5</c:v>
                </c:pt>
                <c:pt idx="197">
                  <c:v>5</c:v>
                </c:pt>
                <c:pt idx="198">
                  <c:v>5</c:v>
                </c:pt>
                <c:pt idx="199">
                  <c:v>5</c:v>
                </c:pt>
                <c:pt idx="200">
                  <c:v>5</c:v>
                </c:pt>
                <c:pt idx="201">
                  <c:v>5</c:v>
                </c:pt>
                <c:pt idx="202">
                  <c:v>5</c:v>
                </c:pt>
                <c:pt idx="203">
                  <c:v>5</c:v>
                </c:pt>
                <c:pt idx="204">
                  <c:v>5</c:v>
                </c:pt>
                <c:pt idx="205">
                  <c:v>5</c:v>
                </c:pt>
                <c:pt idx="206">
                  <c:v>5</c:v>
                </c:pt>
                <c:pt idx="207">
                  <c:v>5</c:v>
                </c:pt>
                <c:pt idx="208">
                  <c:v>5</c:v>
                </c:pt>
                <c:pt idx="209">
                  <c:v>5</c:v>
                </c:pt>
                <c:pt idx="210">
                  <c:v>5</c:v>
                </c:pt>
                <c:pt idx="211">
                  <c:v>5</c:v>
                </c:pt>
                <c:pt idx="212">
                  <c:v>5</c:v>
                </c:pt>
                <c:pt idx="213">
                  <c:v>5</c:v>
                </c:pt>
                <c:pt idx="214">
                  <c:v>5</c:v>
                </c:pt>
                <c:pt idx="215">
                  <c:v>5</c:v>
                </c:pt>
                <c:pt idx="216">
                  <c:v>5</c:v>
                </c:pt>
                <c:pt idx="217">
                  <c:v>5</c:v>
                </c:pt>
                <c:pt idx="218">
                  <c:v>5</c:v>
                </c:pt>
                <c:pt idx="219">
                  <c:v>5</c:v>
                </c:pt>
                <c:pt idx="220">
                  <c:v>5</c:v>
                </c:pt>
                <c:pt idx="221">
                  <c:v>5</c:v>
                </c:pt>
                <c:pt idx="222">
                  <c:v>5</c:v>
                </c:pt>
                <c:pt idx="223">
                  <c:v>5</c:v>
                </c:pt>
                <c:pt idx="224">
                  <c:v>5</c:v>
                </c:pt>
                <c:pt idx="225">
                  <c:v>5</c:v>
                </c:pt>
                <c:pt idx="226">
                  <c:v>5</c:v>
                </c:pt>
                <c:pt idx="227">
                  <c:v>5</c:v>
                </c:pt>
                <c:pt idx="228">
                  <c:v>5</c:v>
                </c:pt>
                <c:pt idx="229">
                  <c:v>5</c:v>
                </c:pt>
                <c:pt idx="230">
                  <c:v>5</c:v>
                </c:pt>
                <c:pt idx="231">
                  <c:v>5</c:v>
                </c:pt>
                <c:pt idx="232">
                  <c:v>5</c:v>
                </c:pt>
                <c:pt idx="233">
                  <c:v>5</c:v>
                </c:pt>
                <c:pt idx="234">
                  <c:v>5</c:v>
                </c:pt>
                <c:pt idx="235">
                  <c:v>5</c:v>
                </c:pt>
                <c:pt idx="236">
                  <c:v>5</c:v>
                </c:pt>
                <c:pt idx="237">
                  <c:v>5</c:v>
                </c:pt>
                <c:pt idx="238">
                  <c:v>5</c:v>
                </c:pt>
                <c:pt idx="239">
                  <c:v>5</c:v>
                </c:pt>
                <c:pt idx="240">
                  <c:v>6</c:v>
                </c:pt>
                <c:pt idx="241">
                  <c:v>6</c:v>
                </c:pt>
                <c:pt idx="242">
                  <c:v>6</c:v>
                </c:pt>
                <c:pt idx="243">
                  <c:v>6</c:v>
                </c:pt>
                <c:pt idx="244">
                  <c:v>6</c:v>
                </c:pt>
                <c:pt idx="245">
                  <c:v>6</c:v>
                </c:pt>
                <c:pt idx="246">
                  <c:v>6</c:v>
                </c:pt>
                <c:pt idx="247">
                  <c:v>6</c:v>
                </c:pt>
                <c:pt idx="248">
                  <c:v>6</c:v>
                </c:pt>
                <c:pt idx="249">
                  <c:v>6</c:v>
                </c:pt>
                <c:pt idx="250">
                  <c:v>6</c:v>
                </c:pt>
                <c:pt idx="251">
                  <c:v>6</c:v>
                </c:pt>
                <c:pt idx="252">
                  <c:v>6</c:v>
                </c:pt>
                <c:pt idx="253">
                  <c:v>6</c:v>
                </c:pt>
                <c:pt idx="254">
                  <c:v>6</c:v>
                </c:pt>
                <c:pt idx="255">
                  <c:v>6</c:v>
                </c:pt>
                <c:pt idx="256">
                  <c:v>6</c:v>
                </c:pt>
                <c:pt idx="257">
                  <c:v>6</c:v>
                </c:pt>
                <c:pt idx="258">
                  <c:v>6</c:v>
                </c:pt>
                <c:pt idx="259">
                  <c:v>6</c:v>
                </c:pt>
                <c:pt idx="260">
                  <c:v>6</c:v>
                </c:pt>
                <c:pt idx="261">
                  <c:v>6</c:v>
                </c:pt>
                <c:pt idx="262">
                  <c:v>6</c:v>
                </c:pt>
                <c:pt idx="263">
                  <c:v>6</c:v>
                </c:pt>
                <c:pt idx="264">
                  <c:v>6</c:v>
                </c:pt>
                <c:pt idx="265">
                  <c:v>6</c:v>
                </c:pt>
                <c:pt idx="266">
                  <c:v>6</c:v>
                </c:pt>
                <c:pt idx="267">
                  <c:v>6</c:v>
                </c:pt>
                <c:pt idx="268">
                  <c:v>6</c:v>
                </c:pt>
                <c:pt idx="269">
                  <c:v>6</c:v>
                </c:pt>
                <c:pt idx="270">
                  <c:v>6</c:v>
                </c:pt>
                <c:pt idx="271">
                  <c:v>6</c:v>
                </c:pt>
                <c:pt idx="272">
                  <c:v>6</c:v>
                </c:pt>
                <c:pt idx="273">
                  <c:v>6</c:v>
                </c:pt>
                <c:pt idx="274">
                  <c:v>6</c:v>
                </c:pt>
                <c:pt idx="275">
                  <c:v>6</c:v>
                </c:pt>
                <c:pt idx="276">
                  <c:v>6</c:v>
                </c:pt>
                <c:pt idx="277">
                  <c:v>6</c:v>
                </c:pt>
                <c:pt idx="278">
                  <c:v>6</c:v>
                </c:pt>
                <c:pt idx="279">
                  <c:v>6</c:v>
                </c:pt>
                <c:pt idx="280">
                  <c:v>6</c:v>
                </c:pt>
                <c:pt idx="281">
                  <c:v>6</c:v>
                </c:pt>
                <c:pt idx="282">
                  <c:v>6</c:v>
                </c:pt>
                <c:pt idx="283">
                  <c:v>6</c:v>
                </c:pt>
                <c:pt idx="284">
                  <c:v>6</c:v>
                </c:pt>
                <c:pt idx="285">
                  <c:v>6</c:v>
                </c:pt>
                <c:pt idx="286">
                  <c:v>6</c:v>
                </c:pt>
                <c:pt idx="287">
                  <c:v>6</c:v>
                </c:pt>
                <c:pt idx="288">
                  <c:v>7</c:v>
                </c:pt>
                <c:pt idx="289">
                  <c:v>7</c:v>
                </c:pt>
                <c:pt idx="290">
                  <c:v>7</c:v>
                </c:pt>
                <c:pt idx="291">
                  <c:v>7</c:v>
                </c:pt>
                <c:pt idx="292">
                  <c:v>7</c:v>
                </c:pt>
                <c:pt idx="293">
                  <c:v>7</c:v>
                </c:pt>
                <c:pt idx="294">
                  <c:v>7</c:v>
                </c:pt>
                <c:pt idx="295">
                  <c:v>7</c:v>
                </c:pt>
                <c:pt idx="296">
                  <c:v>7</c:v>
                </c:pt>
                <c:pt idx="297">
                  <c:v>7</c:v>
                </c:pt>
                <c:pt idx="298">
                  <c:v>7</c:v>
                </c:pt>
                <c:pt idx="299">
                  <c:v>7</c:v>
                </c:pt>
                <c:pt idx="300">
                  <c:v>7</c:v>
                </c:pt>
                <c:pt idx="301">
                  <c:v>7</c:v>
                </c:pt>
                <c:pt idx="302">
                  <c:v>7</c:v>
                </c:pt>
                <c:pt idx="303">
                  <c:v>7</c:v>
                </c:pt>
                <c:pt idx="304">
                  <c:v>7</c:v>
                </c:pt>
                <c:pt idx="305">
                  <c:v>7</c:v>
                </c:pt>
                <c:pt idx="306">
                  <c:v>7</c:v>
                </c:pt>
                <c:pt idx="307">
                  <c:v>7</c:v>
                </c:pt>
                <c:pt idx="308">
                  <c:v>7</c:v>
                </c:pt>
                <c:pt idx="309">
                  <c:v>7</c:v>
                </c:pt>
                <c:pt idx="310">
                  <c:v>7</c:v>
                </c:pt>
                <c:pt idx="311">
                  <c:v>7</c:v>
                </c:pt>
                <c:pt idx="312">
                  <c:v>7</c:v>
                </c:pt>
                <c:pt idx="313">
                  <c:v>7</c:v>
                </c:pt>
                <c:pt idx="314">
                  <c:v>7</c:v>
                </c:pt>
                <c:pt idx="315">
                  <c:v>7</c:v>
                </c:pt>
                <c:pt idx="316">
                  <c:v>7</c:v>
                </c:pt>
                <c:pt idx="317">
                  <c:v>7</c:v>
                </c:pt>
                <c:pt idx="318">
                  <c:v>7</c:v>
                </c:pt>
                <c:pt idx="319">
                  <c:v>7</c:v>
                </c:pt>
                <c:pt idx="320">
                  <c:v>7</c:v>
                </c:pt>
                <c:pt idx="321">
                  <c:v>7</c:v>
                </c:pt>
                <c:pt idx="322">
                  <c:v>7</c:v>
                </c:pt>
                <c:pt idx="323">
                  <c:v>7</c:v>
                </c:pt>
                <c:pt idx="324">
                  <c:v>7</c:v>
                </c:pt>
                <c:pt idx="325">
                  <c:v>7</c:v>
                </c:pt>
                <c:pt idx="326">
                  <c:v>7</c:v>
                </c:pt>
                <c:pt idx="327">
                  <c:v>7</c:v>
                </c:pt>
                <c:pt idx="328">
                  <c:v>7</c:v>
                </c:pt>
                <c:pt idx="329">
                  <c:v>7</c:v>
                </c:pt>
                <c:pt idx="330">
                  <c:v>7</c:v>
                </c:pt>
                <c:pt idx="331">
                  <c:v>7</c:v>
                </c:pt>
                <c:pt idx="332">
                  <c:v>7</c:v>
                </c:pt>
                <c:pt idx="333">
                  <c:v>7</c:v>
                </c:pt>
                <c:pt idx="334">
                  <c:v>7</c:v>
                </c:pt>
                <c:pt idx="335">
                  <c:v>7</c:v>
                </c:pt>
                <c:pt idx="336">
                  <c:v>8</c:v>
                </c:pt>
                <c:pt idx="337">
                  <c:v>8</c:v>
                </c:pt>
                <c:pt idx="338">
                  <c:v>8</c:v>
                </c:pt>
                <c:pt idx="339">
                  <c:v>8</c:v>
                </c:pt>
                <c:pt idx="340">
                  <c:v>8</c:v>
                </c:pt>
                <c:pt idx="341">
                  <c:v>8</c:v>
                </c:pt>
                <c:pt idx="342">
                  <c:v>8</c:v>
                </c:pt>
                <c:pt idx="343">
                  <c:v>8</c:v>
                </c:pt>
                <c:pt idx="344">
                  <c:v>8</c:v>
                </c:pt>
                <c:pt idx="345">
                  <c:v>8</c:v>
                </c:pt>
                <c:pt idx="346">
                  <c:v>8</c:v>
                </c:pt>
                <c:pt idx="347">
                  <c:v>8</c:v>
                </c:pt>
                <c:pt idx="348">
                  <c:v>8</c:v>
                </c:pt>
                <c:pt idx="349">
                  <c:v>8</c:v>
                </c:pt>
                <c:pt idx="350">
                  <c:v>8</c:v>
                </c:pt>
                <c:pt idx="351">
                  <c:v>8</c:v>
                </c:pt>
                <c:pt idx="352">
                  <c:v>8</c:v>
                </c:pt>
                <c:pt idx="353">
                  <c:v>8</c:v>
                </c:pt>
                <c:pt idx="354">
                  <c:v>8</c:v>
                </c:pt>
                <c:pt idx="355">
                  <c:v>8</c:v>
                </c:pt>
                <c:pt idx="356">
                  <c:v>8</c:v>
                </c:pt>
                <c:pt idx="357">
                  <c:v>8</c:v>
                </c:pt>
                <c:pt idx="358">
                  <c:v>8</c:v>
                </c:pt>
                <c:pt idx="359">
                  <c:v>8</c:v>
                </c:pt>
                <c:pt idx="360">
                  <c:v>8</c:v>
                </c:pt>
                <c:pt idx="361">
                  <c:v>8</c:v>
                </c:pt>
                <c:pt idx="362">
                  <c:v>8</c:v>
                </c:pt>
                <c:pt idx="363">
                  <c:v>8</c:v>
                </c:pt>
                <c:pt idx="364">
                  <c:v>8</c:v>
                </c:pt>
                <c:pt idx="365">
                  <c:v>8</c:v>
                </c:pt>
                <c:pt idx="366">
                  <c:v>8</c:v>
                </c:pt>
                <c:pt idx="367">
                  <c:v>8</c:v>
                </c:pt>
                <c:pt idx="368">
                  <c:v>8</c:v>
                </c:pt>
                <c:pt idx="369">
                  <c:v>8</c:v>
                </c:pt>
                <c:pt idx="370">
                  <c:v>8</c:v>
                </c:pt>
                <c:pt idx="371">
                  <c:v>8</c:v>
                </c:pt>
                <c:pt idx="372">
                  <c:v>8</c:v>
                </c:pt>
                <c:pt idx="373">
                  <c:v>8</c:v>
                </c:pt>
                <c:pt idx="374">
                  <c:v>8</c:v>
                </c:pt>
                <c:pt idx="375">
                  <c:v>8</c:v>
                </c:pt>
                <c:pt idx="376">
                  <c:v>8</c:v>
                </c:pt>
                <c:pt idx="377">
                  <c:v>8</c:v>
                </c:pt>
                <c:pt idx="378">
                  <c:v>8</c:v>
                </c:pt>
                <c:pt idx="379">
                  <c:v>8</c:v>
                </c:pt>
                <c:pt idx="380">
                  <c:v>8</c:v>
                </c:pt>
                <c:pt idx="381">
                  <c:v>8</c:v>
                </c:pt>
                <c:pt idx="382">
                  <c:v>8</c:v>
                </c:pt>
                <c:pt idx="383">
                  <c:v>8</c:v>
                </c:pt>
                <c:pt idx="384">
                  <c:v>9</c:v>
                </c:pt>
                <c:pt idx="385">
                  <c:v>9</c:v>
                </c:pt>
                <c:pt idx="386">
                  <c:v>9</c:v>
                </c:pt>
                <c:pt idx="387">
                  <c:v>9</c:v>
                </c:pt>
                <c:pt idx="388">
                  <c:v>9</c:v>
                </c:pt>
                <c:pt idx="389">
                  <c:v>9</c:v>
                </c:pt>
                <c:pt idx="390">
                  <c:v>9</c:v>
                </c:pt>
                <c:pt idx="391">
                  <c:v>9</c:v>
                </c:pt>
                <c:pt idx="392">
                  <c:v>9</c:v>
                </c:pt>
                <c:pt idx="393">
                  <c:v>9</c:v>
                </c:pt>
                <c:pt idx="394">
                  <c:v>9</c:v>
                </c:pt>
                <c:pt idx="395">
                  <c:v>9</c:v>
                </c:pt>
                <c:pt idx="396">
                  <c:v>9</c:v>
                </c:pt>
                <c:pt idx="397">
                  <c:v>9</c:v>
                </c:pt>
                <c:pt idx="398">
                  <c:v>9</c:v>
                </c:pt>
                <c:pt idx="399">
                  <c:v>9</c:v>
                </c:pt>
                <c:pt idx="400">
                  <c:v>9</c:v>
                </c:pt>
                <c:pt idx="401">
                  <c:v>9</c:v>
                </c:pt>
                <c:pt idx="402">
                  <c:v>9</c:v>
                </c:pt>
                <c:pt idx="403">
                  <c:v>9</c:v>
                </c:pt>
                <c:pt idx="404">
                  <c:v>9</c:v>
                </c:pt>
                <c:pt idx="405">
                  <c:v>9</c:v>
                </c:pt>
                <c:pt idx="406">
                  <c:v>9</c:v>
                </c:pt>
                <c:pt idx="407">
                  <c:v>9</c:v>
                </c:pt>
                <c:pt idx="408">
                  <c:v>9</c:v>
                </c:pt>
                <c:pt idx="409">
                  <c:v>9</c:v>
                </c:pt>
                <c:pt idx="410">
                  <c:v>9</c:v>
                </c:pt>
                <c:pt idx="411">
                  <c:v>9</c:v>
                </c:pt>
                <c:pt idx="412">
                  <c:v>9</c:v>
                </c:pt>
                <c:pt idx="413">
                  <c:v>9</c:v>
                </c:pt>
                <c:pt idx="414">
                  <c:v>9</c:v>
                </c:pt>
                <c:pt idx="415">
                  <c:v>9</c:v>
                </c:pt>
                <c:pt idx="416">
                  <c:v>9</c:v>
                </c:pt>
                <c:pt idx="417">
                  <c:v>9</c:v>
                </c:pt>
                <c:pt idx="418">
                  <c:v>9</c:v>
                </c:pt>
                <c:pt idx="419">
                  <c:v>9</c:v>
                </c:pt>
                <c:pt idx="420">
                  <c:v>9</c:v>
                </c:pt>
                <c:pt idx="421">
                  <c:v>9</c:v>
                </c:pt>
                <c:pt idx="422">
                  <c:v>9</c:v>
                </c:pt>
                <c:pt idx="423">
                  <c:v>9</c:v>
                </c:pt>
                <c:pt idx="424">
                  <c:v>9</c:v>
                </c:pt>
                <c:pt idx="425">
                  <c:v>9</c:v>
                </c:pt>
                <c:pt idx="426">
                  <c:v>9</c:v>
                </c:pt>
                <c:pt idx="427">
                  <c:v>9</c:v>
                </c:pt>
                <c:pt idx="428">
                  <c:v>9</c:v>
                </c:pt>
                <c:pt idx="429">
                  <c:v>9</c:v>
                </c:pt>
                <c:pt idx="430">
                  <c:v>9</c:v>
                </c:pt>
                <c:pt idx="431">
                  <c:v>9</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11</c:v>
                </c:pt>
                <c:pt idx="481">
                  <c:v>11</c:v>
                </c:pt>
                <c:pt idx="482">
                  <c:v>11</c:v>
                </c:pt>
                <c:pt idx="483">
                  <c:v>11</c:v>
                </c:pt>
                <c:pt idx="484">
                  <c:v>11</c:v>
                </c:pt>
                <c:pt idx="485">
                  <c:v>11</c:v>
                </c:pt>
                <c:pt idx="486">
                  <c:v>11</c:v>
                </c:pt>
                <c:pt idx="487">
                  <c:v>11</c:v>
                </c:pt>
                <c:pt idx="488">
                  <c:v>11</c:v>
                </c:pt>
                <c:pt idx="489">
                  <c:v>11</c:v>
                </c:pt>
                <c:pt idx="490">
                  <c:v>11</c:v>
                </c:pt>
                <c:pt idx="491">
                  <c:v>11</c:v>
                </c:pt>
                <c:pt idx="492">
                  <c:v>11</c:v>
                </c:pt>
                <c:pt idx="493">
                  <c:v>11</c:v>
                </c:pt>
                <c:pt idx="494">
                  <c:v>11</c:v>
                </c:pt>
                <c:pt idx="495">
                  <c:v>11</c:v>
                </c:pt>
                <c:pt idx="496">
                  <c:v>11</c:v>
                </c:pt>
                <c:pt idx="497">
                  <c:v>11</c:v>
                </c:pt>
                <c:pt idx="498">
                  <c:v>11</c:v>
                </c:pt>
                <c:pt idx="499">
                  <c:v>11</c:v>
                </c:pt>
                <c:pt idx="500">
                  <c:v>11</c:v>
                </c:pt>
                <c:pt idx="501">
                  <c:v>11</c:v>
                </c:pt>
                <c:pt idx="502">
                  <c:v>11</c:v>
                </c:pt>
                <c:pt idx="503">
                  <c:v>11</c:v>
                </c:pt>
                <c:pt idx="504">
                  <c:v>11</c:v>
                </c:pt>
                <c:pt idx="505">
                  <c:v>11</c:v>
                </c:pt>
                <c:pt idx="506">
                  <c:v>11</c:v>
                </c:pt>
                <c:pt idx="507">
                  <c:v>11</c:v>
                </c:pt>
                <c:pt idx="508">
                  <c:v>11</c:v>
                </c:pt>
                <c:pt idx="509">
                  <c:v>11</c:v>
                </c:pt>
                <c:pt idx="510">
                  <c:v>11</c:v>
                </c:pt>
                <c:pt idx="511">
                  <c:v>11</c:v>
                </c:pt>
                <c:pt idx="512">
                  <c:v>11</c:v>
                </c:pt>
                <c:pt idx="513">
                  <c:v>11</c:v>
                </c:pt>
                <c:pt idx="514">
                  <c:v>11</c:v>
                </c:pt>
                <c:pt idx="515">
                  <c:v>11</c:v>
                </c:pt>
                <c:pt idx="516">
                  <c:v>11</c:v>
                </c:pt>
                <c:pt idx="517">
                  <c:v>11</c:v>
                </c:pt>
                <c:pt idx="518">
                  <c:v>11</c:v>
                </c:pt>
                <c:pt idx="519">
                  <c:v>11</c:v>
                </c:pt>
                <c:pt idx="520">
                  <c:v>11</c:v>
                </c:pt>
                <c:pt idx="521">
                  <c:v>11</c:v>
                </c:pt>
                <c:pt idx="522">
                  <c:v>11</c:v>
                </c:pt>
                <c:pt idx="523">
                  <c:v>11</c:v>
                </c:pt>
                <c:pt idx="524">
                  <c:v>11</c:v>
                </c:pt>
                <c:pt idx="525">
                  <c:v>11</c:v>
                </c:pt>
                <c:pt idx="526">
                  <c:v>11</c:v>
                </c:pt>
                <c:pt idx="527">
                  <c:v>11</c:v>
                </c:pt>
                <c:pt idx="528">
                  <c:v>12</c:v>
                </c:pt>
                <c:pt idx="529">
                  <c:v>12</c:v>
                </c:pt>
                <c:pt idx="530">
                  <c:v>12</c:v>
                </c:pt>
                <c:pt idx="531">
                  <c:v>12</c:v>
                </c:pt>
                <c:pt idx="532">
                  <c:v>12</c:v>
                </c:pt>
                <c:pt idx="533">
                  <c:v>12</c:v>
                </c:pt>
                <c:pt idx="534">
                  <c:v>12</c:v>
                </c:pt>
                <c:pt idx="535">
                  <c:v>12</c:v>
                </c:pt>
                <c:pt idx="536">
                  <c:v>12</c:v>
                </c:pt>
                <c:pt idx="537">
                  <c:v>12</c:v>
                </c:pt>
                <c:pt idx="538">
                  <c:v>12</c:v>
                </c:pt>
                <c:pt idx="539">
                  <c:v>12</c:v>
                </c:pt>
                <c:pt idx="540">
                  <c:v>12</c:v>
                </c:pt>
                <c:pt idx="541">
                  <c:v>12</c:v>
                </c:pt>
                <c:pt idx="542">
                  <c:v>12</c:v>
                </c:pt>
                <c:pt idx="543">
                  <c:v>12</c:v>
                </c:pt>
                <c:pt idx="544">
                  <c:v>12</c:v>
                </c:pt>
                <c:pt idx="545">
                  <c:v>12</c:v>
                </c:pt>
                <c:pt idx="546">
                  <c:v>12</c:v>
                </c:pt>
                <c:pt idx="547">
                  <c:v>12</c:v>
                </c:pt>
                <c:pt idx="548">
                  <c:v>12</c:v>
                </c:pt>
                <c:pt idx="549">
                  <c:v>12</c:v>
                </c:pt>
                <c:pt idx="550">
                  <c:v>12</c:v>
                </c:pt>
                <c:pt idx="551">
                  <c:v>12</c:v>
                </c:pt>
                <c:pt idx="552">
                  <c:v>12</c:v>
                </c:pt>
                <c:pt idx="553">
                  <c:v>12</c:v>
                </c:pt>
                <c:pt idx="554">
                  <c:v>12</c:v>
                </c:pt>
                <c:pt idx="555">
                  <c:v>12</c:v>
                </c:pt>
                <c:pt idx="556">
                  <c:v>12</c:v>
                </c:pt>
                <c:pt idx="557">
                  <c:v>12</c:v>
                </c:pt>
                <c:pt idx="558">
                  <c:v>12</c:v>
                </c:pt>
                <c:pt idx="559">
                  <c:v>12</c:v>
                </c:pt>
                <c:pt idx="560">
                  <c:v>12</c:v>
                </c:pt>
                <c:pt idx="561">
                  <c:v>12</c:v>
                </c:pt>
                <c:pt idx="562">
                  <c:v>12</c:v>
                </c:pt>
                <c:pt idx="563">
                  <c:v>12</c:v>
                </c:pt>
                <c:pt idx="564">
                  <c:v>12</c:v>
                </c:pt>
                <c:pt idx="565">
                  <c:v>12</c:v>
                </c:pt>
                <c:pt idx="566">
                  <c:v>12</c:v>
                </c:pt>
                <c:pt idx="567">
                  <c:v>12</c:v>
                </c:pt>
                <c:pt idx="568">
                  <c:v>12</c:v>
                </c:pt>
                <c:pt idx="569">
                  <c:v>12</c:v>
                </c:pt>
                <c:pt idx="570">
                  <c:v>12</c:v>
                </c:pt>
                <c:pt idx="571">
                  <c:v>12</c:v>
                </c:pt>
                <c:pt idx="572">
                  <c:v>12</c:v>
                </c:pt>
                <c:pt idx="573">
                  <c:v>12</c:v>
                </c:pt>
                <c:pt idx="574">
                  <c:v>12</c:v>
                </c:pt>
                <c:pt idx="575">
                  <c:v>12</c:v>
                </c:pt>
                <c:pt idx="576">
                  <c:v>13</c:v>
                </c:pt>
                <c:pt idx="577">
                  <c:v>13</c:v>
                </c:pt>
                <c:pt idx="578">
                  <c:v>13</c:v>
                </c:pt>
                <c:pt idx="579">
                  <c:v>13</c:v>
                </c:pt>
                <c:pt idx="580">
                  <c:v>13</c:v>
                </c:pt>
                <c:pt idx="581">
                  <c:v>13</c:v>
                </c:pt>
                <c:pt idx="582">
                  <c:v>13</c:v>
                </c:pt>
                <c:pt idx="583">
                  <c:v>13</c:v>
                </c:pt>
                <c:pt idx="584">
                  <c:v>13</c:v>
                </c:pt>
                <c:pt idx="585">
                  <c:v>13</c:v>
                </c:pt>
                <c:pt idx="586">
                  <c:v>13</c:v>
                </c:pt>
                <c:pt idx="587">
                  <c:v>13</c:v>
                </c:pt>
                <c:pt idx="588">
                  <c:v>13</c:v>
                </c:pt>
                <c:pt idx="589">
                  <c:v>13</c:v>
                </c:pt>
                <c:pt idx="590">
                  <c:v>13</c:v>
                </c:pt>
                <c:pt idx="591">
                  <c:v>13</c:v>
                </c:pt>
                <c:pt idx="592">
                  <c:v>13</c:v>
                </c:pt>
                <c:pt idx="593">
                  <c:v>13</c:v>
                </c:pt>
                <c:pt idx="594">
                  <c:v>13</c:v>
                </c:pt>
                <c:pt idx="595">
                  <c:v>13</c:v>
                </c:pt>
                <c:pt idx="596">
                  <c:v>13</c:v>
                </c:pt>
                <c:pt idx="597">
                  <c:v>13</c:v>
                </c:pt>
                <c:pt idx="598">
                  <c:v>13</c:v>
                </c:pt>
                <c:pt idx="599">
                  <c:v>13</c:v>
                </c:pt>
                <c:pt idx="600">
                  <c:v>13</c:v>
                </c:pt>
                <c:pt idx="601">
                  <c:v>13</c:v>
                </c:pt>
                <c:pt idx="602">
                  <c:v>13</c:v>
                </c:pt>
                <c:pt idx="603">
                  <c:v>13</c:v>
                </c:pt>
                <c:pt idx="604">
                  <c:v>13</c:v>
                </c:pt>
                <c:pt idx="605">
                  <c:v>13</c:v>
                </c:pt>
                <c:pt idx="606">
                  <c:v>13</c:v>
                </c:pt>
                <c:pt idx="607">
                  <c:v>13</c:v>
                </c:pt>
                <c:pt idx="608">
                  <c:v>13</c:v>
                </c:pt>
                <c:pt idx="609">
                  <c:v>13</c:v>
                </c:pt>
                <c:pt idx="610">
                  <c:v>13</c:v>
                </c:pt>
                <c:pt idx="611">
                  <c:v>13</c:v>
                </c:pt>
                <c:pt idx="612">
                  <c:v>13</c:v>
                </c:pt>
                <c:pt idx="613">
                  <c:v>13</c:v>
                </c:pt>
                <c:pt idx="614">
                  <c:v>13</c:v>
                </c:pt>
                <c:pt idx="615">
                  <c:v>13</c:v>
                </c:pt>
                <c:pt idx="616">
                  <c:v>13</c:v>
                </c:pt>
                <c:pt idx="617">
                  <c:v>13</c:v>
                </c:pt>
                <c:pt idx="618">
                  <c:v>13</c:v>
                </c:pt>
                <c:pt idx="619">
                  <c:v>13</c:v>
                </c:pt>
                <c:pt idx="620">
                  <c:v>13</c:v>
                </c:pt>
                <c:pt idx="621">
                  <c:v>13</c:v>
                </c:pt>
                <c:pt idx="622">
                  <c:v>13</c:v>
                </c:pt>
                <c:pt idx="623">
                  <c:v>13</c:v>
                </c:pt>
                <c:pt idx="624">
                  <c:v>14</c:v>
                </c:pt>
                <c:pt idx="625">
                  <c:v>14</c:v>
                </c:pt>
                <c:pt idx="626">
                  <c:v>14</c:v>
                </c:pt>
                <c:pt idx="627">
                  <c:v>14</c:v>
                </c:pt>
                <c:pt idx="628">
                  <c:v>14</c:v>
                </c:pt>
                <c:pt idx="629">
                  <c:v>14</c:v>
                </c:pt>
                <c:pt idx="630">
                  <c:v>14</c:v>
                </c:pt>
                <c:pt idx="631">
                  <c:v>14</c:v>
                </c:pt>
                <c:pt idx="632">
                  <c:v>14</c:v>
                </c:pt>
                <c:pt idx="633">
                  <c:v>14</c:v>
                </c:pt>
                <c:pt idx="634">
                  <c:v>14</c:v>
                </c:pt>
                <c:pt idx="635">
                  <c:v>14</c:v>
                </c:pt>
                <c:pt idx="636">
                  <c:v>14</c:v>
                </c:pt>
                <c:pt idx="637">
                  <c:v>14</c:v>
                </c:pt>
                <c:pt idx="638">
                  <c:v>14</c:v>
                </c:pt>
                <c:pt idx="639">
                  <c:v>14</c:v>
                </c:pt>
                <c:pt idx="640">
                  <c:v>14</c:v>
                </c:pt>
                <c:pt idx="641">
                  <c:v>14</c:v>
                </c:pt>
                <c:pt idx="642">
                  <c:v>14</c:v>
                </c:pt>
                <c:pt idx="643">
                  <c:v>14</c:v>
                </c:pt>
                <c:pt idx="644">
                  <c:v>14</c:v>
                </c:pt>
                <c:pt idx="645">
                  <c:v>14</c:v>
                </c:pt>
                <c:pt idx="646">
                  <c:v>14</c:v>
                </c:pt>
                <c:pt idx="647">
                  <c:v>14</c:v>
                </c:pt>
                <c:pt idx="648">
                  <c:v>14</c:v>
                </c:pt>
                <c:pt idx="649">
                  <c:v>14</c:v>
                </c:pt>
                <c:pt idx="650">
                  <c:v>14</c:v>
                </c:pt>
                <c:pt idx="651">
                  <c:v>14</c:v>
                </c:pt>
                <c:pt idx="652">
                  <c:v>14</c:v>
                </c:pt>
                <c:pt idx="653">
                  <c:v>14</c:v>
                </c:pt>
                <c:pt idx="654">
                  <c:v>14</c:v>
                </c:pt>
                <c:pt idx="655">
                  <c:v>14</c:v>
                </c:pt>
                <c:pt idx="656">
                  <c:v>14</c:v>
                </c:pt>
                <c:pt idx="657">
                  <c:v>14</c:v>
                </c:pt>
                <c:pt idx="658">
                  <c:v>14</c:v>
                </c:pt>
                <c:pt idx="659">
                  <c:v>14</c:v>
                </c:pt>
                <c:pt idx="660">
                  <c:v>14</c:v>
                </c:pt>
                <c:pt idx="661">
                  <c:v>14</c:v>
                </c:pt>
                <c:pt idx="662">
                  <c:v>14</c:v>
                </c:pt>
                <c:pt idx="663">
                  <c:v>14</c:v>
                </c:pt>
                <c:pt idx="664">
                  <c:v>14</c:v>
                </c:pt>
                <c:pt idx="665">
                  <c:v>14</c:v>
                </c:pt>
                <c:pt idx="666">
                  <c:v>14</c:v>
                </c:pt>
                <c:pt idx="667">
                  <c:v>14</c:v>
                </c:pt>
                <c:pt idx="668">
                  <c:v>14</c:v>
                </c:pt>
                <c:pt idx="669">
                  <c:v>14</c:v>
                </c:pt>
                <c:pt idx="670">
                  <c:v>14</c:v>
                </c:pt>
                <c:pt idx="671">
                  <c:v>14</c:v>
                </c:pt>
                <c:pt idx="672">
                  <c:v>15</c:v>
                </c:pt>
                <c:pt idx="673">
                  <c:v>15</c:v>
                </c:pt>
                <c:pt idx="674">
                  <c:v>15</c:v>
                </c:pt>
                <c:pt idx="675">
                  <c:v>15</c:v>
                </c:pt>
                <c:pt idx="676">
                  <c:v>15</c:v>
                </c:pt>
                <c:pt idx="677">
                  <c:v>15</c:v>
                </c:pt>
                <c:pt idx="678">
                  <c:v>15</c:v>
                </c:pt>
                <c:pt idx="679">
                  <c:v>15</c:v>
                </c:pt>
                <c:pt idx="680">
                  <c:v>15</c:v>
                </c:pt>
                <c:pt idx="681">
                  <c:v>15</c:v>
                </c:pt>
                <c:pt idx="682">
                  <c:v>15</c:v>
                </c:pt>
                <c:pt idx="683">
                  <c:v>15</c:v>
                </c:pt>
                <c:pt idx="684">
                  <c:v>15</c:v>
                </c:pt>
                <c:pt idx="685">
                  <c:v>15</c:v>
                </c:pt>
                <c:pt idx="686">
                  <c:v>15</c:v>
                </c:pt>
                <c:pt idx="687">
                  <c:v>15</c:v>
                </c:pt>
                <c:pt idx="688">
                  <c:v>15</c:v>
                </c:pt>
                <c:pt idx="689">
                  <c:v>15</c:v>
                </c:pt>
                <c:pt idx="690">
                  <c:v>15</c:v>
                </c:pt>
                <c:pt idx="691">
                  <c:v>15</c:v>
                </c:pt>
                <c:pt idx="692">
                  <c:v>15</c:v>
                </c:pt>
                <c:pt idx="693">
                  <c:v>15</c:v>
                </c:pt>
                <c:pt idx="694">
                  <c:v>15</c:v>
                </c:pt>
                <c:pt idx="695">
                  <c:v>15</c:v>
                </c:pt>
                <c:pt idx="696">
                  <c:v>15</c:v>
                </c:pt>
                <c:pt idx="697">
                  <c:v>15</c:v>
                </c:pt>
                <c:pt idx="698">
                  <c:v>15</c:v>
                </c:pt>
                <c:pt idx="699">
                  <c:v>15</c:v>
                </c:pt>
                <c:pt idx="700">
                  <c:v>15</c:v>
                </c:pt>
                <c:pt idx="701">
                  <c:v>15</c:v>
                </c:pt>
                <c:pt idx="702">
                  <c:v>15</c:v>
                </c:pt>
                <c:pt idx="703">
                  <c:v>15</c:v>
                </c:pt>
                <c:pt idx="704">
                  <c:v>15</c:v>
                </c:pt>
                <c:pt idx="705">
                  <c:v>15</c:v>
                </c:pt>
                <c:pt idx="706">
                  <c:v>15</c:v>
                </c:pt>
                <c:pt idx="707">
                  <c:v>15</c:v>
                </c:pt>
                <c:pt idx="708">
                  <c:v>15</c:v>
                </c:pt>
                <c:pt idx="709">
                  <c:v>15</c:v>
                </c:pt>
                <c:pt idx="710">
                  <c:v>15</c:v>
                </c:pt>
                <c:pt idx="711">
                  <c:v>15</c:v>
                </c:pt>
                <c:pt idx="712">
                  <c:v>15</c:v>
                </c:pt>
                <c:pt idx="713">
                  <c:v>15</c:v>
                </c:pt>
                <c:pt idx="714">
                  <c:v>15</c:v>
                </c:pt>
                <c:pt idx="715">
                  <c:v>15</c:v>
                </c:pt>
                <c:pt idx="716">
                  <c:v>15</c:v>
                </c:pt>
                <c:pt idx="717">
                  <c:v>15</c:v>
                </c:pt>
                <c:pt idx="718">
                  <c:v>15</c:v>
                </c:pt>
                <c:pt idx="719">
                  <c:v>15</c:v>
                </c:pt>
                <c:pt idx="720">
                  <c:v>16</c:v>
                </c:pt>
                <c:pt idx="721">
                  <c:v>16</c:v>
                </c:pt>
                <c:pt idx="722">
                  <c:v>16</c:v>
                </c:pt>
                <c:pt idx="723">
                  <c:v>16</c:v>
                </c:pt>
                <c:pt idx="724">
                  <c:v>16</c:v>
                </c:pt>
                <c:pt idx="725">
                  <c:v>16</c:v>
                </c:pt>
                <c:pt idx="726">
                  <c:v>16</c:v>
                </c:pt>
                <c:pt idx="727">
                  <c:v>16</c:v>
                </c:pt>
                <c:pt idx="728">
                  <c:v>16</c:v>
                </c:pt>
                <c:pt idx="729">
                  <c:v>16</c:v>
                </c:pt>
                <c:pt idx="730">
                  <c:v>16</c:v>
                </c:pt>
                <c:pt idx="731">
                  <c:v>16</c:v>
                </c:pt>
                <c:pt idx="732">
                  <c:v>16</c:v>
                </c:pt>
                <c:pt idx="733">
                  <c:v>16</c:v>
                </c:pt>
                <c:pt idx="734">
                  <c:v>16</c:v>
                </c:pt>
                <c:pt idx="735">
                  <c:v>16</c:v>
                </c:pt>
                <c:pt idx="736">
                  <c:v>16</c:v>
                </c:pt>
                <c:pt idx="737">
                  <c:v>16</c:v>
                </c:pt>
                <c:pt idx="738">
                  <c:v>16</c:v>
                </c:pt>
                <c:pt idx="739">
                  <c:v>16</c:v>
                </c:pt>
                <c:pt idx="740">
                  <c:v>16</c:v>
                </c:pt>
                <c:pt idx="741">
                  <c:v>16</c:v>
                </c:pt>
                <c:pt idx="742">
                  <c:v>16</c:v>
                </c:pt>
                <c:pt idx="743">
                  <c:v>16</c:v>
                </c:pt>
                <c:pt idx="744">
                  <c:v>16</c:v>
                </c:pt>
                <c:pt idx="745">
                  <c:v>16</c:v>
                </c:pt>
                <c:pt idx="746">
                  <c:v>16</c:v>
                </c:pt>
                <c:pt idx="747">
                  <c:v>16</c:v>
                </c:pt>
                <c:pt idx="748">
                  <c:v>16</c:v>
                </c:pt>
                <c:pt idx="749">
                  <c:v>16</c:v>
                </c:pt>
                <c:pt idx="750">
                  <c:v>16</c:v>
                </c:pt>
                <c:pt idx="751">
                  <c:v>16</c:v>
                </c:pt>
                <c:pt idx="752">
                  <c:v>16</c:v>
                </c:pt>
                <c:pt idx="753">
                  <c:v>16</c:v>
                </c:pt>
                <c:pt idx="754">
                  <c:v>16</c:v>
                </c:pt>
                <c:pt idx="755">
                  <c:v>16</c:v>
                </c:pt>
                <c:pt idx="756">
                  <c:v>16</c:v>
                </c:pt>
                <c:pt idx="757">
                  <c:v>16</c:v>
                </c:pt>
                <c:pt idx="758">
                  <c:v>16</c:v>
                </c:pt>
                <c:pt idx="759">
                  <c:v>16</c:v>
                </c:pt>
                <c:pt idx="760">
                  <c:v>16</c:v>
                </c:pt>
                <c:pt idx="761">
                  <c:v>16</c:v>
                </c:pt>
                <c:pt idx="762">
                  <c:v>16</c:v>
                </c:pt>
                <c:pt idx="763">
                  <c:v>16</c:v>
                </c:pt>
                <c:pt idx="764">
                  <c:v>16</c:v>
                </c:pt>
                <c:pt idx="765">
                  <c:v>16</c:v>
                </c:pt>
                <c:pt idx="766">
                  <c:v>16</c:v>
                </c:pt>
                <c:pt idx="767">
                  <c:v>16</c:v>
                </c:pt>
                <c:pt idx="768">
                  <c:v>17</c:v>
                </c:pt>
                <c:pt idx="769">
                  <c:v>17</c:v>
                </c:pt>
                <c:pt idx="770">
                  <c:v>17</c:v>
                </c:pt>
                <c:pt idx="771">
                  <c:v>17</c:v>
                </c:pt>
                <c:pt idx="772">
                  <c:v>17</c:v>
                </c:pt>
                <c:pt idx="773">
                  <c:v>17</c:v>
                </c:pt>
                <c:pt idx="774">
                  <c:v>17</c:v>
                </c:pt>
                <c:pt idx="775">
                  <c:v>17</c:v>
                </c:pt>
                <c:pt idx="776">
                  <c:v>17</c:v>
                </c:pt>
                <c:pt idx="777">
                  <c:v>17</c:v>
                </c:pt>
                <c:pt idx="778">
                  <c:v>17</c:v>
                </c:pt>
                <c:pt idx="779">
                  <c:v>17</c:v>
                </c:pt>
                <c:pt idx="780">
                  <c:v>17</c:v>
                </c:pt>
                <c:pt idx="781">
                  <c:v>17</c:v>
                </c:pt>
                <c:pt idx="782">
                  <c:v>17</c:v>
                </c:pt>
                <c:pt idx="783">
                  <c:v>17</c:v>
                </c:pt>
                <c:pt idx="784">
                  <c:v>17</c:v>
                </c:pt>
                <c:pt idx="785">
                  <c:v>17</c:v>
                </c:pt>
                <c:pt idx="786">
                  <c:v>17</c:v>
                </c:pt>
                <c:pt idx="787">
                  <c:v>17</c:v>
                </c:pt>
                <c:pt idx="788">
                  <c:v>17</c:v>
                </c:pt>
                <c:pt idx="789">
                  <c:v>17</c:v>
                </c:pt>
                <c:pt idx="790">
                  <c:v>17</c:v>
                </c:pt>
                <c:pt idx="791">
                  <c:v>17</c:v>
                </c:pt>
                <c:pt idx="792">
                  <c:v>17</c:v>
                </c:pt>
                <c:pt idx="793">
                  <c:v>17</c:v>
                </c:pt>
                <c:pt idx="794">
                  <c:v>17</c:v>
                </c:pt>
                <c:pt idx="795">
                  <c:v>17</c:v>
                </c:pt>
                <c:pt idx="796">
                  <c:v>17</c:v>
                </c:pt>
                <c:pt idx="797">
                  <c:v>17</c:v>
                </c:pt>
                <c:pt idx="798">
                  <c:v>17</c:v>
                </c:pt>
                <c:pt idx="799">
                  <c:v>17</c:v>
                </c:pt>
                <c:pt idx="800">
                  <c:v>17</c:v>
                </c:pt>
                <c:pt idx="801">
                  <c:v>17</c:v>
                </c:pt>
                <c:pt idx="802">
                  <c:v>17</c:v>
                </c:pt>
                <c:pt idx="803">
                  <c:v>17</c:v>
                </c:pt>
                <c:pt idx="804">
                  <c:v>17</c:v>
                </c:pt>
                <c:pt idx="805">
                  <c:v>17</c:v>
                </c:pt>
                <c:pt idx="806">
                  <c:v>17</c:v>
                </c:pt>
                <c:pt idx="807">
                  <c:v>17</c:v>
                </c:pt>
                <c:pt idx="808">
                  <c:v>17</c:v>
                </c:pt>
                <c:pt idx="809">
                  <c:v>17</c:v>
                </c:pt>
                <c:pt idx="810">
                  <c:v>17</c:v>
                </c:pt>
                <c:pt idx="811">
                  <c:v>17</c:v>
                </c:pt>
                <c:pt idx="812">
                  <c:v>17</c:v>
                </c:pt>
                <c:pt idx="813">
                  <c:v>17</c:v>
                </c:pt>
                <c:pt idx="814">
                  <c:v>17</c:v>
                </c:pt>
                <c:pt idx="815">
                  <c:v>17</c:v>
                </c:pt>
                <c:pt idx="816">
                  <c:v>18</c:v>
                </c:pt>
                <c:pt idx="817">
                  <c:v>18</c:v>
                </c:pt>
                <c:pt idx="818">
                  <c:v>18</c:v>
                </c:pt>
                <c:pt idx="819">
                  <c:v>18</c:v>
                </c:pt>
                <c:pt idx="820">
                  <c:v>18</c:v>
                </c:pt>
                <c:pt idx="821">
                  <c:v>18</c:v>
                </c:pt>
                <c:pt idx="822">
                  <c:v>18</c:v>
                </c:pt>
                <c:pt idx="823">
                  <c:v>18</c:v>
                </c:pt>
                <c:pt idx="824">
                  <c:v>18</c:v>
                </c:pt>
                <c:pt idx="825">
                  <c:v>18</c:v>
                </c:pt>
                <c:pt idx="826">
                  <c:v>18</c:v>
                </c:pt>
                <c:pt idx="827">
                  <c:v>18</c:v>
                </c:pt>
                <c:pt idx="828">
                  <c:v>18</c:v>
                </c:pt>
                <c:pt idx="829">
                  <c:v>18</c:v>
                </c:pt>
                <c:pt idx="830">
                  <c:v>18</c:v>
                </c:pt>
                <c:pt idx="831">
                  <c:v>18</c:v>
                </c:pt>
                <c:pt idx="832">
                  <c:v>18</c:v>
                </c:pt>
                <c:pt idx="833">
                  <c:v>18</c:v>
                </c:pt>
                <c:pt idx="834">
                  <c:v>18</c:v>
                </c:pt>
                <c:pt idx="835">
                  <c:v>18</c:v>
                </c:pt>
                <c:pt idx="836">
                  <c:v>18</c:v>
                </c:pt>
                <c:pt idx="837">
                  <c:v>18</c:v>
                </c:pt>
                <c:pt idx="838">
                  <c:v>18</c:v>
                </c:pt>
                <c:pt idx="839">
                  <c:v>18</c:v>
                </c:pt>
                <c:pt idx="840">
                  <c:v>18</c:v>
                </c:pt>
                <c:pt idx="841">
                  <c:v>18</c:v>
                </c:pt>
                <c:pt idx="842">
                  <c:v>18</c:v>
                </c:pt>
                <c:pt idx="843">
                  <c:v>18</c:v>
                </c:pt>
                <c:pt idx="844">
                  <c:v>18</c:v>
                </c:pt>
                <c:pt idx="845">
                  <c:v>18</c:v>
                </c:pt>
                <c:pt idx="846">
                  <c:v>18</c:v>
                </c:pt>
                <c:pt idx="847">
                  <c:v>18</c:v>
                </c:pt>
                <c:pt idx="848">
                  <c:v>18</c:v>
                </c:pt>
                <c:pt idx="849">
                  <c:v>18</c:v>
                </c:pt>
                <c:pt idx="850">
                  <c:v>18</c:v>
                </c:pt>
                <c:pt idx="851">
                  <c:v>18</c:v>
                </c:pt>
                <c:pt idx="852">
                  <c:v>18</c:v>
                </c:pt>
                <c:pt idx="853">
                  <c:v>18</c:v>
                </c:pt>
                <c:pt idx="854">
                  <c:v>18</c:v>
                </c:pt>
                <c:pt idx="855">
                  <c:v>18</c:v>
                </c:pt>
                <c:pt idx="856">
                  <c:v>18</c:v>
                </c:pt>
                <c:pt idx="857">
                  <c:v>18</c:v>
                </c:pt>
                <c:pt idx="858">
                  <c:v>18</c:v>
                </c:pt>
                <c:pt idx="859">
                  <c:v>18</c:v>
                </c:pt>
                <c:pt idx="860">
                  <c:v>18</c:v>
                </c:pt>
                <c:pt idx="861">
                  <c:v>18</c:v>
                </c:pt>
                <c:pt idx="862">
                  <c:v>18</c:v>
                </c:pt>
                <c:pt idx="863">
                  <c:v>18</c:v>
                </c:pt>
                <c:pt idx="864">
                  <c:v>19</c:v>
                </c:pt>
                <c:pt idx="865">
                  <c:v>19</c:v>
                </c:pt>
                <c:pt idx="866">
                  <c:v>19</c:v>
                </c:pt>
                <c:pt idx="867">
                  <c:v>19</c:v>
                </c:pt>
                <c:pt idx="868">
                  <c:v>19</c:v>
                </c:pt>
                <c:pt idx="869">
                  <c:v>19</c:v>
                </c:pt>
                <c:pt idx="870">
                  <c:v>19</c:v>
                </c:pt>
                <c:pt idx="871">
                  <c:v>19</c:v>
                </c:pt>
                <c:pt idx="872">
                  <c:v>19</c:v>
                </c:pt>
                <c:pt idx="873">
                  <c:v>19</c:v>
                </c:pt>
                <c:pt idx="874">
                  <c:v>19</c:v>
                </c:pt>
                <c:pt idx="875">
                  <c:v>19</c:v>
                </c:pt>
                <c:pt idx="876">
                  <c:v>19</c:v>
                </c:pt>
                <c:pt idx="877">
                  <c:v>19</c:v>
                </c:pt>
                <c:pt idx="878">
                  <c:v>19</c:v>
                </c:pt>
                <c:pt idx="879">
                  <c:v>19</c:v>
                </c:pt>
                <c:pt idx="880">
                  <c:v>19</c:v>
                </c:pt>
                <c:pt idx="881">
                  <c:v>19</c:v>
                </c:pt>
                <c:pt idx="882">
                  <c:v>19</c:v>
                </c:pt>
                <c:pt idx="883">
                  <c:v>19</c:v>
                </c:pt>
                <c:pt idx="884">
                  <c:v>19</c:v>
                </c:pt>
                <c:pt idx="885">
                  <c:v>19</c:v>
                </c:pt>
                <c:pt idx="886">
                  <c:v>19</c:v>
                </c:pt>
                <c:pt idx="887">
                  <c:v>19</c:v>
                </c:pt>
                <c:pt idx="888">
                  <c:v>19</c:v>
                </c:pt>
                <c:pt idx="889">
                  <c:v>19</c:v>
                </c:pt>
                <c:pt idx="890">
                  <c:v>19</c:v>
                </c:pt>
                <c:pt idx="891">
                  <c:v>19</c:v>
                </c:pt>
                <c:pt idx="892">
                  <c:v>19</c:v>
                </c:pt>
                <c:pt idx="893">
                  <c:v>19</c:v>
                </c:pt>
                <c:pt idx="894">
                  <c:v>19</c:v>
                </c:pt>
                <c:pt idx="895">
                  <c:v>19</c:v>
                </c:pt>
                <c:pt idx="896">
                  <c:v>19</c:v>
                </c:pt>
                <c:pt idx="897">
                  <c:v>19</c:v>
                </c:pt>
                <c:pt idx="898">
                  <c:v>19</c:v>
                </c:pt>
                <c:pt idx="899">
                  <c:v>19</c:v>
                </c:pt>
                <c:pt idx="900">
                  <c:v>19</c:v>
                </c:pt>
                <c:pt idx="901">
                  <c:v>19</c:v>
                </c:pt>
                <c:pt idx="902">
                  <c:v>19</c:v>
                </c:pt>
                <c:pt idx="903">
                  <c:v>19</c:v>
                </c:pt>
                <c:pt idx="904">
                  <c:v>19</c:v>
                </c:pt>
                <c:pt idx="905">
                  <c:v>19</c:v>
                </c:pt>
                <c:pt idx="906">
                  <c:v>19</c:v>
                </c:pt>
                <c:pt idx="907">
                  <c:v>19</c:v>
                </c:pt>
                <c:pt idx="908">
                  <c:v>19</c:v>
                </c:pt>
                <c:pt idx="909">
                  <c:v>19</c:v>
                </c:pt>
                <c:pt idx="910">
                  <c:v>19</c:v>
                </c:pt>
                <c:pt idx="911">
                  <c:v>19</c:v>
                </c:pt>
                <c:pt idx="912">
                  <c:v>20</c:v>
                </c:pt>
                <c:pt idx="913">
                  <c:v>20</c:v>
                </c:pt>
                <c:pt idx="914">
                  <c:v>20</c:v>
                </c:pt>
                <c:pt idx="915">
                  <c:v>20</c:v>
                </c:pt>
                <c:pt idx="916">
                  <c:v>20</c:v>
                </c:pt>
                <c:pt idx="917">
                  <c:v>20</c:v>
                </c:pt>
                <c:pt idx="918">
                  <c:v>20</c:v>
                </c:pt>
                <c:pt idx="919">
                  <c:v>20</c:v>
                </c:pt>
                <c:pt idx="920">
                  <c:v>20</c:v>
                </c:pt>
                <c:pt idx="921">
                  <c:v>20</c:v>
                </c:pt>
                <c:pt idx="922">
                  <c:v>20</c:v>
                </c:pt>
                <c:pt idx="923">
                  <c:v>20</c:v>
                </c:pt>
                <c:pt idx="924">
                  <c:v>20</c:v>
                </c:pt>
                <c:pt idx="925">
                  <c:v>20</c:v>
                </c:pt>
                <c:pt idx="926">
                  <c:v>20</c:v>
                </c:pt>
                <c:pt idx="927">
                  <c:v>20</c:v>
                </c:pt>
                <c:pt idx="928">
                  <c:v>20</c:v>
                </c:pt>
                <c:pt idx="929">
                  <c:v>20</c:v>
                </c:pt>
                <c:pt idx="930">
                  <c:v>20</c:v>
                </c:pt>
                <c:pt idx="931">
                  <c:v>20</c:v>
                </c:pt>
                <c:pt idx="932">
                  <c:v>20</c:v>
                </c:pt>
                <c:pt idx="933">
                  <c:v>20</c:v>
                </c:pt>
                <c:pt idx="934">
                  <c:v>20</c:v>
                </c:pt>
                <c:pt idx="935">
                  <c:v>20</c:v>
                </c:pt>
                <c:pt idx="936">
                  <c:v>20</c:v>
                </c:pt>
                <c:pt idx="937">
                  <c:v>20</c:v>
                </c:pt>
                <c:pt idx="938">
                  <c:v>20</c:v>
                </c:pt>
                <c:pt idx="939">
                  <c:v>20</c:v>
                </c:pt>
                <c:pt idx="940">
                  <c:v>20</c:v>
                </c:pt>
                <c:pt idx="941">
                  <c:v>20</c:v>
                </c:pt>
                <c:pt idx="942">
                  <c:v>20</c:v>
                </c:pt>
                <c:pt idx="943">
                  <c:v>20</c:v>
                </c:pt>
                <c:pt idx="944">
                  <c:v>20</c:v>
                </c:pt>
                <c:pt idx="945">
                  <c:v>20</c:v>
                </c:pt>
                <c:pt idx="946">
                  <c:v>20</c:v>
                </c:pt>
                <c:pt idx="947">
                  <c:v>20</c:v>
                </c:pt>
                <c:pt idx="948">
                  <c:v>20</c:v>
                </c:pt>
                <c:pt idx="949">
                  <c:v>20</c:v>
                </c:pt>
                <c:pt idx="950">
                  <c:v>20</c:v>
                </c:pt>
                <c:pt idx="951">
                  <c:v>20</c:v>
                </c:pt>
                <c:pt idx="952">
                  <c:v>20</c:v>
                </c:pt>
                <c:pt idx="953">
                  <c:v>20</c:v>
                </c:pt>
                <c:pt idx="954">
                  <c:v>20</c:v>
                </c:pt>
                <c:pt idx="955">
                  <c:v>20</c:v>
                </c:pt>
                <c:pt idx="956">
                  <c:v>20</c:v>
                </c:pt>
                <c:pt idx="957">
                  <c:v>20</c:v>
                </c:pt>
                <c:pt idx="958">
                  <c:v>20</c:v>
                </c:pt>
                <c:pt idx="959">
                  <c:v>20</c:v>
                </c:pt>
                <c:pt idx="960">
                  <c:v>21</c:v>
                </c:pt>
                <c:pt idx="961">
                  <c:v>21</c:v>
                </c:pt>
                <c:pt idx="962">
                  <c:v>21</c:v>
                </c:pt>
                <c:pt idx="963">
                  <c:v>21</c:v>
                </c:pt>
                <c:pt idx="964">
                  <c:v>21</c:v>
                </c:pt>
                <c:pt idx="965">
                  <c:v>21</c:v>
                </c:pt>
                <c:pt idx="966">
                  <c:v>21</c:v>
                </c:pt>
                <c:pt idx="967">
                  <c:v>21</c:v>
                </c:pt>
                <c:pt idx="968">
                  <c:v>21</c:v>
                </c:pt>
                <c:pt idx="969">
                  <c:v>21</c:v>
                </c:pt>
                <c:pt idx="970">
                  <c:v>21</c:v>
                </c:pt>
                <c:pt idx="971">
                  <c:v>21</c:v>
                </c:pt>
                <c:pt idx="972">
                  <c:v>21</c:v>
                </c:pt>
                <c:pt idx="973">
                  <c:v>21</c:v>
                </c:pt>
                <c:pt idx="974">
                  <c:v>21</c:v>
                </c:pt>
                <c:pt idx="975">
                  <c:v>21</c:v>
                </c:pt>
                <c:pt idx="976">
                  <c:v>21</c:v>
                </c:pt>
                <c:pt idx="977">
                  <c:v>21</c:v>
                </c:pt>
                <c:pt idx="978">
                  <c:v>21</c:v>
                </c:pt>
                <c:pt idx="979">
                  <c:v>21</c:v>
                </c:pt>
                <c:pt idx="980">
                  <c:v>21</c:v>
                </c:pt>
                <c:pt idx="981">
                  <c:v>21</c:v>
                </c:pt>
                <c:pt idx="982">
                  <c:v>21</c:v>
                </c:pt>
                <c:pt idx="983">
                  <c:v>21</c:v>
                </c:pt>
                <c:pt idx="984">
                  <c:v>21</c:v>
                </c:pt>
                <c:pt idx="985">
                  <c:v>21</c:v>
                </c:pt>
                <c:pt idx="986">
                  <c:v>21</c:v>
                </c:pt>
                <c:pt idx="987">
                  <c:v>21</c:v>
                </c:pt>
                <c:pt idx="988">
                  <c:v>21</c:v>
                </c:pt>
                <c:pt idx="989">
                  <c:v>21</c:v>
                </c:pt>
                <c:pt idx="990">
                  <c:v>21</c:v>
                </c:pt>
                <c:pt idx="991">
                  <c:v>21</c:v>
                </c:pt>
                <c:pt idx="992">
                  <c:v>21</c:v>
                </c:pt>
                <c:pt idx="993">
                  <c:v>21</c:v>
                </c:pt>
                <c:pt idx="994">
                  <c:v>21</c:v>
                </c:pt>
                <c:pt idx="995">
                  <c:v>21</c:v>
                </c:pt>
                <c:pt idx="996">
                  <c:v>21</c:v>
                </c:pt>
                <c:pt idx="997">
                  <c:v>21</c:v>
                </c:pt>
                <c:pt idx="998">
                  <c:v>21</c:v>
                </c:pt>
                <c:pt idx="999">
                  <c:v>21</c:v>
                </c:pt>
                <c:pt idx="1000">
                  <c:v>21</c:v>
                </c:pt>
                <c:pt idx="1001">
                  <c:v>21</c:v>
                </c:pt>
                <c:pt idx="1002">
                  <c:v>21</c:v>
                </c:pt>
                <c:pt idx="1003">
                  <c:v>21</c:v>
                </c:pt>
                <c:pt idx="1004">
                  <c:v>21</c:v>
                </c:pt>
                <c:pt idx="1005">
                  <c:v>21</c:v>
                </c:pt>
                <c:pt idx="1006">
                  <c:v>21</c:v>
                </c:pt>
                <c:pt idx="1007">
                  <c:v>21</c:v>
                </c:pt>
                <c:pt idx="1008">
                  <c:v>22</c:v>
                </c:pt>
                <c:pt idx="1009">
                  <c:v>22</c:v>
                </c:pt>
                <c:pt idx="1010">
                  <c:v>22</c:v>
                </c:pt>
                <c:pt idx="1011">
                  <c:v>22</c:v>
                </c:pt>
                <c:pt idx="1012">
                  <c:v>22</c:v>
                </c:pt>
                <c:pt idx="1013">
                  <c:v>22</c:v>
                </c:pt>
                <c:pt idx="1014">
                  <c:v>22</c:v>
                </c:pt>
                <c:pt idx="1015">
                  <c:v>22</c:v>
                </c:pt>
                <c:pt idx="1016">
                  <c:v>22</c:v>
                </c:pt>
                <c:pt idx="1017">
                  <c:v>22</c:v>
                </c:pt>
                <c:pt idx="1018">
                  <c:v>22</c:v>
                </c:pt>
                <c:pt idx="1019">
                  <c:v>22</c:v>
                </c:pt>
                <c:pt idx="1020">
                  <c:v>22</c:v>
                </c:pt>
                <c:pt idx="1021">
                  <c:v>22</c:v>
                </c:pt>
                <c:pt idx="1022">
                  <c:v>22</c:v>
                </c:pt>
                <c:pt idx="1023">
                  <c:v>22</c:v>
                </c:pt>
                <c:pt idx="1024">
                  <c:v>22</c:v>
                </c:pt>
                <c:pt idx="1025">
                  <c:v>22</c:v>
                </c:pt>
                <c:pt idx="1026">
                  <c:v>22</c:v>
                </c:pt>
                <c:pt idx="1027">
                  <c:v>22</c:v>
                </c:pt>
                <c:pt idx="1028">
                  <c:v>22</c:v>
                </c:pt>
                <c:pt idx="1029">
                  <c:v>22</c:v>
                </c:pt>
                <c:pt idx="1030">
                  <c:v>22</c:v>
                </c:pt>
                <c:pt idx="1031">
                  <c:v>22</c:v>
                </c:pt>
                <c:pt idx="1032">
                  <c:v>22</c:v>
                </c:pt>
                <c:pt idx="1033">
                  <c:v>22</c:v>
                </c:pt>
                <c:pt idx="1034">
                  <c:v>22</c:v>
                </c:pt>
                <c:pt idx="1035">
                  <c:v>22</c:v>
                </c:pt>
                <c:pt idx="1036">
                  <c:v>22</c:v>
                </c:pt>
                <c:pt idx="1037">
                  <c:v>22</c:v>
                </c:pt>
                <c:pt idx="1038">
                  <c:v>22</c:v>
                </c:pt>
                <c:pt idx="1039">
                  <c:v>22</c:v>
                </c:pt>
                <c:pt idx="1040">
                  <c:v>22</c:v>
                </c:pt>
                <c:pt idx="1041">
                  <c:v>22</c:v>
                </c:pt>
                <c:pt idx="1042">
                  <c:v>22</c:v>
                </c:pt>
                <c:pt idx="1043">
                  <c:v>22</c:v>
                </c:pt>
                <c:pt idx="1044">
                  <c:v>22</c:v>
                </c:pt>
                <c:pt idx="1045">
                  <c:v>22</c:v>
                </c:pt>
                <c:pt idx="1046">
                  <c:v>22</c:v>
                </c:pt>
                <c:pt idx="1047">
                  <c:v>22</c:v>
                </c:pt>
                <c:pt idx="1048">
                  <c:v>22</c:v>
                </c:pt>
                <c:pt idx="1049">
                  <c:v>22</c:v>
                </c:pt>
                <c:pt idx="1050">
                  <c:v>22</c:v>
                </c:pt>
                <c:pt idx="1051">
                  <c:v>22</c:v>
                </c:pt>
                <c:pt idx="1052">
                  <c:v>22</c:v>
                </c:pt>
                <c:pt idx="1053">
                  <c:v>22</c:v>
                </c:pt>
                <c:pt idx="1054">
                  <c:v>22</c:v>
                </c:pt>
                <c:pt idx="1055">
                  <c:v>22</c:v>
                </c:pt>
                <c:pt idx="1056">
                  <c:v>23</c:v>
                </c:pt>
                <c:pt idx="1057">
                  <c:v>23</c:v>
                </c:pt>
                <c:pt idx="1058">
                  <c:v>23</c:v>
                </c:pt>
                <c:pt idx="1059">
                  <c:v>23</c:v>
                </c:pt>
                <c:pt idx="1060">
                  <c:v>23</c:v>
                </c:pt>
                <c:pt idx="1061">
                  <c:v>23</c:v>
                </c:pt>
                <c:pt idx="1062">
                  <c:v>23</c:v>
                </c:pt>
                <c:pt idx="1063">
                  <c:v>23</c:v>
                </c:pt>
                <c:pt idx="1064">
                  <c:v>23</c:v>
                </c:pt>
                <c:pt idx="1065">
                  <c:v>23</c:v>
                </c:pt>
                <c:pt idx="1066">
                  <c:v>23</c:v>
                </c:pt>
                <c:pt idx="1067">
                  <c:v>23</c:v>
                </c:pt>
                <c:pt idx="1068">
                  <c:v>23</c:v>
                </c:pt>
                <c:pt idx="1069">
                  <c:v>23</c:v>
                </c:pt>
                <c:pt idx="1070">
                  <c:v>23</c:v>
                </c:pt>
                <c:pt idx="1071">
                  <c:v>23</c:v>
                </c:pt>
                <c:pt idx="1072">
                  <c:v>23</c:v>
                </c:pt>
                <c:pt idx="1073">
                  <c:v>23</c:v>
                </c:pt>
                <c:pt idx="1074">
                  <c:v>23</c:v>
                </c:pt>
                <c:pt idx="1075">
                  <c:v>23</c:v>
                </c:pt>
                <c:pt idx="1076">
                  <c:v>23</c:v>
                </c:pt>
                <c:pt idx="1077">
                  <c:v>23</c:v>
                </c:pt>
                <c:pt idx="1078">
                  <c:v>23</c:v>
                </c:pt>
                <c:pt idx="1079">
                  <c:v>23</c:v>
                </c:pt>
                <c:pt idx="1080">
                  <c:v>23</c:v>
                </c:pt>
                <c:pt idx="1081">
                  <c:v>23</c:v>
                </c:pt>
                <c:pt idx="1082">
                  <c:v>23</c:v>
                </c:pt>
                <c:pt idx="1083">
                  <c:v>23</c:v>
                </c:pt>
                <c:pt idx="1084">
                  <c:v>23</c:v>
                </c:pt>
                <c:pt idx="1085">
                  <c:v>23</c:v>
                </c:pt>
                <c:pt idx="1086">
                  <c:v>23</c:v>
                </c:pt>
                <c:pt idx="1087">
                  <c:v>23</c:v>
                </c:pt>
                <c:pt idx="1088">
                  <c:v>23</c:v>
                </c:pt>
                <c:pt idx="1089">
                  <c:v>23</c:v>
                </c:pt>
                <c:pt idx="1090">
                  <c:v>23</c:v>
                </c:pt>
                <c:pt idx="1091">
                  <c:v>23</c:v>
                </c:pt>
                <c:pt idx="1092">
                  <c:v>23</c:v>
                </c:pt>
                <c:pt idx="1093">
                  <c:v>23</c:v>
                </c:pt>
                <c:pt idx="1094">
                  <c:v>23</c:v>
                </c:pt>
                <c:pt idx="1095">
                  <c:v>23</c:v>
                </c:pt>
                <c:pt idx="1096">
                  <c:v>23</c:v>
                </c:pt>
                <c:pt idx="1097">
                  <c:v>23</c:v>
                </c:pt>
                <c:pt idx="1098">
                  <c:v>23</c:v>
                </c:pt>
                <c:pt idx="1099">
                  <c:v>23</c:v>
                </c:pt>
                <c:pt idx="1100">
                  <c:v>23</c:v>
                </c:pt>
                <c:pt idx="1101">
                  <c:v>23</c:v>
                </c:pt>
                <c:pt idx="1102">
                  <c:v>23</c:v>
                </c:pt>
                <c:pt idx="1103">
                  <c:v>23</c:v>
                </c:pt>
                <c:pt idx="1104">
                  <c:v>24</c:v>
                </c:pt>
                <c:pt idx="1105">
                  <c:v>24</c:v>
                </c:pt>
                <c:pt idx="1106">
                  <c:v>24</c:v>
                </c:pt>
                <c:pt idx="1107">
                  <c:v>24</c:v>
                </c:pt>
                <c:pt idx="1108">
                  <c:v>24</c:v>
                </c:pt>
                <c:pt idx="1109">
                  <c:v>24</c:v>
                </c:pt>
                <c:pt idx="1110">
                  <c:v>24</c:v>
                </c:pt>
                <c:pt idx="1111">
                  <c:v>24</c:v>
                </c:pt>
                <c:pt idx="1112">
                  <c:v>24</c:v>
                </c:pt>
                <c:pt idx="1113">
                  <c:v>24</c:v>
                </c:pt>
                <c:pt idx="1114">
                  <c:v>24</c:v>
                </c:pt>
                <c:pt idx="1115">
                  <c:v>24</c:v>
                </c:pt>
                <c:pt idx="1116">
                  <c:v>24</c:v>
                </c:pt>
                <c:pt idx="1117">
                  <c:v>24</c:v>
                </c:pt>
                <c:pt idx="1118">
                  <c:v>24</c:v>
                </c:pt>
                <c:pt idx="1119">
                  <c:v>24</c:v>
                </c:pt>
                <c:pt idx="1120">
                  <c:v>24</c:v>
                </c:pt>
                <c:pt idx="1121">
                  <c:v>24</c:v>
                </c:pt>
                <c:pt idx="1122">
                  <c:v>24</c:v>
                </c:pt>
                <c:pt idx="1123">
                  <c:v>24</c:v>
                </c:pt>
                <c:pt idx="1124">
                  <c:v>24</c:v>
                </c:pt>
                <c:pt idx="1125">
                  <c:v>24</c:v>
                </c:pt>
                <c:pt idx="1126">
                  <c:v>24</c:v>
                </c:pt>
                <c:pt idx="1127">
                  <c:v>24</c:v>
                </c:pt>
                <c:pt idx="1128">
                  <c:v>24</c:v>
                </c:pt>
                <c:pt idx="1129">
                  <c:v>24</c:v>
                </c:pt>
                <c:pt idx="1130">
                  <c:v>24</c:v>
                </c:pt>
                <c:pt idx="1131">
                  <c:v>24</c:v>
                </c:pt>
                <c:pt idx="1132">
                  <c:v>24</c:v>
                </c:pt>
                <c:pt idx="1133">
                  <c:v>24</c:v>
                </c:pt>
                <c:pt idx="1134">
                  <c:v>24</c:v>
                </c:pt>
                <c:pt idx="1135">
                  <c:v>24</c:v>
                </c:pt>
                <c:pt idx="1136">
                  <c:v>24</c:v>
                </c:pt>
                <c:pt idx="1137">
                  <c:v>24</c:v>
                </c:pt>
                <c:pt idx="1138">
                  <c:v>24</c:v>
                </c:pt>
                <c:pt idx="1139">
                  <c:v>24</c:v>
                </c:pt>
                <c:pt idx="1140">
                  <c:v>24</c:v>
                </c:pt>
                <c:pt idx="1141">
                  <c:v>24</c:v>
                </c:pt>
                <c:pt idx="1142">
                  <c:v>24</c:v>
                </c:pt>
                <c:pt idx="1143">
                  <c:v>24</c:v>
                </c:pt>
                <c:pt idx="1144">
                  <c:v>24</c:v>
                </c:pt>
                <c:pt idx="1145">
                  <c:v>24</c:v>
                </c:pt>
                <c:pt idx="1146">
                  <c:v>24</c:v>
                </c:pt>
                <c:pt idx="1147">
                  <c:v>24</c:v>
                </c:pt>
                <c:pt idx="1148">
                  <c:v>24</c:v>
                </c:pt>
                <c:pt idx="1149">
                  <c:v>24</c:v>
                </c:pt>
                <c:pt idx="1150">
                  <c:v>24</c:v>
                </c:pt>
                <c:pt idx="1151">
                  <c:v>24</c:v>
                </c:pt>
                <c:pt idx="1152">
                  <c:v>25</c:v>
                </c:pt>
                <c:pt idx="1153">
                  <c:v>25</c:v>
                </c:pt>
                <c:pt idx="1154">
                  <c:v>25</c:v>
                </c:pt>
                <c:pt idx="1155">
                  <c:v>25</c:v>
                </c:pt>
                <c:pt idx="1156">
                  <c:v>25</c:v>
                </c:pt>
                <c:pt idx="1157">
                  <c:v>25</c:v>
                </c:pt>
                <c:pt idx="1158">
                  <c:v>25</c:v>
                </c:pt>
                <c:pt idx="1159">
                  <c:v>25</c:v>
                </c:pt>
                <c:pt idx="1160">
                  <c:v>25</c:v>
                </c:pt>
                <c:pt idx="1161">
                  <c:v>25</c:v>
                </c:pt>
                <c:pt idx="1162">
                  <c:v>25</c:v>
                </c:pt>
                <c:pt idx="1163">
                  <c:v>25</c:v>
                </c:pt>
                <c:pt idx="1164">
                  <c:v>25</c:v>
                </c:pt>
                <c:pt idx="1165">
                  <c:v>25</c:v>
                </c:pt>
                <c:pt idx="1166">
                  <c:v>25</c:v>
                </c:pt>
                <c:pt idx="1167">
                  <c:v>25</c:v>
                </c:pt>
                <c:pt idx="1168">
                  <c:v>25</c:v>
                </c:pt>
                <c:pt idx="1169">
                  <c:v>25</c:v>
                </c:pt>
                <c:pt idx="1170">
                  <c:v>25</c:v>
                </c:pt>
                <c:pt idx="1171">
                  <c:v>25</c:v>
                </c:pt>
                <c:pt idx="1172">
                  <c:v>25</c:v>
                </c:pt>
                <c:pt idx="1173">
                  <c:v>25</c:v>
                </c:pt>
                <c:pt idx="1174">
                  <c:v>25</c:v>
                </c:pt>
                <c:pt idx="1175">
                  <c:v>25</c:v>
                </c:pt>
                <c:pt idx="1176">
                  <c:v>25</c:v>
                </c:pt>
                <c:pt idx="1177">
                  <c:v>25</c:v>
                </c:pt>
                <c:pt idx="1178">
                  <c:v>25</c:v>
                </c:pt>
                <c:pt idx="1179">
                  <c:v>25</c:v>
                </c:pt>
                <c:pt idx="1180">
                  <c:v>25</c:v>
                </c:pt>
                <c:pt idx="1181">
                  <c:v>25</c:v>
                </c:pt>
                <c:pt idx="1182">
                  <c:v>25</c:v>
                </c:pt>
                <c:pt idx="1183">
                  <c:v>25</c:v>
                </c:pt>
                <c:pt idx="1184">
                  <c:v>25</c:v>
                </c:pt>
                <c:pt idx="1185">
                  <c:v>25</c:v>
                </c:pt>
                <c:pt idx="1186">
                  <c:v>25</c:v>
                </c:pt>
                <c:pt idx="1187">
                  <c:v>25</c:v>
                </c:pt>
                <c:pt idx="1188">
                  <c:v>25</c:v>
                </c:pt>
                <c:pt idx="1189">
                  <c:v>25</c:v>
                </c:pt>
                <c:pt idx="1190">
                  <c:v>25</c:v>
                </c:pt>
                <c:pt idx="1191">
                  <c:v>25</c:v>
                </c:pt>
                <c:pt idx="1192">
                  <c:v>25</c:v>
                </c:pt>
                <c:pt idx="1193">
                  <c:v>25</c:v>
                </c:pt>
                <c:pt idx="1194">
                  <c:v>25</c:v>
                </c:pt>
                <c:pt idx="1195">
                  <c:v>25</c:v>
                </c:pt>
                <c:pt idx="1196">
                  <c:v>25</c:v>
                </c:pt>
                <c:pt idx="1197">
                  <c:v>25</c:v>
                </c:pt>
                <c:pt idx="1198">
                  <c:v>25</c:v>
                </c:pt>
                <c:pt idx="1199">
                  <c:v>25</c:v>
                </c:pt>
                <c:pt idx="1200">
                  <c:v>26</c:v>
                </c:pt>
                <c:pt idx="1201">
                  <c:v>26</c:v>
                </c:pt>
                <c:pt idx="1202">
                  <c:v>26</c:v>
                </c:pt>
                <c:pt idx="1203">
                  <c:v>26</c:v>
                </c:pt>
                <c:pt idx="1204">
                  <c:v>26</c:v>
                </c:pt>
                <c:pt idx="1205">
                  <c:v>26</c:v>
                </c:pt>
                <c:pt idx="1206">
                  <c:v>26</c:v>
                </c:pt>
                <c:pt idx="1207">
                  <c:v>26</c:v>
                </c:pt>
                <c:pt idx="1208">
                  <c:v>26</c:v>
                </c:pt>
                <c:pt idx="1209">
                  <c:v>26</c:v>
                </c:pt>
                <c:pt idx="1210">
                  <c:v>26</c:v>
                </c:pt>
                <c:pt idx="1211">
                  <c:v>26</c:v>
                </c:pt>
                <c:pt idx="1212">
                  <c:v>26</c:v>
                </c:pt>
                <c:pt idx="1213">
                  <c:v>26</c:v>
                </c:pt>
                <c:pt idx="1214">
                  <c:v>26</c:v>
                </c:pt>
                <c:pt idx="1215">
                  <c:v>26</c:v>
                </c:pt>
                <c:pt idx="1216">
                  <c:v>26</c:v>
                </c:pt>
                <c:pt idx="1217">
                  <c:v>26</c:v>
                </c:pt>
                <c:pt idx="1218">
                  <c:v>26</c:v>
                </c:pt>
                <c:pt idx="1219">
                  <c:v>26</c:v>
                </c:pt>
                <c:pt idx="1220">
                  <c:v>26</c:v>
                </c:pt>
                <c:pt idx="1221">
                  <c:v>26</c:v>
                </c:pt>
                <c:pt idx="1222">
                  <c:v>26</c:v>
                </c:pt>
                <c:pt idx="1223">
                  <c:v>26</c:v>
                </c:pt>
                <c:pt idx="1224">
                  <c:v>26</c:v>
                </c:pt>
                <c:pt idx="1225">
                  <c:v>26</c:v>
                </c:pt>
                <c:pt idx="1226">
                  <c:v>26</c:v>
                </c:pt>
                <c:pt idx="1227">
                  <c:v>26</c:v>
                </c:pt>
                <c:pt idx="1228">
                  <c:v>26</c:v>
                </c:pt>
                <c:pt idx="1229">
                  <c:v>26</c:v>
                </c:pt>
                <c:pt idx="1230">
                  <c:v>26</c:v>
                </c:pt>
                <c:pt idx="1231">
                  <c:v>26</c:v>
                </c:pt>
                <c:pt idx="1232">
                  <c:v>26</c:v>
                </c:pt>
                <c:pt idx="1233">
                  <c:v>26</c:v>
                </c:pt>
                <c:pt idx="1234">
                  <c:v>26</c:v>
                </c:pt>
                <c:pt idx="1235">
                  <c:v>26</c:v>
                </c:pt>
                <c:pt idx="1236">
                  <c:v>26</c:v>
                </c:pt>
                <c:pt idx="1237">
                  <c:v>26</c:v>
                </c:pt>
                <c:pt idx="1238">
                  <c:v>26</c:v>
                </c:pt>
                <c:pt idx="1239">
                  <c:v>26</c:v>
                </c:pt>
                <c:pt idx="1240">
                  <c:v>26</c:v>
                </c:pt>
                <c:pt idx="1241">
                  <c:v>26</c:v>
                </c:pt>
                <c:pt idx="1242">
                  <c:v>26</c:v>
                </c:pt>
                <c:pt idx="1243">
                  <c:v>26</c:v>
                </c:pt>
                <c:pt idx="1244">
                  <c:v>26</c:v>
                </c:pt>
                <c:pt idx="1245">
                  <c:v>26</c:v>
                </c:pt>
                <c:pt idx="1246">
                  <c:v>26</c:v>
                </c:pt>
                <c:pt idx="1247">
                  <c:v>26</c:v>
                </c:pt>
                <c:pt idx="1248">
                  <c:v>27</c:v>
                </c:pt>
                <c:pt idx="1249">
                  <c:v>27</c:v>
                </c:pt>
                <c:pt idx="1250">
                  <c:v>27</c:v>
                </c:pt>
                <c:pt idx="1251">
                  <c:v>27</c:v>
                </c:pt>
                <c:pt idx="1252">
                  <c:v>27</c:v>
                </c:pt>
                <c:pt idx="1253">
                  <c:v>27</c:v>
                </c:pt>
                <c:pt idx="1254">
                  <c:v>27</c:v>
                </c:pt>
                <c:pt idx="1255">
                  <c:v>27</c:v>
                </c:pt>
                <c:pt idx="1256">
                  <c:v>27</c:v>
                </c:pt>
                <c:pt idx="1257">
                  <c:v>27</c:v>
                </c:pt>
                <c:pt idx="1258">
                  <c:v>27</c:v>
                </c:pt>
                <c:pt idx="1259">
                  <c:v>27</c:v>
                </c:pt>
                <c:pt idx="1260">
                  <c:v>27</c:v>
                </c:pt>
                <c:pt idx="1261">
                  <c:v>27</c:v>
                </c:pt>
                <c:pt idx="1262">
                  <c:v>27</c:v>
                </c:pt>
                <c:pt idx="1263">
                  <c:v>27</c:v>
                </c:pt>
                <c:pt idx="1264">
                  <c:v>27</c:v>
                </c:pt>
                <c:pt idx="1265">
                  <c:v>27</c:v>
                </c:pt>
                <c:pt idx="1266">
                  <c:v>27</c:v>
                </c:pt>
                <c:pt idx="1267">
                  <c:v>27</c:v>
                </c:pt>
                <c:pt idx="1268">
                  <c:v>27</c:v>
                </c:pt>
                <c:pt idx="1269">
                  <c:v>27</c:v>
                </c:pt>
                <c:pt idx="1270">
                  <c:v>27</c:v>
                </c:pt>
                <c:pt idx="1271">
                  <c:v>27</c:v>
                </c:pt>
                <c:pt idx="1272">
                  <c:v>27</c:v>
                </c:pt>
                <c:pt idx="1273">
                  <c:v>27</c:v>
                </c:pt>
                <c:pt idx="1274">
                  <c:v>27</c:v>
                </c:pt>
                <c:pt idx="1275">
                  <c:v>27</c:v>
                </c:pt>
                <c:pt idx="1276">
                  <c:v>27</c:v>
                </c:pt>
                <c:pt idx="1277">
                  <c:v>27</c:v>
                </c:pt>
                <c:pt idx="1278">
                  <c:v>27</c:v>
                </c:pt>
                <c:pt idx="1279">
                  <c:v>27</c:v>
                </c:pt>
                <c:pt idx="1280">
                  <c:v>27</c:v>
                </c:pt>
                <c:pt idx="1281">
                  <c:v>27</c:v>
                </c:pt>
                <c:pt idx="1282">
                  <c:v>27</c:v>
                </c:pt>
                <c:pt idx="1283">
                  <c:v>27</c:v>
                </c:pt>
                <c:pt idx="1284">
                  <c:v>27</c:v>
                </c:pt>
                <c:pt idx="1285">
                  <c:v>27</c:v>
                </c:pt>
                <c:pt idx="1286">
                  <c:v>27</c:v>
                </c:pt>
                <c:pt idx="1287">
                  <c:v>27</c:v>
                </c:pt>
                <c:pt idx="1288">
                  <c:v>27</c:v>
                </c:pt>
                <c:pt idx="1289">
                  <c:v>27</c:v>
                </c:pt>
                <c:pt idx="1290">
                  <c:v>27</c:v>
                </c:pt>
                <c:pt idx="1291">
                  <c:v>27</c:v>
                </c:pt>
                <c:pt idx="1292">
                  <c:v>27</c:v>
                </c:pt>
                <c:pt idx="1293">
                  <c:v>27</c:v>
                </c:pt>
                <c:pt idx="1294">
                  <c:v>27</c:v>
                </c:pt>
                <c:pt idx="1295">
                  <c:v>27</c:v>
                </c:pt>
                <c:pt idx="1296">
                  <c:v>28</c:v>
                </c:pt>
                <c:pt idx="1297">
                  <c:v>28</c:v>
                </c:pt>
                <c:pt idx="1298">
                  <c:v>28</c:v>
                </c:pt>
                <c:pt idx="1299">
                  <c:v>28</c:v>
                </c:pt>
                <c:pt idx="1300">
                  <c:v>28</c:v>
                </c:pt>
                <c:pt idx="1301">
                  <c:v>28</c:v>
                </c:pt>
                <c:pt idx="1302">
                  <c:v>28</c:v>
                </c:pt>
                <c:pt idx="1303">
                  <c:v>28</c:v>
                </c:pt>
                <c:pt idx="1304">
                  <c:v>28</c:v>
                </c:pt>
                <c:pt idx="1305">
                  <c:v>28</c:v>
                </c:pt>
                <c:pt idx="1306">
                  <c:v>28</c:v>
                </c:pt>
                <c:pt idx="1307">
                  <c:v>28</c:v>
                </c:pt>
                <c:pt idx="1308">
                  <c:v>28</c:v>
                </c:pt>
                <c:pt idx="1309">
                  <c:v>28</c:v>
                </c:pt>
                <c:pt idx="1310">
                  <c:v>28</c:v>
                </c:pt>
                <c:pt idx="1311">
                  <c:v>28</c:v>
                </c:pt>
                <c:pt idx="1312">
                  <c:v>28</c:v>
                </c:pt>
                <c:pt idx="1313">
                  <c:v>28</c:v>
                </c:pt>
                <c:pt idx="1314">
                  <c:v>28</c:v>
                </c:pt>
                <c:pt idx="1315">
                  <c:v>28</c:v>
                </c:pt>
                <c:pt idx="1316">
                  <c:v>28</c:v>
                </c:pt>
                <c:pt idx="1317">
                  <c:v>28</c:v>
                </c:pt>
                <c:pt idx="1318">
                  <c:v>28</c:v>
                </c:pt>
                <c:pt idx="1319">
                  <c:v>28</c:v>
                </c:pt>
                <c:pt idx="1320">
                  <c:v>28</c:v>
                </c:pt>
                <c:pt idx="1321">
                  <c:v>28</c:v>
                </c:pt>
                <c:pt idx="1322">
                  <c:v>28</c:v>
                </c:pt>
                <c:pt idx="1323">
                  <c:v>28</c:v>
                </c:pt>
                <c:pt idx="1324">
                  <c:v>28</c:v>
                </c:pt>
                <c:pt idx="1325">
                  <c:v>28</c:v>
                </c:pt>
                <c:pt idx="1326">
                  <c:v>28</c:v>
                </c:pt>
                <c:pt idx="1327">
                  <c:v>28</c:v>
                </c:pt>
                <c:pt idx="1328">
                  <c:v>28</c:v>
                </c:pt>
                <c:pt idx="1329">
                  <c:v>28</c:v>
                </c:pt>
                <c:pt idx="1330">
                  <c:v>28</c:v>
                </c:pt>
                <c:pt idx="1331">
                  <c:v>28</c:v>
                </c:pt>
                <c:pt idx="1332">
                  <c:v>28</c:v>
                </c:pt>
                <c:pt idx="1333">
                  <c:v>28</c:v>
                </c:pt>
                <c:pt idx="1334">
                  <c:v>28</c:v>
                </c:pt>
                <c:pt idx="1335">
                  <c:v>28</c:v>
                </c:pt>
                <c:pt idx="1336">
                  <c:v>28</c:v>
                </c:pt>
                <c:pt idx="1337">
                  <c:v>28</c:v>
                </c:pt>
                <c:pt idx="1338">
                  <c:v>28</c:v>
                </c:pt>
                <c:pt idx="1339">
                  <c:v>28</c:v>
                </c:pt>
                <c:pt idx="1340">
                  <c:v>28</c:v>
                </c:pt>
                <c:pt idx="1341">
                  <c:v>28</c:v>
                </c:pt>
                <c:pt idx="1342">
                  <c:v>28</c:v>
                </c:pt>
                <c:pt idx="1343">
                  <c:v>28</c:v>
                </c:pt>
                <c:pt idx="1344">
                  <c:v>29</c:v>
                </c:pt>
                <c:pt idx="1345">
                  <c:v>29</c:v>
                </c:pt>
                <c:pt idx="1346">
                  <c:v>29</c:v>
                </c:pt>
                <c:pt idx="1347">
                  <c:v>29</c:v>
                </c:pt>
                <c:pt idx="1348">
                  <c:v>29</c:v>
                </c:pt>
                <c:pt idx="1349">
                  <c:v>29</c:v>
                </c:pt>
                <c:pt idx="1350">
                  <c:v>29</c:v>
                </c:pt>
                <c:pt idx="1351">
                  <c:v>29</c:v>
                </c:pt>
                <c:pt idx="1352">
                  <c:v>29</c:v>
                </c:pt>
                <c:pt idx="1353">
                  <c:v>29</c:v>
                </c:pt>
                <c:pt idx="1354">
                  <c:v>29</c:v>
                </c:pt>
                <c:pt idx="1355">
                  <c:v>29</c:v>
                </c:pt>
                <c:pt idx="1356">
                  <c:v>29</c:v>
                </c:pt>
                <c:pt idx="1357">
                  <c:v>29</c:v>
                </c:pt>
                <c:pt idx="1358">
                  <c:v>29</c:v>
                </c:pt>
                <c:pt idx="1359">
                  <c:v>29</c:v>
                </c:pt>
                <c:pt idx="1360">
                  <c:v>29</c:v>
                </c:pt>
                <c:pt idx="1361">
                  <c:v>29</c:v>
                </c:pt>
                <c:pt idx="1362">
                  <c:v>29</c:v>
                </c:pt>
                <c:pt idx="1363">
                  <c:v>29</c:v>
                </c:pt>
                <c:pt idx="1364">
                  <c:v>29</c:v>
                </c:pt>
                <c:pt idx="1365">
                  <c:v>29</c:v>
                </c:pt>
                <c:pt idx="1366">
                  <c:v>29</c:v>
                </c:pt>
                <c:pt idx="1367">
                  <c:v>29</c:v>
                </c:pt>
                <c:pt idx="1368">
                  <c:v>29</c:v>
                </c:pt>
                <c:pt idx="1369">
                  <c:v>29</c:v>
                </c:pt>
                <c:pt idx="1370">
                  <c:v>29</c:v>
                </c:pt>
                <c:pt idx="1371">
                  <c:v>29</c:v>
                </c:pt>
                <c:pt idx="1372">
                  <c:v>29</c:v>
                </c:pt>
                <c:pt idx="1373">
                  <c:v>29</c:v>
                </c:pt>
                <c:pt idx="1374">
                  <c:v>29</c:v>
                </c:pt>
                <c:pt idx="1375">
                  <c:v>29</c:v>
                </c:pt>
                <c:pt idx="1376">
                  <c:v>29</c:v>
                </c:pt>
                <c:pt idx="1377">
                  <c:v>29</c:v>
                </c:pt>
                <c:pt idx="1378">
                  <c:v>29</c:v>
                </c:pt>
                <c:pt idx="1379">
                  <c:v>29</c:v>
                </c:pt>
                <c:pt idx="1380">
                  <c:v>29</c:v>
                </c:pt>
                <c:pt idx="1381">
                  <c:v>29</c:v>
                </c:pt>
                <c:pt idx="1382">
                  <c:v>29</c:v>
                </c:pt>
                <c:pt idx="1383">
                  <c:v>29</c:v>
                </c:pt>
                <c:pt idx="1384">
                  <c:v>29</c:v>
                </c:pt>
                <c:pt idx="1385">
                  <c:v>29</c:v>
                </c:pt>
                <c:pt idx="1386">
                  <c:v>29</c:v>
                </c:pt>
                <c:pt idx="1387">
                  <c:v>29</c:v>
                </c:pt>
                <c:pt idx="1388">
                  <c:v>29</c:v>
                </c:pt>
                <c:pt idx="1389">
                  <c:v>29</c:v>
                </c:pt>
                <c:pt idx="1390">
                  <c:v>29</c:v>
                </c:pt>
                <c:pt idx="1391">
                  <c:v>29</c:v>
                </c:pt>
                <c:pt idx="1392">
                  <c:v>30</c:v>
                </c:pt>
                <c:pt idx="1393">
                  <c:v>30</c:v>
                </c:pt>
                <c:pt idx="1394">
                  <c:v>30</c:v>
                </c:pt>
                <c:pt idx="1395">
                  <c:v>30</c:v>
                </c:pt>
                <c:pt idx="1396">
                  <c:v>30</c:v>
                </c:pt>
                <c:pt idx="1397">
                  <c:v>30</c:v>
                </c:pt>
                <c:pt idx="1398">
                  <c:v>30</c:v>
                </c:pt>
                <c:pt idx="1399">
                  <c:v>30</c:v>
                </c:pt>
                <c:pt idx="1400">
                  <c:v>30</c:v>
                </c:pt>
                <c:pt idx="1401">
                  <c:v>30</c:v>
                </c:pt>
                <c:pt idx="1402">
                  <c:v>30</c:v>
                </c:pt>
                <c:pt idx="1403">
                  <c:v>30</c:v>
                </c:pt>
                <c:pt idx="1404">
                  <c:v>30</c:v>
                </c:pt>
                <c:pt idx="1405">
                  <c:v>30</c:v>
                </c:pt>
                <c:pt idx="1406">
                  <c:v>30</c:v>
                </c:pt>
                <c:pt idx="1407">
                  <c:v>30</c:v>
                </c:pt>
                <c:pt idx="1408">
                  <c:v>30</c:v>
                </c:pt>
                <c:pt idx="1409">
                  <c:v>30</c:v>
                </c:pt>
                <c:pt idx="1410">
                  <c:v>30</c:v>
                </c:pt>
                <c:pt idx="1411">
                  <c:v>30</c:v>
                </c:pt>
                <c:pt idx="1412">
                  <c:v>30</c:v>
                </c:pt>
                <c:pt idx="1413">
                  <c:v>30</c:v>
                </c:pt>
                <c:pt idx="1414">
                  <c:v>30</c:v>
                </c:pt>
                <c:pt idx="1415">
                  <c:v>30</c:v>
                </c:pt>
                <c:pt idx="1416">
                  <c:v>30</c:v>
                </c:pt>
                <c:pt idx="1417">
                  <c:v>30</c:v>
                </c:pt>
                <c:pt idx="1418">
                  <c:v>30</c:v>
                </c:pt>
                <c:pt idx="1419">
                  <c:v>30</c:v>
                </c:pt>
                <c:pt idx="1420">
                  <c:v>30</c:v>
                </c:pt>
                <c:pt idx="1421">
                  <c:v>30</c:v>
                </c:pt>
                <c:pt idx="1422">
                  <c:v>30</c:v>
                </c:pt>
                <c:pt idx="1423">
                  <c:v>30</c:v>
                </c:pt>
                <c:pt idx="1424">
                  <c:v>30</c:v>
                </c:pt>
                <c:pt idx="1425">
                  <c:v>30</c:v>
                </c:pt>
                <c:pt idx="1426">
                  <c:v>30</c:v>
                </c:pt>
                <c:pt idx="1427">
                  <c:v>30</c:v>
                </c:pt>
                <c:pt idx="1428">
                  <c:v>30</c:v>
                </c:pt>
                <c:pt idx="1429">
                  <c:v>30</c:v>
                </c:pt>
                <c:pt idx="1430">
                  <c:v>30</c:v>
                </c:pt>
                <c:pt idx="1431">
                  <c:v>30</c:v>
                </c:pt>
                <c:pt idx="1432">
                  <c:v>30</c:v>
                </c:pt>
                <c:pt idx="1433">
                  <c:v>30</c:v>
                </c:pt>
                <c:pt idx="1434">
                  <c:v>30</c:v>
                </c:pt>
                <c:pt idx="1435">
                  <c:v>30</c:v>
                </c:pt>
                <c:pt idx="1436">
                  <c:v>30</c:v>
                </c:pt>
                <c:pt idx="1437">
                  <c:v>30</c:v>
                </c:pt>
                <c:pt idx="1438">
                  <c:v>30</c:v>
                </c:pt>
                <c:pt idx="1439">
                  <c:v>30</c:v>
                </c:pt>
                <c:pt idx="1440">
                  <c:v>31</c:v>
                </c:pt>
                <c:pt idx="1441">
                  <c:v>31</c:v>
                </c:pt>
                <c:pt idx="1442">
                  <c:v>31</c:v>
                </c:pt>
                <c:pt idx="1443">
                  <c:v>31</c:v>
                </c:pt>
                <c:pt idx="1444">
                  <c:v>31</c:v>
                </c:pt>
                <c:pt idx="1445">
                  <c:v>31</c:v>
                </c:pt>
                <c:pt idx="1446">
                  <c:v>31</c:v>
                </c:pt>
                <c:pt idx="1447">
                  <c:v>31</c:v>
                </c:pt>
                <c:pt idx="1448">
                  <c:v>31</c:v>
                </c:pt>
                <c:pt idx="1449">
                  <c:v>31</c:v>
                </c:pt>
                <c:pt idx="1450">
                  <c:v>31</c:v>
                </c:pt>
                <c:pt idx="1451">
                  <c:v>31</c:v>
                </c:pt>
                <c:pt idx="1452">
                  <c:v>31</c:v>
                </c:pt>
                <c:pt idx="1453">
                  <c:v>31</c:v>
                </c:pt>
                <c:pt idx="1454">
                  <c:v>31</c:v>
                </c:pt>
                <c:pt idx="1455">
                  <c:v>31</c:v>
                </c:pt>
                <c:pt idx="1456">
                  <c:v>31</c:v>
                </c:pt>
                <c:pt idx="1457">
                  <c:v>31</c:v>
                </c:pt>
                <c:pt idx="1458">
                  <c:v>31</c:v>
                </c:pt>
                <c:pt idx="1459">
                  <c:v>31</c:v>
                </c:pt>
                <c:pt idx="1460">
                  <c:v>31</c:v>
                </c:pt>
                <c:pt idx="1461">
                  <c:v>31</c:v>
                </c:pt>
                <c:pt idx="1462">
                  <c:v>31</c:v>
                </c:pt>
                <c:pt idx="1463">
                  <c:v>31</c:v>
                </c:pt>
                <c:pt idx="1464">
                  <c:v>31</c:v>
                </c:pt>
                <c:pt idx="1465">
                  <c:v>31</c:v>
                </c:pt>
                <c:pt idx="1466">
                  <c:v>31</c:v>
                </c:pt>
                <c:pt idx="1467">
                  <c:v>31</c:v>
                </c:pt>
                <c:pt idx="1468">
                  <c:v>31</c:v>
                </c:pt>
                <c:pt idx="1469">
                  <c:v>31</c:v>
                </c:pt>
                <c:pt idx="1470">
                  <c:v>31</c:v>
                </c:pt>
                <c:pt idx="1471">
                  <c:v>31</c:v>
                </c:pt>
                <c:pt idx="1472">
                  <c:v>31</c:v>
                </c:pt>
                <c:pt idx="1473">
                  <c:v>31</c:v>
                </c:pt>
                <c:pt idx="1474">
                  <c:v>31</c:v>
                </c:pt>
                <c:pt idx="1475">
                  <c:v>31</c:v>
                </c:pt>
                <c:pt idx="1476">
                  <c:v>31</c:v>
                </c:pt>
                <c:pt idx="1477">
                  <c:v>31</c:v>
                </c:pt>
                <c:pt idx="1478">
                  <c:v>31</c:v>
                </c:pt>
                <c:pt idx="1479">
                  <c:v>31</c:v>
                </c:pt>
                <c:pt idx="1480">
                  <c:v>31</c:v>
                </c:pt>
                <c:pt idx="1481">
                  <c:v>31</c:v>
                </c:pt>
                <c:pt idx="1482">
                  <c:v>31</c:v>
                </c:pt>
                <c:pt idx="1483">
                  <c:v>31</c:v>
                </c:pt>
                <c:pt idx="1484">
                  <c:v>31</c:v>
                </c:pt>
                <c:pt idx="1485">
                  <c:v>31</c:v>
                </c:pt>
                <c:pt idx="1486">
                  <c:v>31</c:v>
                </c:pt>
                <c:pt idx="1487">
                  <c:v>31</c:v>
                </c:pt>
              </c:numCache>
            </c:numRef>
          </c:cat>
          <c:val>
            <c:numRef>
              <c:f>Mois!$AW$4:$AW$1491</c:f>
              <c:numCache>
                <c:formatCode>0.0</c:formatCode>
                <c:ptCount val="1488"/>
                <c:pt idx="0">
                  <c:v>2944.7009408602153</c:v>
                </c:pt>
                <c:pt idx="1">
                  <c:v>2944.7009408602153</c:v>
                </c:pt>
                <c:pt idx="2">
                  <c:v>2944.7009408602153</c:v>
                </c:pt>
                <c:pt idx="3">
                  <c:v>2944.7009408602153</c:v>
                </c:pt>
                <c:pt idx="4">
                  <c:v>2944.7009408602153</c:v>
                </c:pt>
                <c:pt idx="5">
                  <c:v>2944.7009408602153</c:v>
                </c:pt>
                <c:pt idx="6">
                  <c:v>2944.7009408602153</c:v>
                </c:pt>
                <c:pt idx="7">
                  <c:v>2944.7009408602153</c:v>
                </c:pt>
                <c:pt idx="8">
                  <c:v>2944.7009408602153</c:v>
                </c:pt>
                <c:pt idx="9">
                  <c:v>2944.7009408602153</c:v>
                </c:pt>
                <c:pt idx="10">
                  <c:v>2944.7009408602153</c:v>
                </c:pt>
                <c:pt idx="11">
                  <c:v>2944.7009408602153</c:v>
                </c:pt>
                <c:pt idx="12">
                  <c:v>2944.7009408602153</c:v>
                </c:pt>
                <c:pt idx="13">
                  <c:v>2944.7009408602153</c:v>
                </c:pt>
                <c:pt idx="14">
                  <c:v>2944.7009408602153</c:v>
                </c:pt>
                <c:pt idx="15">
                  <c:v>2944.7009408602153</c:v>
                </c:pt>
                <c:pt idx="16">
                  <c:v>2944.7009408602153</c:v>
                </c:pt>
                <c:pt idx="17">
                  <c:v>2944.7009408602153</c:v>
                </c:pt>
                <c:pt idx="18">
                  <c:v>2944.7009408602153</c:v>
                </c:pt>
                <c:pt idx="19">
                  <c:v>2944.7009408602153</c:v>
                </c:pt>
                <c:pt idx="20">
                  <c:v>2944.7009408602153</c:v>
                </c:pt>
                <c:pt idx="21">
                  <c:v>2944.7009408602153</c:v>
                </c:pt>
                <c:pt idx="22">
                  <c:v>2944.7009408602153</c:v>
                </c:pt>
                <c:pt idx="23">
                  <c:v>2944.7009408602153</c:v>
                </c:pt>
                <c:pt idx="24">
                  <c:v>2944.7009408602153</c:v>
                </c:pt>
                <c:pt idx="25">
                  <c:v>2944.7009408602153</c:v>
                </c:pt>
                <c:pt idx="26">
                  <c:v>2944.7009408602153</c:v>
                </c:pt>
                <c:pt idx="27">
                  <c:v>2944.7009408602153</c:v>
                </c:pt>
                <c:pt idx="28">
                  <c:v>2944.7009408602153</c:v>
                </c:pt>
                <c:pt idx="29">
                  <c:v>2944.7009408602153</c:v>
                </c:pt>
                <c:pt idx="30">
                  <c:v>2944.7009408602153</c:v>
                </c:pt>
                <c:pt idx="31">
                  <c:v>2944.7009408602153</c:v>
                </c:pt>
                <c:pt idx="32">
                  <c:v>2944.7009408602153</c:v>
                </c:pt>
                <c:pt idx="33">
                  <c:v>2944.7009408602153</c:v>
                </c:pt>
                <c:pt idx="34">
                  <c:v>2944.7009408602153</c:v>
                </c:pt>
                <c:pt idx="35">
                  <c:v>2944.7009408602153</c:v>
                </c:pt>
                <c:pt idx="36">
                  <c:v>2944.7009408602153</c:v>
                </c:pt>
                <c:pt idx="37">
                  <c:v>2944.7009408602153</c:v>
                </c:pt>
                <c:pt idx="38">
                  <c:v>2944.7009408602153</c:v>
                </c:pt>
                <c:pt idx="39">
                  <c:v>2944.7009408602153</c:v>
                </c:pt>
                <c:pt idx="40">
                  <c:v>2944.7009408602153</c:v>
                </c:pt>
                <c:pt idx="41">
                  <c:v>2944.7009408602153</c:v>
                </c:pt>
                <c:pt idx="42">
                  <c:v>2944.7009408602153</c:v>
                </c:pt>
                <c:pt idx="43">
                  <c:v>2944.7009408602153</c:v>
                </c:pt>
                <c:pt idx="44">
                  <c:v>2944.7009408602153</c:v>
                </c:pt>
                <c:pt idx="45">
                  <c:v>2944.7009408602153</c:v>
                </c:pt>
                <c:pt idx="46">
                  <c:v>2944.7009408602153</c:v>
                </c:pt>
                <c:pt idx="47">
                  <c:v>2944.7009408602153</c:v>
                </c:pt>
                <c:pt idx="48">
                  <c:v>2944.7009408602153</c:v>
                </c:pt>
                <c:pt idx="49">
                  <c:v>2944.7009408602153</c:v>
                </c:pt>
                <c:pt idx="50">
                  <c:v>2944.7009408602153</c:v>
                </c:pt>
                <c:pt idx="51">
                  <c:v>2944.7009408602153</c:v>
                </c:pt>
                <c:pt idx="52">
                  <c:v>2944.7009408602153</c:v>
                </c:pt>
                <c:pt idx="53">
                  <c:v>2944.7009408602153</c:v>
                </c:pt>
                <c:pt idx="54">
                  <c:v>2944.7009408602153</c:v>
                </c:pt>
                <c:pt idx="55">
                  <c:v>2944.7009408602153</c:v>
                </c:pt>
                <c:pt idx="56">
                  <c:v>2944.7009408602153</c:v>
                </c:pt>
                <c:pt idx="57">
                  <c:v>2944.7009408602153</c:v>
                </c:pt>
                <c:pt idx="58">
                  <c:v>2944.7009408602153</c:v>
                </c:pt>
                <c:pt idx="59">
                  <c:v>2944.7009408602153</c:v>
                </c:pt>
                <c:pt idx="60">
                  <c:v>2944.7009408602153</c:v>
                </c:pt>
                <c:pt idx="61">
                  <c:v>2944.7009408602153</c:v>
                </c:pt>
                <c:pt idx="62">
                  <c:v>2944.7009408602153</c:v>
                </c:pt>
                <c:pt idx="63">
                  <c:v>2944.7009408602153</c:v>
                </c:pt>
                <c:pt idx="64">
                  <c:v>2944.7009408602153</c:v>
                </c:pt>
                <c:pt idx="65">
                  <c:v>2944.7009408602153</c:v>
                </c:pt>
                <c:pt idx="66">
                  <c:v>2944.7009408602153</c:v>
                </c:pt>
                <c:pt idx="67">
                  <c:v>2944.7009408602153</c:v>
                </c:pt>
                <c:pt idx="68">
                  <c:v>2944.7009408602153</c:v>
                </c:pt>
                <c:pt idx="69">
                  <c:v>2944.7009408602153</c:v>
                </c:pt>
                <c:pt idx="70">
                  <c:v>2944.7009408602153</c:v>
                </c:pt>
                <c:pt idx="71">
                  <c:v>2944.7009408602153</c:v>
                </c:pt>
                <c:pt idx="72">
                  <c:v>2944.7009408602153</c:v>
                </c:pt>
                <c:pt idx="73">
                  <c:v>2944.7009408602153</c:v>
                </c:pt>
                <c:pt idx="74">
                  <c:v>2944.7009408602153</c:v>
                </c:pt>
                <c:pt idx="75">
                  <c:v>2944.7009408602153</c:v>
                </c:pt>
                <c:pt idx="76">
                  <c:v>2944.7009408602153</c:v>
                </c:pt>
                <c:pt idx="77">
                  <c:v>2944.7009408602153</c:v>
                </c:pt>
                <c:pt idx="78">
                  <c:v>2944.7009408602153</c:v>
                </c:pt>
                <c:pt idx="79">
                  <c:v>2944.7009408602153</c:v>
                </c:pt>
                <c:pt idx="80">
                  <c:v>2944.7009408602153</c:v>
                </c:pt>
                <c:pt idx="81">
                  <c:v>2944.7009408602153</c:v>
                </c:pt>
                <c:pt idx="82">
                  <c:v>2944.7009408602153</c:v>
                </c:pt>
                <c:pt idx="83">
                  <c:v>2944.7009408602153</c:v>
                </c:pt>
                <c:pt idx="84">
                  <c:v>2944.7009408602153</c:v>
                </c:pt>
                <c:pt idx="85">
                  <c:v>2944.7009408602153</c:v>
                </c:pt>
                <c:pt idx="86">
                  <c:v>2944.7009408602153</c:v>
                </c:pt>
                <c:pt idx="87">
                  <c:v>2944.7009408602153</c:v>
                </c:pt>
                <c:pt idx="88">
                  <c:v>2944.7009408602153</c:v>
                </c:pt>
                <c:pt idx="89">
                  <c:v>2944.7009408602153</c:v>
                </c:pt>
                <c:pt idx="90">
                  <c:v>2944.7009408602153</c:v>
                </c:pt>
                <c:pt idx="91">
                  <c:v>2944.7009408602153</c:v>
                </c:pt>
                <c:pt idx="92">
                  <c:v>2944.7009408602153</c:v>
                </c:pt>
                <c:pt idx="93">
                  <c:v>2944.7009408602153</c:v>
                </c:pt>
                <c:pt idx="94">
                  <c:v>2944.7009408602153</c:v>
                </c:pt>
                <c:pt idx="95">
                  <c:v>2944.7009408602153</c:v>
                </c:pt>
                <c:pt idx="96">
                  <c:v>2944.7009408602153</c:v>
                </c:pt>
                <c:pt idx="97">
                  <c:v>2944.7009408602153</c:v>
                </c:pt>
                <c:pt idx="98">
                  <c:v>2944.7009408602153</c:v>
                </c:pt>
                <c:pt idx="99">
                  <c:v>2944.7009408602153</c:v>
                </c:pt>
                <c:pt idx="100">
                  <c:v>2944.7009408602153</c:v>
                </c:pt>
                <c:pt idx="101">
                  <c:v>2944.7009408602153</c:v>
                </c:pt>
                <c:pt idx="102">
                  <c:v>2944.7009408602153</c:v>
                </c:pt>
                <c:pt idx="103">
                  <c:v>2944.7009408602153</c:v>
                </c:pt>
                <c:pt idx="104">
                  <c:v>2944.7009408602153</c:v>
                </c:pt>
                <c:pt idx="105">
                  <c:v>2944.7009408602153</c:v>
                </c:pt>
                <c:pt idx="106">
                  <c:v>2944.7009408602153</c:v>
                </c:pt>
                <c:pt idx="107">
                  <c:v>2944.7009408602153</c:v>
                </c:pt>
                <c:pt idx="108">
                  <c:v>2944.7009408602153</c:v>
                </c:pt>
                <c:pt idx="109">
                  <c:v>2944.7009408602153</c:v>
                </c:pt>
                <c:pt idx="110">
                  <c:v>2944.7009408602153</c:v>
                </c:pt>
                <c:pt idx="111">
                  <c:v>2944.7009408602153</c:v>
                </c:pt>
                <c:pt idx="112">
                  <c:v>2944.7009408602153</c:v>
                </c:pt>
                <c:pt idx="113">
                  <c:v>2944.7009408602153</c:v>
                </c:pt>
                <c:pt idx="114">
                  <c:v>2944.7009408602153</c:v>
                </c:pt>
                <c:pt idx="115">
                  <c:v>2944.7009408602153</c:v>
                </c:pt>
                <c:pt idx="116">
                  <c:v>2944.7009408602153</c:v>
                </c:pt>
                <c:pt idx="117">
                  <c:v>2944.7009408602153</c:v>
                </c:pt>
                <c:pt idx="118">
                  <c:v>2944.7009408602153</c:v>
                </c:pt>
                <c:pt idx="119">
                  <c:v>2944.7009408602153</c:v>
                </c:pt>
                <c:pt idx="120">
                  <c:v>2944.7009408602153</c:v>
                </c:pt>
                <c:pt idx="121">
                  <c:v>2944.7009408602153</c:v>
                </c:pt>
                <c:pt idx="122">
                  <c:v>2944.7009408602153</c:v>
                </c:pt>
                <c:pt idx="123">
                  <c:v>2944.7009408602153</c:v>
                </c:pt>
                <c:pt idx="124">
                  <c:v>2944.7009408602153</c:v>
                </c:pt>
                <c:pt idx="125">
                  <c:v>2944.7009408602153</c:v>
                </c:pt>
                <c:pt idx="126">
                  <c:v>2944.7009408602153</c:v>
                </c:pt>
                <c:pt idx="127">
                  <c:v>2944.7009408602153</c:v>
                </c:pt>
                <c:pt idx="128">
                  <c:v>2944.7009408602153</c:v>
                </c:pt>
                <c:pt idx="129">
                  <c:v>2944.7009408602153</c:v>
                </c:pt>
                <c:pt idx="130">
                  <c:v>2944.7009408602153</c:v>
                </c:pt>
                <c:pt idx="131">
                  <c:v>2944.7009408602153</c:v>
                </c:pt>
                <c:pt idx="132">
                  <c:v>2944.7009408602153</c:v>
                </c:pt>
                <c:pt idx="133">
                  <c:v>2944.7009408602153</c:v>
                </c:pt>
                <c:pt idx="134">
                  <c:v>2944.7009408602153</c:v>
                </c:pt>
                <c:pt idx="135">
                  <c:v>2944.7009408602153</c:v>
                </c:pt>
                <c:pt idx="136">
                  <c:v>2944.7009408602153</c:v>
                </c:pt>
                <c:pt idx="137">
                  <c:v>2944.7009408602153</c:v>
                </c:pt>
                <c:pt idx="138">
                  <c:v>2944.7009408602153</c:v>
                </c:pt>
                <c:pt idx="139">
                  <c:v>2944.7009408602153</c:v>
                </c:pt>
                <c:pt idx="140">
                  <c:v>2944.7009408602153</c:v>
                </c:pt>
                <c:pt idx="141">
                  <c:v>2944.7009408602153</c:v>
                </c:pt>
                <c:pt idx="142">
                  <c:v>2944.7009408602153</c:v>
                </c:pt>
                <c:pt idx="143">
                  <c:v>2944.7009408602153</c:v>
                </c:pt>
                <c:pt idx="144">
                  <c:v>2944.7009408602153</c:v>
                </c:pt>
                <c:pt idx="145">
                  <c:v>2944.7009408602153</c:v>
                </c:pt>
                <c:pt idx="146">
                  <c:v>2944.7009408602153</c:v>
                </c:pt>
                <c:pt idx="147">
                  <c:v>2944.7009408602153</c:v>
                </c:pt>
                <c:pt idx="148">
                  <c:v>2944.7009408602153</c:v>
                </c:pt>
                <c:pt idx="149">
                  <c:v>2944.7009408602153</c:v>
                </c:pt>
                <c:pt idx="150">
                  <c:v>2944.7009408602153</c:v>
                </c:pt>
                <c:pt idx="151">
                  <c:v>2944.7009408602153</c:v>
                </c:pt>
                <c:pt idx="152">
                  <c:v>2944.7009408602153</c:v>
                </c:pt>
                <c:pt idx="153">
                  <c:v>2944.7009408602153</c:v>
                </c:pt>
                <c:pt idx="154">
                  <c:v>2944.7009408602153</c:v>
                </c:pt>
                <c:pt idx="155">
                  <c:v>2944.7009408602153</c:v>
                </c:pt>
                <c:pt idx="156">
                  <c:v>2944.7009408602153</c:v>
                </c:pt>
                <c:pt idx="157">
                  <c:v>2944.7009408602153</c:v>
                </c:pt>
                <c:pt idx="158">
                  <c:v>2944.7009408602153</c:v>
                </c:pt>
                <c:pt idx="159">
                  <c:v>2944.7009408602153</c:v>
                </c:pt>
                <c:pt idx="160">
                  <c:v>2944.7009408602153</c:v>
                </c:pt>
                <c:pt idx="161">
                  <c:v>2944.7009408602153</c:v>
                </c:pt>
                <c:pt idx="162">
                  <c:v>2944.7009408602153</c:v>
                </c:pt>
                <c:pt idx="163">
                  <c:v>2944.7009408602153</c:v>
                </c:pt>
                <c:pt idx="164">
                  <c:v>2944.7009408602153</c:v>
                </c:pt>
                <c:pt idx="165">
                  <c:v>2944.7009408602153</c:v>
                </c:pt>
                <c:pt idx="166">
                  <c:v>2944.7009408602153</c:v>
                </c:pt>
                <c:pt idx="167">
                  <c:v>2944.7009408602153</c:v>
                </c:pt>
                <c:pt idx="168">
                  <c:v>2944.7009408602153</c:v>
                </c:pt>
                <c:pt idx="169">
                  <c:v>2944.7009408602153</c:v>
                </c:pt>
                <c:pt idx="170">
                  <c:v>2944.7009408602153</c:v>
                </c:pt>
                <c:pt idx="171">
                  <c:v>2944.7009408602153</c:v>
                </c:pt>
                <c:pt idx="172">
                  <c:v>2944.7009408602153</c:v>
                </c:pt>
                <c:pt idx="173">
                  <c:v>2944.7009408602153</c:v>
                </c:pt>
                <c:pt idx="174">
                  <c:v>2944.7009408602153</c:v>
                </c:pt>
                <c:pt idx="175">
                  <c:v>2944.7009408602153</c:v>
                </c:pt>
                <c:pt idx="176">
                  <c:v>2944.7009408602153</c:v>
                </c:pt>
                <c:pt idx="177">
                  <c:v>2944.7009408602153</c:v>
                </c:pt>
                <c:pt idx="178">
                  <c:v>2944.7009408602153</c:v>
                </c:pt>
                <c:pt idx="179">
                  <c:v>2944.7009408602153</c:v>
                </c:pt>
                <c:pt idx="180">
                  <c:v>2944.7009408602153</c:v>
                </c:pt>
                <c:pt idx="181">
                  <c:v>2944.7009408602153</c:v>
                </c:pt>
                <c:pt idx="182">
                  <c:v>2944.7009408602153</c:v>
                </c:pt>
                <c:pt idx="183">
                  <c:v>2944.7009408602153</c:v>
                </c:pt>
                <c:pt idx="184">
                  <c:v>2944.7009408602153</c:v>
                </c:pt>
                <c:pt idx="185">
                  <c:v>2944.7009408602153</c:v>
                </c:pt>
                <c:pt idx="186">
                  <c:v>2944.7009408602153</c:v>
                </c:pt>
                <c:pt idx="187">
                  <c:v>2944.7009408602153</c:v>
                </c:pt>
                <c:pt idx="188">
                  <c:v>2944.7009408602153</c:v>
                </c:pt>
                <c:pt idx="189">
                  <c:v>2944.7009408602153</c:v>
                </c:pt>
                <c:pt idx="190">
                  <c:v>2944.7009408602153</c:v>
                </c:pt>
                <c:pt idx="191">
                  <c:v>2944.7009408602153</c:v>
                </c:pt>
                <c:pt idx="192">
                  <c:v>2944.7009408602153</c:v>
                </c:pt>
                <c:pt idx="193">
                  <c:v>2944.7009408602153</c:v>
                </c:pt>
                <c:pt idx="194">
                  <c:v>2944.7009408602153</c:v>
                </c:pt>
                <c:pt idx="195">
                  <c:v>2944.7009408602153</c:v>
                </c:pt>
                <c:pt idx="196">
                  <c:v>2944.7009408602153</c:v>
                </c:pt>
                <c:pt idx="197">
                  <c:v>2944.7009408602153</c:v>
                </c:pt>
                <c:pt idx="198">
                  <c:v>2944.7009408602153</c:v>
                </c:pt>
                <c:pt idx="199">
                  <c:v>2944.7009408602153</c:v>
                </c:pt>
                <c:pt idx="200">
                  <c:v>2944.7009408602153</c:v>
                </c:pt>
                <c:pt idx="201">
                  <c:v>2944.7009408602153</c:v>
                </c:pt>
                <c:pt idx="202">
                  <c:v>2944.7009408602153</c:v>
                </c:pt>
                <c:pt idx="203">
                  <c:v>2944.7009408602153</c:v>
                </c:pt>
                <c:pt idx="204">
                  <c:v>2944.7009408602153</c:v>
                </c:pt>
                <c:pt idx="205">
                  <c:v>2944.7009408602153</c:v>
                </c:pt>
                <c:pt idx="206">
                  <c:v>2944.7009408602153</c:v>
                </c:pt>
                <c:pt idx="207">
                  <c:v>2944.7009408602153</c:v>
                </c:pt>
                <c:pt idx="208">
                  <c:v>2944.7009408602153</c:v>
                </c:pt>
                <c:pt idx="209">
                  <c:v>2944.7009408602153</c:v>
                </c:pt>
                <c:pt idx="210">
                  <c:v>2944.7009408602153</c:v>
                </c:pt>
                <c:pt idx="211">
                  <c:v>2944.7009408602153</c:v>
                </c:pt>
                <c:pt idx="212">
                  <c:v>2944.7009408602153</c:v>
                </c:pt>
                <c:pt idx="213">
                  <c:v>2944.7009408602153</c:v>
                </c:pt>
                <c:pt idx="214">
                  <c:v>2944.7009408602153</c:v>
                </c:pt>
                <c:pt idx="215">
                  <c:v>2944.7009408602153</c:v>
                </c:pt>
                <c:pt idx="216">
                  <c:v>2944.7009408602153</c:v>
                </c:pt>
                <c:pt idx="217">
                  <c:v>2944.7009408602153</c:v>
                </c:pt>
                <c:pt idx="218">
                  <c:v>2944.7009408602153</c:v>
                </c:pt>
                <c:pt idx="219">
                  <c:v>2944.7009408602153</c:v>
                </c:pt>
                <c:pt idx="220">
                  <c:v>2944.7009408602153</c:v>
                </c:pt>
                <c:pt idx="221">
                  <c:v>2944.7009408602153</c:v>
                </c:pt>
                <c:pt idx="222">
                  <c:v>2944.7009408602153</c:v>
                </c:pt>
                <c:pt idx="223">
                  <c:v>2944.7009408602153</c:v>
                </c:pt>
                <c:pt idx="224">
                  <c:v>2944.7009408602153</c:v>
                </c:pt>
                <c:pt idx="225">
                  <c:v>2944.7009408602153</c:v>
                </c:pt>
                <c:pt idx="226">
                  <c:v>2944.7009408602153</c:v>
                </c:pt>
                <c:pt idx="227">
                  <c:v>2944.7009408602153</c:v>
                </c:pt>
                <c:pt idx="228">
                  <c:v>2944.7009408602153</c:v>
                </c:pt>
                <c:pt idx="229">
                  <c:v>2944.7009408602153</c:v>
                </c:pt>
                <c:pt idx="230">
                  <c:v>2944.7009408602153</c:v>
                </c:pt>
                <c:pt idx="231">
                  <c:v>2944.7009408602153</c:v>
                </c:pt>
                <c:pt idx="232">
                  <c:v>2944.7009408602153</c:v>
                </c:pt>
                <c:pt idx="233">
                  <c:v>2944.7009408602153</c:v>
                </c:pt>
                <c:pt idx="234">
                  <c:v>2944.7009408602153</c:v>
                </c:pt>
                <c:pt idx="235">
                  <c:v>2944.7009408602153</c:v>
                </c:pt>
                <c:pt idx="236">
                  <c:v>2944.7009408602153</c:v>
                </c:pt>
                <c:pt idx="237">
                  <c:v>2944.7009408602153</c:v>
                </c:pt>
                <c:pt idx="238">
                  <c:v>2944.7009408602153</c:v>
                </c:pt>
                <c:pt idx="239">
                  <c:v>2944.7009408602153</c:v>
                </c:pt>
                <c:pt idx="240">
                  <c:v>2944.7009408602153</c:v>
                </c:pt>
                <c:pt idx="241">
                  <c:v>2944.7009408602153</c:v>
                </c:pt>
                <c:pt idx="242">
                  <c:v>2944.7009408602153</c:v>
                </c:pt>
                <c:pt idx="243">
                  <c:v>2944.7009408602153</c:v>
                </c:pt>
                <c:pt idx="244">
                  <c:v>2944.7009408602153</c:v>
                </c:pt>
                <c:pt idx="245">
                  <c:v>2944.7009408602153</c:v>
                </c:pt>
                <c:pt idx="246">
                  <c:v>2944.7009408602153</c:v>
                </c:pt>
                <c:pt idx="247">
                  <c:v>2944.7009408602153</c:v>
                </c:pt>
                <c:pt idx="248">
                  <c:v>2944.7009408602153</c:v>
                </c:pt>
                <c:pt idx="249">
                  <c:v>2944.7009408602153</c:v>
                </c:pt>
                <c:pt idx="250">
                  <c:v>2944.7009408602153</c:v>
                </c:pt>
                <c:pt idx="251">
                  <c:v>2944.7009408602153</c:v>
                </c:pt>
                <c:pt idx="252">
                  <c:v>2944.7009408602153</c:v>
                </c:pt>
                <c:pt idx="253">
                  <c:v>2944.7009408602153</c:v>
                </c:pt>
                <c:pt idx="254">
                  <c:v>2944.7009408602153</c:v>
                </c:pt>
                <c:pt idx="255">
                  <c:v>2944.7009408602153</c:v>
                </c:pt>
                <c:pt idx="256">
                  <c:v>2944.7009408602153</c:v>
                </c:pt>
                <c:pt idx="257">
                  <c:v>2944.7009408602153</c:v>
                </c:pt>
                <c:pt idx="258">
                  <c:v>2944.7009408602153</c:v>
                </c:pt>
                <c:pt idx="259">
                  <c:v>2944.7009408602153</c:v>
                </c:pt>
                <c:pt idx="260">
                  <c:v>2944.7009408602153</c:v>
                </c:pt>
                <c:pt idx="261">
                  <c:v>2944.7009408602153</c:v>
                </c:pt>
                <c:pt idx="262">
                  <c:v>2944.7009408602153</c:v>
                </c:pt>
                <c:pt idx="263">
                  <c:v>2944.7009408602153</c:v>
                </c:pt>
                <c:pt idx="264">
                  <c:v>2944.7009408602153</c:v>
                </c:pt>
                <c:pt idx="265">
                  <c:v>2944.7009408602153</c:v>
                </c:pt>
                <c:pt idx="266">
                  <c:v>2944.7009408602153</c:v>
                </c:pt>
                <c:pt idx="267">
                  <c:v>2944.7009408602153</c:v>
                </c:pt>
                <c:pt idx="268">
                  <c:v>2944.7009408602153</c:v>
                </c:pt>
                <c:pt idx="269">
                  <c:v>2944.7009408602153</c:v>
                </c:pt>
                <c:pt idx="270">
                  <c:v>2944.7009408602153</c:v>
                </c:pt>
                <c:pt idx="271">
                  <c:v>2944.7009408602153</c:v>
                </c:pt>
                <c:pt idx="272">
                  <c:v>2944.7009408602153</c:v>
                </c:pt>
                <c:pt idx="273">
                  <c:v>2944.7009408602153</c:v>
                </c:pt>
                <c:pt idx="274">
                  <c:v>2944.7009408602153</c:v>
                </c:pt>
                <c:pt idx="275">
                  <c:v>2944.7009408602153</c:v>
                </c:pt>
                <c:pt idx="276">
                  <c:v>2944.7009408602153</c:v>
                </c:pt>
                <c:pt idx="277">
                  <c:v>2944.7009408602153</c:v>
                </c:pt>
                <c:pt idx="278">
                  <c:v>2944.7009408602153</c:v>
                </c:pt>
                <c:pt idx="279">
                  <c:v>2944.7009408602153</c:v>
                </c:pt>
                <c:pt idx="280">
                  <c:v>2944.7009408602153</c:v>
                </c:pt>
                <c:pt idx="281">
                  <c:v>2944.7009408602153</c:v>
                </c:pt>
                <c:pt idx="282">
                  <c:v>2944.7009408602153</c:v>
                </c:pt>
                <c:pt idx="283">
                  <c:v>2944.7009408602153</c:v>
                </c:pt>
                <c:pt idx="284">
                  <c:v>2944.7009408602153</c:v>
                </c:pt>
                <c:pt idx="285">
                  <c:v>2944.7009408602153</c:v>
                </c:pt>
                <c:pt idx="286">
                  <c:v>2944.7009408602153</c:v>
                </c:pt>
                <c:pt idx="287">
                  <c:v>2944.7009408602153</c:v>
                </c:pt>
                <c:pt idx="288">
                  <c:v>2944.7009408602153</c:v>
                </c:pt>
                <c:pt idx="289">
                  <c:v>2944.7009408602153</c:v>
                </c:pt>
                <c:pt idx="290">
                  <c:v>2944.7009408602153</c:v>
                </c:pt>
                <c:pt idx="291">
                  <c:v>2944.7009408602153</c:v>
                </c:pt>
                <c:pt idx="292">
                  <c:v>2944.7009408602153</c:v>
                </c:pt>
                <c:pt idx="293">
                  <c:v>2944.7009408602153</c:v>
                </c:pt>
                <c:pt idx="294">
                  <c:v>2944.7009408602153</c:v>
                </c:pt>
                <c:pt idx="295">
                  <c:v>2944.7009408602153</c:v>
                </c:pt>
                <c:pt idx="296">
                  <c:v>2944.7009408602153</c:v>
                </c:pt>
                <c:pt idx="297">
                  <c:v>2944.7009408602153</c:v>
                </c:pt>
                <c:pt idx="298">
                  <c:v>2944.7009408602153</c:v>
                </c:pt>
                <c:pt idx="299">
                  <c:v>2944.7009408602153</c:v>
                </c:pt>
                <c:pt idx="300">
                  <c:v>2944.7009408602153</c:v>
                </c:pt>
                <c:pt idx="301">
                  <c:v>2944.7009408602153</c:v>
                </c:pt>
                <c:pt idx="302">
                  <c:v>2944.7009408602153</c:v>
                </c:pt>
                <c:pt idx="303">
                  <c:v>2944.7009408602153</c:v>
                </c:pt>
                <c:pt idx="304">
                  <c:v>2944.7009408602153</c:v>
                </c:pt>
                <c:pt idx="305">
                  <c:v>2944.7009408602153</c:v>
                </c:pt>
                <c:pt idx="306">
                  <c:v>2944.7009408602153</c:v>
                </c:pt>
                <c:pt idx="307">
                  <c:v>2944.7009408602153</c:v>
                </c:pt>
                <c:pt idx="308">
                  <c:v>2944.7009408602153</c:v>
                </c:pt>
                <c:pt idx="309">
                  <c:v>2944.7009408602153</c:v>
                </c:pt>
                <c:pt idx="310">
                  <c:v>2944.7009408602153</c:v>
                </c:pt>
                <c:pt idx="311">
                  <c:v>2944.7009408602153</c:v>
                </c:pt>
                <c:pt idx="312">
                  <c:v>2944.7009408602153</c:v>
                </c:pt>
                <c:pt idx="313">
                  <c:v>2944.7009408602153</c:v>
                </c:pt>
                <c:pt idx="314">
                  <c:v>2944.7009408602153</c:v>
                </c:pt>
                <c:pt idx="315">
                  <c:v>2944.7009408602153</c:v>
                </c:pt>
                <c:pt idx="316">
                  <c:v>2944.7009408602153</c:v>
                </c:pt>
                <c:pt idx="317">
                  <c:v>2944.7009408602153</c:v>
                </c:pt>
                <c:pt idx="318">
                  <c:v>2944.7009408602153</c:v>
                </c:pt>
                <c:pt idx="319">
                  <c:v>2944.7009408602153</c:v>
                </c:pt>
                <c:pt idx="320">
                  <c:v>2944.7009408602153</c:v>
                </c:pt>
                <c:pt idx="321">
                  <c:v>2944.7009408602153</c:v>
                </c:pt>
                <c:pt idx="322">
                  <c:v>2944.7009408602153</c:v>
                </c:pt>
                <c:pt idx="323">
                  <c:v>2944.7009408602153</c:v>
                </c:pt>
                <c:pt idx="324">
                  <c:v>2944.7009408602153</c:v>
                </c:pt>
                <c:pt idx="325">
                  <c:v>2944.7009408602153</c:v>
                </c:pt>
                <c:pt idx="326">
                  <c:v>2944.7009408602153</c:v>
                </c:pt>
                <c:pt idx="327">
                  <c:v>2944.7009408602153</c:v>
                </c:pt>
                <c:pt idx="328">
                  <c:v>2944.7009408602153</c:v>
                </c:pt>
                <c:pt idx="329">
                  <c:v>2944.7009408602153</c:v>
                </c:pt>
                <c:pt idx="330">
                  <c:v>2944.7009408602153</c:v>
                </c:pt>
                <c:pt idx="331">
                  <c:v>2944.7009408602153</c:v>
                </c:pt>
                <c:pt idx="332">
                  <c:v>2944.7009408602153</c:v>
                </c:pt>
                <c:pt idx="333">
                  <c:v>2944.7009408602153</c:v>
                </c:pt>
                <c:pt idx="334">
                  <c:v>2944.7009408602153</c:v>
                </c:pt>
                <c:pt idx="335">
                  <c:v>2944.7009408602153</c:v>
                </c:pt>
                <c:pt idx="336">
                  <c:v>2944.7009408602153</c:v>
                </c:pt>
                <c:pt idx="337">
                  <c:v>2944.7009408602153</c:v>
                </c:pt>
                <c:pt idx="338">
                  <c:v>2944.7009408602153</c:v>
                </c:pt>
                <c:pt idx="339">
                  <c:v>2944.7009408602153</c:v>
                </c:pt>
                <c:pt idx="340">
                  <c:v>2944.7009408602153</c:v>
                </c:pt>
                <c:pt idx="341">
                  <c:v>2944.7009408602153</c:v>
                </c:pt>
                <c:pt idx="342">
                  <c:v>2944.7009408602153</c:v>
                </c:pt>
                <c:pt idx="343">
                  <c:v>2944.7009408602153</c:v>
                </c:pt>
                <c:pt idx="344">
                  <c:v>2944.7009408602153</c:v>
                </c:pt>
                <c:pt idx="345">
                  <c:v>2944.7009408602153</c:v>
                </c:pt>
                <c:pt idx="346">
                  <c:v>2944.7009408602153</c:v>
                </c:pt>
                <c:pt idx="347">
                  <c:v>2944.7009408602153</c:v>
                </c:pt>
                <c:pt idx="348">
                  <c:v>2944.7009408602153</c:v>
                </c:pt>
                <c:pt idx="349">
                  <c:v>2944.7009408602153</c:v>
                </c:pt>
                <c:pt idx="350">
                  <c:v>2944.7009408602153</c:v>
                </c:pt>
                <c:pt idx="351">
                  <c:v>2944.7009408602153</c:v>
                </c:pt>
                <c:pt idx="352">
                  <c:v>2944.7009408602153</c:v>
                </c:pt>
                <c:pt idx="353">
                  <c:v>2944.7009408602153</c:v>
                </c:pt>
                <c:pt idx="354">
                  <c:v>2944.7009408602153</c:v>
                </c:pt>
                <c:pt idx="355">
                  <c:v>2944.7009408602153</c:v>
                </c:pt>
                <c:pt idx="356">
                  <c:v>2944.7009408602153</c:v>
                </c:pt>
                <c:pt idx="357">
                  <c:v>2944.7009408602153</c:v>
                </c:pt>
                <c:pt idx="358">
                  <c:v>2944.7009408602153</c:v>
                </c:pt>
                <c:pt idx="359">
                  <c:v>2944.7009408602153</c:v>
                </c:pt>
                <c:pt idx="360">
                  <c:v>2944.7009408602153</c:v>
                </c:pt>
                <c:pt idx="361">
                  <c:v>2944.7009408602153</c:v>
                </c:pt>
                <c:pt idx="362">
                  <c:v>2944.7009408602153</c:v>
                </c:pt>
                <c:pt idx="363">
                  <c:v>2944.7009408602153</c:v>
                </c:pt>
                <c:pt idx="364">
                  <c:v>2944.7009408602153</c:v>
                </c:pt>
                <c:pt idx="365">
                  <c:v>2944.7009408602153</c:v>
                </c:pt>
                <c:pt idx="366">
                  <c:v>2944.7009408602153</c:v>
                </c:pt>
                <c:pt idx="367">
                  <c:v>2944.7009408602153</c:v>
                </c:pt>
                <c:pt idx="368">
                  <c:v>2944.7009408602153</c:v>
                </c:pt>
                <c:pt idx="369">
                  <c:v>2944.7009408602153</c:v>
                </c:pt>
                <c:pt idx="370">
                  <c:v>2944.7009408602153</c:v>
                </c:pt>
                <c:pt idx="371">
                  <c:v>2944.7009408602153</c:v>
                </c:pt>
                <c:pt idx="372">
                  <c:v>2944.7009408602153</c:v>
                </c:pt>
                <c:pt idx="373">
                  <c:v>2944.7009408602153</c:v>
                </c:pt>
                <c:pt idx="374">
                  <c:v>2944.7009408602153</c:v>
                </c:pt>
                <c:pt idx="375">
                  <c:v>2944.7009408602153</c:v>
                </c:pt>
                <c:pt idx="376">
                  <c:v>2944.7009408602153</c:v>
                </c:pt>
                <c:pt idx="377">
                  <c:v>2944.7009408602153</c:v>
                </c:pt>
                <c:pt idx="378">
                  <c:v>2944.7009408602153</c:v>
                </c:pt>
                <c:pt idx="379">
                  <c:v>2944.7009408602153</c:v>
                </c:pt>
                <c:pt idx="380">
                  <c:v>2944.7009408602153</c:v>
                </c:pt>
                <c:pt idx="381">
                  <c:v>2944.7009408602153</c:v>
                </c:pt>
                <c:pt idx="382">
                  <c:v>2944.7009408602153</c:v>
                </c:pt>
                <c:pt idx="383">
                  <c:v>2944.7009408602153</c:v>
                </c:pt>
                <c:pt idx="384">
                  <c:v>2944.7009408602153</c:v>
                </c:pt>
                <c:pt idx="385">
                  <c:v>2944.7009408602153</c:v>
                </c:pt>
                <c:pt idx="386">
                  <c:v>2944.7009408602153</c:v>
                </c:pt>
                <c:pt idx="387">
                  <c:v>2944.7009408602153</c:v>
                </c:pt>
                <c:pt idx="388">
                  <c:v>2944.7009408602153</c:v>
                </c:pt>
                <c:pt idx="389">
                  <c:v>2944.7009408602153</c:v>
                </c:pt>
                <c:pt idx="390">
                  <c:v>2944.7009408602153</c:v>
                </c:pt>
                <c:pt idx="391">
                  <c:v>2944.7009408602153</c:v>
                </c:pt>
                <c:pt idx="392">
                  <c:v>2944.7009408602153</c:v>
                </c:pt>
                <c:pt idx="393">
                  <c:v>2944.7009408602153</c:v>
                </c:pt>
                <c:pt idx="394">
                  <c:v>2944.7009408602153</c:v>
                </c:pt>
                <c:pt idx="395">
                  <c:v>2944.7009408602153</c:v>
                </c:pt>
                <c:pt idx="396">
                  <c:v>2944.7009408602153</c:v>
                </c:pt>
                <c:pt idx="397">
                  <c:v>2944.7009408602153</c:v>
                </c:pt>
                <c:pt idx="398">
                  <c:v>2944.7009408602153</c:v>
                </c:pt>
                <c:pt idx="399">
                  <c:v>2944.7009408602153</c:v>
                </c:pt>
                <c:pt idx="400">
                  <c:v>2944.7009408602153</c:v>
                </c:pt>
                <c:pt idx="401">
                  <c:v>2944.7009408602153</c:v>
                </c:pt>
                <c:pt idx="402">
                  <c:v>2944.7009408602153</c:v>
                </c:pt>
                <c:pt idx="403">
                  <c:v>2944.7009408602153</c:v>
                </c:pt>
                <c:pt idx="404">
                  <c:v>2944.7009408602153</c:v>
                </c:pt>
                <c:pt idx="405">
                  <c:v>2944.7009408602153</c:v>
                </c:pt>
                <c:pt idx="406">
                  <c:v>2944.7009408602153</c:v>
                </c:pt>
                <c:pt idx="407">
                  <c:v>2944.7009408602153</c:v>
                </c:pt>
                <c:pt idx="408">
                  <c:v>2944.7009408602153</c:v>
                </c:pt>
                <c:pt idx="409">
                  <c:v>2944.7009408602153</c:v>
                </c:pt>
                <c:pt idx="410">
                  <c:v>2944.7009408602153</c:v>
                </c:pt>
                <c:pt idx="411">
                  <c:v>2944.7009408602153</c:v>
                </c:pt>
                <c:pt idx="412">
                  <c:v>2944.7009408602153</c:v>
                </c:pt>
                <c:pt idx="413">
                  <c:v>2944.7009408602153</c:v>
                </c:pt>
                <c:pt idx="414">
                  <c:v>2944.7009408602153</c:v>
                </c:pt>
                <c:pt idx="415">
                  <c:v>2944.7009408602153</c:v>
                </c:pt>
                <c:pt idx="416">
                  <c:v>2944.7009408602153</c:v>
                </c:pt>
                <c:pt idx="417">
                  <c:v>2944.7009408602153</c:v>
                </c:pt>
                <c:pt idx="418">
                  <c:v>2944.7009408602153</c:v>
                </c:pt>
                <c:pt idx="419">
                  <c:v>2944.7009408602153</c:v>
                </c:pt>
                <c:pt idx="420">
                  <c:v>2944.7009408602153</c:v>
                </c:pt>
                <c:pt idx="421">
                  <c:v>2944.7009408602153</c:v>
                </c:pt>
                <c:pt idx="422">
                  <c:v>2944.7009408602153</c:v>
                </c:pt>
                <c:pt idx="423">
                  <c:v>2944.7009408602153</c:v>
                </c:pt>
                <c:pt idx="424">
                  <c:v>2944.7009408602153</c:v>
                </c:pt>
                <c:pt idx="425">
                  <c:v>2944.7009408602153</c:v>
                </c:pt>
                <c:pt idx="426">
                  <c:v>2944.7009408602153</c:v>
                </c:pt>
                <c:pt idx="427">
                  <c:v>2944.7009408602153</c:v>
                </c:pt>
                <c:pt idx="428">
                  <c:v>2944.7009408602153</c:v>
                </c:pt>
                <c:pt idx="429">
                  <c:v>2944.7009408602153</c:v>
                </c:pt>
                <c:pt idx="430">
                  <c:v>2944.7009408602153</c:v>
                </c:pt>
                <c:pt idx="431">
                  <c:v>2944.7009408602153</c:v>
                </c:pt>
                <c:pt idx="432">
                  <c:v>2944.7009408602153</c:v>
                </c:pt>
                <c:pt idx="433">
                  <c:v>2944.7009408602153</c:v>
                </c:pt>
                <c:pt idx="434">
                  <c:v>2944.7009408602153</c:v>
                </c:pt>
                <c:pt idx="435">
                  <c:v>2944.7009408602153</c:v>
                </c:pt>
                <c:pt idx="436">
                  <c:v>2944.7009408602153</c:v>
                </c:pt>
                <c:pt idx="437">
                  <c:v>2944.7009408602153</c:v>
                </c:pt>
                <c:pt idx="438">
                  <c:v>2944.7009408602153</c:v>
                </c:pt>
                <c:pt idx="439">
                  <c:v>2944.7009408602153</c:v>
                </c:pt>
                <c:pt idx="440">
                  <c:v>2944.7009408602153</c:v>
                </c:pt>
                <c:pt idx="441">
                  <c:v>2944.7009408602153</c:v>
                </c:pt>
                <c:pt idx="442">
                  <c:v>2944.7009408602153</c:v>
                </c:pt>
                <c:pt idx="443">
                  <c:v>2944.7009408602153</c:v>
                </c:pt>
                <c:pt idx="444">
                  <c:v>2944.7009408602153</c:v>
                </c:pt>
                <c:pt idx="445">
                  <c:v>2944.7009408602153</c:v>
                </c:pt>
                <c:pt idx="446">
                  <c:v>2944.7009408602153</c:v>
                </c:pt>
                <c:pt idx="447">
                  <c:v>2944.7009408602153</c:v>
                </c:pt>
                <c:pt idx="448">
                  <c:v>2944.7009408602153</c:v>
                </c:pt>
                <c:pt idx="449">
                  <c:v>2944.7009408602153</c:v>
                </c:pt>
                <c:pt idx="450">
                  <c:v>2944.7009408602153</c:v>
                </c:pt>
                <c:pt idx="451">
                  <c:v>2944.7009408602153</c:v>
                </c:pt>
                <c:pt idx="452">
                  <c:v>2944.7009408602153</c:v>
                </c:pt>
                <c:pt idx="453">
                  <c:v>2944.7009408602153</c:v>
                </c:pt>
                <c:pt idx="454">
                  <c:v>2944.7009408602153</c:v>
                </c:pt>
                <c:pt idx="455">
                  <c:v>2944.7009408602153</c:v>
                </c:pt>
                <c:pt idx="456">
                  <c:v>2944.7009408602153</c:v>
                </c:pt>
                <c:pt idx="457">
                  <c:v>2944.7009408602153</c:v>
                </c:pt>
                <c:pt idx="458">
                  <c:v>2944.7009408602153</c:v>
                </c:pt>
                <c:pt idx="459">
                  <c:v>2944.7009408602153</c:v>
                </c:pt>
                <c:pt idx="460">
                  <c:v>2944.7009408602153</c:v>
                </c:pt>
                <c:pt idx="461">
                  <c:v>2944.7009408602153</c:v>
                </c:pt>
                <c:pt idx="462">
                  <c:v>2944.7009408602153</c:v>
                </c:pt>
                <c:pt idx="463">
                  <c:v>2944.7009408602153</c:v>
                </c:pt>
                <c:pt idx="464">
                  <c:v>2944.7009408602153</c:v>
                </c:pt>
                <c:pt idx="465">
                  <c:v>2944.7009408602153</c:v>
                </c:pt>
                <c:pt idx="466">
                  <c:v>2944.7009408602153</c:v>
                </c:pt>
                <c:pt idx="467">
                  <c:v>2944.7009408602153</c:v>
                </c:pt>
                <c:pt idx="468">
                  <c:v>2944.7009408602153</c:v>
                </c:pt>
                <c:pt idx="469">
                  <c:v>2944.7009408602153</c:v>
                </c:pt>
                <c:pt idx="470">
                  <c:v>2944.7009408602153</c:v>
                </c:pt>
                <c:pt idx="471">
                  <c:v>2944.7009408602153</c:v>
                </c:pt>
                <c:pt idx="472">
                  <c:v>2944.7009408602153</c:v>
                </c:pt>
                <c:pt idx="473">
                  <c:v>2944.7009408602153</c:v>
                </c:pt>
                <c:pt idx="474">
                  <c:v>2944.7009408602153</c:v>
                </c:pt>
                <c:pt idx="475">
                  <c:v>2944.7009408602153</c:v>
                </c:pt>
                <c:pt idx="476">
                  <c:v>2944.7009408602153</c:v>
                </c:pt>
                <c:pt idx="477">
                  <c:v>2944.7009408602153</c:v>
                </c:pt>
                <c:pt idx="478">
                  <c:v>2944.7009408602153</c:v>
                </c:pt>
                <c:pt idx="479">
                  <c:v>2944.7009408602153</c:v>
                </c:pt>
                <c:pt idx="480">
                  <c:v>2944.7009408602153</c:v>
                </c:pt>
                <c:pt idx="481">
                  <c:v>2944.7009408602153</c:v>
                </c:pt>
                <c:pt idx="482">
                  <c:v>2944.7009408602153</c:v>
                </c:pt>
                <c:pt idx="483">
                  <c:v>2944.7009408602153</c:v>
                </c:pt>
                <c:pt idx="484">
                  <c:v>2944.7009408602153</c:v>
                </c:pt>
                <c:pt idx="485">
                  <c:v>2944.7009408602153</c:v>
                </c:pt>
                <c:pt idx="486">
                  <c:v>2944.7009408602153</c:v>
                </c:pt>
                <c:pt idx="487">
                  <c:v>2944.7009408602153</c:v>
                </c:pt>
                <c:pt idx="488">
                  <c:v>2944.7009408602153</c:v>
                </c:pt>
                <c:pt idx="489">
                  <c:v>2944.7009408602153</c:v>
                </c:pt>
                <c:pt idx="490">
                  <c:v>2944.7009408602153</c:v>
                </c:pt>
                <c:pt idx="491">
                  <c:v>2944.7009408602153</c:v>
                </c:pt>
                <c:pt idx="492">
                  <c:v>2944.7009408602153</c:v>
                </c:pt>
                <c:pt idx="493">
                  <c:v>2944.7009408602153</c:v>
                </c:pt>
                <c:pt idx="494">
                  <c:v>2944.7009408602153</c:v>
                </c:pt>
                <c:pt idx="495">
                  <c:v>2944.7009408602153</c:v>
                </c:pt>
                <c:pt idx="496">
                  <c:v>2944.7009408602153</c:v>
                </c:pt>
                <c:pt idx="497">
                  <c:v>2944.7009408602153</c:v>
                </c:pt>
                <c:pt idx="498">
                  <c:v>2944.7009408602153</c:v>
                </c:pt>
                <c:pt idx="499">
                  <c:v>2944.7009408602153</c:v>
                </c:pt>
                <c:pt idx="500">
                  <c:v>2944.7009408602153</c:v>
                </c:pt>
                <c:pt idx="501">
                  <c:v>2944.7009408602153</c:v>
                </c:pt>
                <c:pt idx="502">
                  <c:v>2944.7009408602153</c:v>
                </c:pt>
                <c:pt idx="503">
                  <c:v>2944.7009408602153</c:v>
                </c:pt>
                <c:pt idx="504">
                  <c:v>2944.7009408602153</c:v>
                </c:pt>
                <c:pt idx="505">
                  <c:v>2944.7009408602153</c:v>
                </c:pt>
                <c:pt idx="506">
                  <c:v>2944.7009408602153</c:v>
                </c:pt>
                <c:pt idx="507">
                  <c:v>2944.7009408602153</c:v>
                </c:pt>
                <c:pt idx="508">
                  <c:v>2944.7009408602153</c:v>
                </c:pt>
                <c:pt idx="509">
                  <c:v>2944.7009408602153</c:v>
                </c:pt>
                <c:pt idx="510">
                  <c:v>2944.7009408602153</c:v>
                </c:pt>
                <c:pt idx="511">
                  <c:v>2944.7009408602153</c:v>
                </c:pt>
                <c:pt idx="512">
                  <c:v>2944.7009408602153</c:v>
                </c:pt>
                <c:pt idx="513">
                  <c:v>2944.7009408602153</c:v>
                </c:pt>
                <c:pt idx="514">
                  <c:v>2944.7009408602153</c:v>
                </c:pt>
                <c:pt idx="515">
                  <c:v>2944.7009408602153</c:v>
                </c:pt>
                <c:pt idx="516">
                  <c:v>2944.7009408602153</c:v>
                </c:pt>
                <c:pt idx="517">
                  <c:v>2944.7009408602153</c:v>
                </c:pt>
                <c:pt idx="518">
                  <c:v>2944.7009408602153</c:v>
                </c:pt>
                <c:pt idx="519">
                  <c:v>2944.7009408602153</c:v>
                </c:pt>
                <c:pt idx="520">
                  <c:v>2944.7009408602153</c:v>
                </c:pt>
                <c:pt idx="521">
                  <c:v>2944.7009408602153</c:v>
                </c:pt>
                <c:pt idx="522">
                  <c:v>2944.7009408602153</c:v>
                </c:pt>
                <c:pt idx="523">
                  <c:v>2944.7009408602153</c:v>
                </c:pt>
                <c:pt idx="524">
                  <c:v>2944.7009408602153</c:v>
                </c:pt>
                <c:pt idx="525">
                  <c:v>2944.7009408602153</c:v>
                </c:pt>
                <c:pt idx="526">
                  <c:v>2944.7009408602153</c:v>
                </c:pt>
                <c:pt idx="527">
                  <c:v>2944.7009408602153</c:v>
                </c:pt>
                <c:pt idx="528">
                  <c:v>2944.7009408602153</c:v>
                </c:pt>
                <c:pt idx="529">
                  <c:v>2944.7009408602153</c:v>
                </c:pt>
                <c:pt idx="530">
                  <c:v>2944.7009408602153</c:v>
                </c:pt>
                <c:pt idx="531">
                  <c:v>2944.7009408602153</c:v>
                </c:pt>
                <c:pt idx="532">
                  <c:v>2944.7009408602153</c:v>
                </c:pt>
                <c:pt idx="533">
                  <c:v>2944.7009408602153</c:v>
                </c:pt>
                <c:pt idx="534">
                  <c:v>2944.7009408602153</c:v>
                </c:pt>
                <c:pt idx="535">
                  <c:v>2944.7009408602153</c:v>
                </c:pt>
                <c:pt idx="536">
                  <c:v>2944.7009408602153</c:v>
                </c:pt>
                <c:pt idx="537">
                  <c:v>2944.7009408602153</c:v>
                </c:pt>
                <c:pt idx="538">
                  <c:v>2944.7009408602153</c:v>
                </c:pt>
                <c:pt idx="539">
                  <c:v>2944.7009408602153</c:v>
                </c:pt>
                <c:pt idx="540">
                  <c:v>2944.7009408602153</c:v>
                </c:pt>
                <c:pt idx="541">
                  <c:v>2944.7009408602153</c:v>
                </c:pt>
                <c:pt idx="542">
                  <c:v>2944.7009408602153</c:v>
                </c:pt>
                <c:pt idx="543">
                  <c:v>2944.7009408602153</c:v>
                </c:pt>
                <c:pt idx="544">
                  <c:v>2944.7009408602153</c:v>
                </c:pt>
                <c:pt idx="545">
                  <c:v>2944.7009408602153</c:v>
                </c:pt>
                <c:pt idx="546">
                  <c:v>2944.7009408602153</c:v>
                </c:pt>
                <c:pt idx="547">
                  <c:v>2944.7009408602153</c:v>
                </c:pt>
                <c:pt idx="548">
                  <c:v>2944.7009408602153</c:v>
                </c:pt>
                <c:pt idx="549">
                  <c:v>2944.7009408602153</c:v>
                </c:pt>
                <c:pt idx="550">
                  <c:v>2944.7009408602153</c:v>
                </c:pt>
                <c:pt idx="551">
                  <c:v>2944.7009408602153</c:v>
                </c:pt>
                <c:pt idx="552">
                  <c:v>2944.7009408602153</c:v>
                </c:pt>
                <c:pt idx="553">
                  <c:v>2944.7009408602153</c:v>
                </c:pt>
                <c:pt idx="554">
                  <c:v>2944.7009408602153</c:v>
                </c:pt>
                <c:pt idx="555">
                  <c:v>2944.7009408602153</c:v>
                </c:pt>
                <c:pt idx="556">
                  <c:v>2944.7009408602153</c:v>
                </c:pt>
                <c:pt idx="557">
                  <c:v>2944.7009408602153</c:v>
                </c:pt>
                <c:pt idx="558">
                  <c:v>2944.7009408602153</c:v>
                </c:pt>
                <c:pt idx="559">
                  <c:v>2944.7009408602153</c:v>
                </c:pt>
                <c:pt idx="560">
                  <c:v>2944.7009408602153</c:v>
                </c:pt>
                <c:pt idx="561">
                  <c:v>2944.7009408602153</c:v>
                </c:pt>
                <c:pt idx="562">
                  <c:v>2944.7009408602153</c:v>
                </c:pt>
                <c:pt idx="563">
                  <c:v>2944.7009408602153</c:v>
                </c:pt>
                <c:pt idx="564">
                  <c:v>2944.7009408602153</c:v>
                </c:pt>
                <c:pt idx="565">
                  <c:v>2944.7009408602153</c:v>
                </c:pt>
                <c:pt idx="566">
                  <c:v>2944.7009408602153</c:v>
                </c:pt>
                <c:pt idx="567">
                  <c:v>2944.7009408602153</c:v>
                </c:pt>
                <c:pt idx="568">
                  <c:v>2944.7009408602153</c:v>
                </c:pt>
                <c:pt idx="569">
                  <c:v>2944.7009408602153</c:v>
                </c:pt>
                <c:pt idx="570">
                  <c:v>2944.7009408602153</c:v>
                </c:pt>
                <c:pt idx="571">
                  <c:v>2944.7009408602153</c:v>
                </c:pt>
                <c:pt idx="572">
                  <c:v>2944.7009408602153</c:v>
                </c:pt>
                <c:pt idx="573">
                  <c:v>2944.7009408602153</c:v>
                </c:pt>
                <c:pt idx="574">
                  <c:v>2944.7009408602153</c:v>
                </c:pt>
                <c:pt idx="575">
                  <c:v>2944.7009408602153</c:v>
                </c:pt>
                <c:pt idx="576">
                  <c:v>2944.7009408602153</c:v>
                </c:pt>
                <c:pt idx="577">
                  <c:v>2944.7009408602153</c:v>
                </c:pt>
                <c:pt idx="578">
                  <c:v>2944.7009408602153</c:v>
                </c:pt>
                <c:pt idx="579">
                  <c:v>2944.7009408602153</c:v>
                </c:pt>
                <c:pt idx="580">
                  <c:v>2944.7009408602153</c:v>
                </c:pt>
                <c:pt idx="581">
                  <c:v>2944.7009408602153</c:v>
                </c:pt>
                <c:pt idx="582">
                  <c:v>2944.7009408602153</c:v>
                </c:pt>
                <c:pt idx="583">
                  <c:v>2944.7009408602153</c:v>
                </c:pt>
                <c:pt idx="584">
                  <c:v>2944.7009408602153</c:v>
                </c:pt>
                <c:pt idx="585">
                  <c:v>2944.7009408602153</c:v>
                </c:pt>
                <c:pt idx="586">
                  <c:v>2944.7009408602153</c:v>
                </c:pt>
                <c:pt idx="587">
                  <c:v>2944.7009408602153</c:v>
                </c:pt>
                <c:pt idx="588">
                  <c:v>2944.7009408602153</c:v>
                </c:pt>
                <c:pt idx="589">
                  <c:v>2944.7009408602153</c:v>
                </c:pt>
                <c:pt idx="590">
                  <c:v>2944.7009408602153</c:v>
                </c:pt>
                <c:pt idx="591">
                  <c:v>2944.7009408602153</c:v>
                </c:pt>
                <c:pt idx="592">
                  <c:v>2944.7009408602153</c:v>
                </c:pt>
                <c:pt idx="593">
                  <c:v>2944.7009408602153</c:v>
                </c:pt>
                <c:pt idx="594">
                  <c:v>2944.7009408602153</c:v>
                </c:pt>
                <c:pt idx="595">
                  <c:v>2944.7009408602153</c:v>
                </c:pt>
                <c:pt idx="596">
                  <c:v>2944.7009408602153</c:v>
                </c:pt>
                <c:pt idx="597">
                  <c:v>2944.7009408602153</c:v>
                </c:pt>
                <c:pt idx="598">
                  <c:v>2944.7009408602153</c:v>
                </c:pt>
                <c:pt idx="599">
                  <c:v>2944.7009408602153</c:v>
                </c:pt>
                <c:pt idx="600">
                  <c:v>2944.7009408602153</c:v>
                </c:pt>
                <c:pt idx="601">
                  <c:v>2944.7009408602153</c:v>
                </c:pt>
                <c:pt idx="602">
                  <c:v>2944.7009408602153</c:v>
                </c:pt>
                <c:pt idx="603">
                  <c:v>2944.7009408602153</c:v>
                </c:pt>
                <c:pt idx="604">
                  <c:v>2944.7009408602153</c:v>
                </c:pt>
                <c:pt idx="605">
                  <c:v>2944.7009408602153</c:v>
                </c:pt>
                <c:pt idx="606">
                  <c:v>2944.7009408602153</c:v>
                </c:pt>
                <c:pt idx="607">
                  <c:v>2944.7009408602153</c:v>
                </c:pt>
                <c:pt idx="608">
                  <c:v>2944.7009408602153</c:v>
                </c:pt>
                <c:pt idx="609">
                  <c:v>2944.7009408602153</c:v>
                </c:pt>
                <c:pt idx="610">
                  <c:v>2944.7009408602153</c:v>
                </c:pt>
                <c:pt idx="611">
                  <c:v>2944.7009408602153</c:v>
                </c:pt>
                <c:pt idx="612">
                  <c:v>2944.7009408602153</c:v>
                </c:pt>
                <c:pt idx="613">
                  <c:v>2944.7009408602153</c:v>
                </c:pt>
                <c:pt idx="614">
                  <c:v>2944.7009408602153</c:v>
                </c:pt>
                <c:pt idx="615">
                  <c:v>2944.7009408602153</c:v>
                </c:pt>
                <c:pt idx="616">
                  <c:v>2944.7009408602153</c:v>
                </c:pt>
                <c:pt idx="617">
                  <c:v>2944.7009408602153</c:v>
                </c:pt>
                <c:pt idx="618">
                  <c:v>2944.7009408602153</c:v>
                </c:pt>
                <c:pt idx="619">
                  <c:v>2944.7009408602153</c:v>
                </c:pt>
                <c:pt idx="620">
                  <c:v>2944.7009408602153</c:v>
                </c:pt>
                <c:pt idx="621">
                  <c:v>2944.7009408602153</c:v>
                </c:pt>
                <c:pt idx="622">
                  <c:v>2944.7009408602153</c:v>
                </c:pt>
                <c:pt idx="623">
                  <c:v>2944.7009408602153</c:v>
                </c:pt>
                <c:pt idx="624">
                  <c:v>2944.7009408602153</c:v>
                </c:pt>
                <c:pt idx="625">
                  <c:v>2944.7009408602153</c:v>
                </c:pt>
                <c:pt idx="626">
                  <c:v>2944.7009408602153</c:v>
                </c:pt>
                <c:pt idx="627">
                  <c:v>2944.7009408602153</c:v>
                </c:pt>
                <c:pt idx="628">
                  <c:v>2944.7009408602153</c:v>
                </c:pt>
                <c:pt idx="629">
                  <c:v>2944.7009408602153</c:v>
                </c:pt>
                <c:pt idx="630">
                  <c:v>2944.7009408602153</c:v>
                </c:pt>
                <c:pt idx="631">
                  <c:v>2944.7009408602153</c:v>
                </c:pt>
                <c:pt idx="632">
                  <c:v>2944.7009408602153</c:v>
                </c:pt>
                <c:pt idx="633">
                  <c:v>2944.7009408602153</c:v>
                </c:pt>
                <c:pt idx="634">
                  <c:v>2944.7009408602153</c:v>
                </c:pt>
                <c:pt idx="635">
                  <c:v>2944.7009408602153</c:v>
                </c:pt>
                <c:pt idx="636">
                  <c:v>2944.7009408602153</c:v>
                </c:pt>
                <c:pt idx="637">
                  <c:v>2944.7009408602153</c:v>
                </c:pt>
                <c:pt idx="638">
                  <c:v>2944.7009408602153</c:v>
                </c:pt>
                <c:pt idx="639">
                  <c:v>2944.7009408602153</c:v>
                </c:pt>
                <c:pt idx="640">
                  <c:v>2944.7009408602153</c:v>
                </c:pt>
                <c:pt idx="641">
                  <c:v>2944.7009408602153</c:v>
                </c:pt>
                <c:pt idx="642">
                  <c:v>2944.7009408602153</c:v>
                </c:pt>
                <c:pt idx="643">
                  <c:v>2944.7009408602153</c:v>
                </c:pt>
                <c:pt idx="644">
                  <c:v>2944.7009408602153</c:v>
                </c:pt>
                <c:pt idx="645">
                  <c:v>2944.7009408602153</c:v>
                </c:pt>
                <c:pt idx="646">
                  <c:v>2944.7009408602153</c:v>
                </c:pt>
                <c:pt idx="647">
                  <c:v>2944.7009408602153</c:v>
                </c:pt>
                <c:pt idx="648">
                  <c:v>2944.7009408602153</c:v>
                </c:pt>
                <c:pt idx="649">
                  <c:v>2944.7009408602153</c:v>
                </c:pt>
                <c:pt idx="650">
                  <c:v>2944.7009408602153</c:v>
                </c:pt>
                <c:pt idx="651">
                  <c:v>2944.7009408602153</c:v>
                </c:pt>
                <c:pt idx="652">
                  <c:v>2944.7009408602153</c:v>
                </c:pt>
                <c:pt idx="653">
                  <c:v>2944.7009408602153</c:v>
                </c:pt>
                <c:pt idx="654">
                  <c:v>2944.7009408602153</c:v>
                </c:pt>
                <c:pt idx="655">
                  <c:v>2944.7009408602153</c:v>
                </c:pt>
                <c:pt idx="656">
                  <c:v>2944.7009408602153</c:v>
                </c:pt>
                <c:pt idx="657">
                  <c:v>2944.7009408602153</c:v>
                </c:pt>
                <c:pt idx="658">
                  <c:v>2944.7009408602153</c:v>
                </c:pt>
                <c:pt idx="659">
                  <c:v>2944.7009408602153</c:v>
                </c:pt>
                <c:pt idx="660">
                  <c:v>2944.7009408602153</c:v>
                </c:pt>
                <c:pt idx="661">
                  <c:v>2944.7009408602153</c:v>
                </c:pt>
                <c:pt idx="662">
                  <c:v>2944.7009408602153</c:v>
                </c:pt>
                <c:pt idx="663">
                  <c:v>2944.7009408602153</c:v>
                </c:pt>
                <c:pt idx="664">
                  <c:v>2944.7009408602153</c:v>
                </c:pt>
                <c:pt idx="665">
                  <c:v>2944.7009408602153</c:v>
                </c:pt>
                <c:pt idx="666">
                  <c:v>2944.7009408602153</c:v>
                </c:pt>
                <c:pt idx="667">
                  <c:v>2944.7009408602153</c:v>
                </c:pt>
                <c:pt idx="668">
                  <c:v>2944.7009408602153</c:v>
                </c:pt>
                <c:pt idx="669">
                  <c:v>2944.7009408602153</c:v>
                </c:pt>
                <c:pt idx="670">
                  <c:v>2944.7009408602153</c:v>
                </c:pt>
                <c:pt idx="671">
                  <c:v>2944.7009408602153</c:v>
                </c:pt>
                <c:pt idx="672">
                  <c:v>2944.7009408602153</c:v>
                </c:pt>
                <c:pt idx="673">
                  <c:v>2944.7009408602153</c:v>
                </c:pt>
                <c:pt idx="674">
                  <c:v>2944.7009408602153</c:v>
                </c:pt>
                <c:pt idx="675">
                  <c:v>2944.7009408602153</c:v>
                </c:pt>
                <c:pt idx="676">
                  <c:v>2944.7009408602153</c:v>
                </c:pt>
                <c:pt idx="677">
                  <c:v>2944.7009408602153</c:v>
                </c:pt>
                <c:pt idx="678">
                  <c:v>2944.7009408602153</c:v>
                </c:pt>
                <c:pt idx="679">
                  <c:v>2944.7009408602153</c:v>
                </c:pt>
                <c:pt idx="680">
                  <c:v>2944.7009408602153</c:v>
                </c:pt>
                <c:pt idx="681">
                  <c:v>2944.7009408602153</c:v>
                </c:pt>
                <c:pt idx="682">
                  <c:v>2944.7009408602153</c:v>
                </c:pt>
                <c:pt idx="683">
                  <c:v>2944.7009408602153</c:v>
                </c:pt>
                <c:pt idx="684">
                  <c:v>2944.7009408602153</c:v>
                </c:pt>
                <c:pt idx="685">
                  <c:v>2944.7009408602153</c:v>
                </c:pt>
                <c:pt idx="686">
                  <c:v>2944.7009408602153</c:v>
                </c:pt>
                <c:pt idx="687">
                  <c:v>2944.7009408602153</c:v>
                </c:pt>
                <c:pt idx="688">
                  <c:v>2944.7009408602153</c:v>
                </c:pt>
                <c:pt idx="689">
                  <c:v>2944.7009408602153</c:v>
                </c:pt>
                <c:pt idx="690">
                  <c:v>2944.7009408602153</c:v>
                </c:pt>
                <c:pt idx="691">
                  <c:v>2944.7009408602153</c:v>
                </c:pt>
                <c:pt idx="692">
                  <c:v>2944.7009408602153</c:v>
                </c:pt>
                <c:pt idx="693">
                  <c:v>2944.7009408602153</c:v>
                </c:pt>
                <c:pt idx="694">
                  <c:v>2944.7009408602153</c:v>
                </c:pt>
                <c:pt idx="695">
                  <c:v>2944.7009408602153</c:v>
                </c:pt>
                <c:pt idx="696">
                  <c:v>2944.7009408602153</c:v>
                </c:pt>
                <c:pt idx="697">
                  <c:v>2944.7009408602153</c:v>
                </c:pt>
                <c:pt idx="698">
                  <c:v>2944.7009408602153</c:v>
                </c:pt>
                <c:pt idx="699">
                  <c:v>2944.7009408602153</c:v>
                </c:pt>
                <c:pt idx="700">
                  <c:v>2944.7009408602153</c:v>
                </c:pt>
                <c:pt idx="701">
                  <c:v>2944.7009408602153</c:v>
                </c:pt>
                <c:pt idx="702">
                  <c:v>2944.7009408602153</c:v>
                </c:pt>
                <c:pt idx="703">
                  <c:v>2944.7009408602153</c:v>
                </c:pt>
                <c:pt idx="704">
                  <c:v>2944.7009408602153</c:v>
                </c:pt>
                <c:pt idx="705">
                  <c:v>2944.7009408602153</c:v>
                </c:pt>
                <c:pt idx="706">
                  <c:v>2944.7009408602153</c:v>
                </c:pt>
                <c:pt idx="707">
                  <c:v>2944.7009408602153</c:v>
                </c:pt>
                <c:pt idx="708">
                  <c:v>2944.7009408602153</c:v>
                </c:pt>
                <c:pt idx="709">
                  <c:v>2944.7009408602153</c:v>
                </c:pt>
                <c:pt idx="710">
                  <c:v>2944.7009408602153</c:v>
                </c:pt>
                <c:pt idx="711">
                  <c:v>2944.7009408602153</c:v>
                </c:pt>
                <c:pt idx="712">
                  <c:v>2944.7009408602153</c:v>
                </c:pt>
                <c:pt idx="713">
                  <c:v>2944.7009408602153</c:v>
                </c:pt>
                <c:pt idx="714">
                  <c:v>2944.7009408602153</c:v>
                </c:pt>
                <c:pt idx="715">
                  <c:v>2944.7009408602153</c:v>
                </c:pt>
                <c:pt idx="716">
                  <c:v>2944.7009408602153</c:v>
                </c:pt>
                <c:pt idx="717">
                  <c:v>2944.7009408602153</c:v>
                </c:pt>
                <c:pt idx="718">
                  <c:v>2944.7009408602153</c:v>
                </c:pt>
                <c:pt idx="719">
                  <c:v>2944.7009408602153</c:v>
                </c:pt>
                <c:pt idx="720">
                  <c:v>2944.7009408602153</c:v>
                </c:pt>
                <c:pt idx="721">
                  <c:v>2944.7009408602153</c:v>
                </c:pt>
                <c:pt idx="722">
                  <c:v>2944.7009408602153</c:v>
                </c:pt>
                <c:pt idx="723">
                  <c:v>2944.7009408602153</c:v>
                </c:pt>
                <c:pt idx="724">
                  <c:v>2944.7009408602153</c:v>
                </c:pt>
                <c:pt idx="725">
                  <c:v>2944.7009408602153</c:v>
                </c:pt>
                <c:pt idx="726">
                  <c:v>2944.7009408602153</c:v>
                </c:pt>
                <c:pt idx="727">
                  <c:v>2944.7009408602153</c:v>
                </c:pt>
                <c:pt idx="728">
                  <c:v>2944.7009408602153</c:v>
                </c:pt>
                <c:pt idx="729">
                  <c:v>2944.7009408602153</c:v>
                </c:pt>
                <c:pt idx="730">
                  <c:v>2944.7009408602153</c:v>
                </c:pt>
                <c:pt idx="731">
                  <c:v>2944.7009408602153</c:v>
                </c:pt>
                <c:pt idx="732">
                  <c:v>2944.7009408602153</c:v>
                </c:pt>
                <c:pt idx="733">
                  <c:v>2944.7009408602153</c:v>
                </c:pt>
                <c:pt idx="734">
                  <c:v>2944.7009408602153</c:v>
                </c:pt>
                <c:pt idx="735">
                  <c:v>2944.7009408602153</c:v>
                </c:pt>
                <c:pt idx="736">
                  <c:v>2944.7009408602153</c:v>
                </c:pt>
                <c:pt idx="737">
                  <c:v>2944.7009408602153</c:v>
                </c:pt>
                <c:pt idx="738">
                  <c:v>2944.7009408602153</c:v>
                </c:pt>
                <c:pt idx="739">
                  <c:v>2944.7009408602153</c:v>
                </c:pt>
                <c:pt idx="740">
                  <c:v>2944.7009408602153</c:v>
                </c:pt>
                <c:pt idx="741">
                  <c:v>2944.7009408602153</c:v>
                </c:pt>
                <c:pt idx="742">
                  <c:v>2944.7009408602153</c:v>
                </c:pt>
                <c:pt idx="743">
                  <c:v>2944.7009408602153</c:v>
                </c:pt>
                <c:pt idx="744">
                  <c:v>2944.7009408602153</c:v>
                </c:pt>
                <c:pt idx="745">
                  <c:v>2944.7009408602153</c:v>
                </c:pt>
                <c:pt idx="746">
                  <c:v>2944.7009408602153</c:v>
                </c:pt>
                <c:pt idx="747">
                  <c:v>2944.7009408602153</c:v>
                </c:pt>
                <c:pt idx="748">
                  <c:v>2944.7009408602153</c:v>
                </c:pt>
                <c:pt idx="749">
                  <c:v>2944.7009408602153</c:v>
                </c:pt>
                <c:pt idx="750">
                  <c:v>2944.7009408602153</c:v>
                </c:pt>
                <c:pt idx="751">
                  <c:v>2944.7009408602153</c:v>
                </c:pt>
                <c:pt idx="752">
                  <c:v>2944.7009408602153</c:v>
                </c:pt>
                <c:pt idx="753">
                  <c:v>2944.7009408602153</c:v>
                </c:pt>
                <c:pt idx="754">
                  <c:v>2944.7009408602153</c:v>
                </c:pt>
                <c:pt idx="755">
                  <c:v>2944.7009408602153</c:v>
                </c:pt>
                <c:pt idx="756">
                  <c:v>2944.7009408602153</c:v>
                </c:pt>
                <c:pt idx="757">
                  <c:v>2944.7009408602153</c:v>
                </c:pt>
                <c:pt idx="758">
                  <c:v>2944.7009408602153</c:v>
                </c:pt>
                <c:pt idx="759">
                  <c:v>2944.7009408602153</c:v>
                </c:pt>
                <c:pt idx="760">
                  <c:v>2944.7009408602153</c:v>
                </c:pt>
                <c:pt idx="761">
                  <c:v>2944.7009408602153</c:v>
                </c:pt>
                <c:pt idx="762">
                  <c:v>2944.7009408602153</c:v>
                </c:pt>
                <c:pt idx="763">
                  <c:v>2944.7009408602153</c:v>
                </c:pt>
                <c:pt idx="764">
                  <c:v>2944.7009408602153</c:v>
                </c:pt>
                <c:pt idx="765">
                  <c:v>2944.7009408602153</c:v>
                </c:pt>
                <c:pt idx="766">
                  <c:v>2944.7009408602153</c:v>
                </c:pt>
                <c:pt idx="767">
                  <c:v>2944.7009408602153</c:v>
                </c:pt>
                <c:pt idx="768">
                  <c:v>2944.7009408602153</c:v>
                </c:pt>
                <c:pt idx="769">
                  <c:v>2944.7009408602153</c:v>
                </c:pt>
                <c:pt idx="770">
                  <c:v>2944.7009408602153</c:v>
                </c:pt>
                <c:pt idx="771">
                  <c:v>2944.7009408602153</c:v>
                </c:pt>
                <c:pt idx="772">
                  <c:v>2944.7009408602153</c:v>
                </c:pt>
                <c:pt idx="773">
                  <c:v>2944.7009408602153</c:v>
                </c:pt>
                <c:pt idx="774">
                  <c:v>2944.7009408602153</c:v>
                </c:pt>
                <c:pt idx="775">
                  <c:v>2944.7009408602153</c:v>
                </c:pt>
                <c:pt idx="776">
                  <c:v>2944.7009408602153</c:v>
                </c:pt>
                <c:pt idx="777">
                  <c:v>2944.7009408602153</c:v>
                </c:pt>
                <c:pt idx="778">
                  <c:v>2944.7009408602153</c:v>
                </c:pt>
                <c:pt idx="779">
                  <c:v>2944.7009408602153</c:v>
                </c:pt>
                <c:pt idx="780">
                  <c:v>2944.7009408602153</c:v>
                </c:pt>
                <c:pt idx="781">
                  <c:v>2944.7009408602153</c:v>
                </c:pt>
                <c:pt idx="782">
                  <c:v>2944.7009408602153</c:v>
                </c:pt>
                <c:pt idx="783">
                  <c:v>2944.7009408602153</c:v>
                </c:pt>
                <c:pt idx="784">
                  <c:v>2944.7009408602153</c:v>
                </c:pt>
                <c:pt idx="785">
                  <c:v>2944.7009408602153</c:v>
                </c:pt>
                <c:pt idx="786">
                  <c:v>2944.7009408602153</c:v>
                </c:pt>
                <c:pt idx="787">
                  <c:v>2944.7009408602153</c:v>
                </c:pt>
                <c:pt idx="788">
                  <c:v>2944.7009408602153</c:v>
                </c:pt>
                <c:pt idx="789">
                  <c:v>2944.7009408602153</c:v>
                </c:pt>
                <c:pt idx="790">
                  <c:v>2944.7009408602153</c:v>
                </c:pt>
                <c:pt idx="791">
                  <c:v>2944.7009408602153</c:v>
                </c:pt>
                <c:pt idx="792">
                  <c:v>2944.7009408602153</c:v>
                </c:pt>
                <c:pt idx="793">
                  <c:v>2944.7009408602153</c:v>
                </c:pt>
                <c:pt idx="794">
                  <c:v>2944.7009408602153</c:v>
                </c:pt>
                <c:pt idx="795">
                  <c:v>2944.7009408602153</c:v>
                </c:pt>
                <c:pt idx="796">
                  <c:v>2944.7009408602153</c:v>
                </c:pt>
                <c:pt idx="797">
                  <c:v>2944.7009408602153</c:v>
                </c:pt>
                <c:pt idx="798">
                  <c:v>2944.7009408602153</c:v>
                </c:pt>
                <c:pt idx="799">
                  <c:v>2944.7009408602153</c:v>
                </c:pt>
                <c:pt idx="800">
                  <c:v>2944.7009408602153</c:v>
                </c:pt>
                <c:pt idx="801">
                  <c:v>2944.7009408602153</c:v>
                </c:pt>
                <c:pt idx="802">
                  <c:v>2944.7009408602153</c:v>
                </c:pt>
                <c:pt idx="803">
                  <c:v>2944.7009408602153</c:v>
                </c:pt>
                <c:pt idx="804">
                  <c:v>2944.7009408602153</c:v>
                </c:pt>
                <c:pt idx="805">
                  <c:v>2944.7009408602153</c:v>
                </c:pt>
                <c:pt idx="806">
                  <c:v>2944.7009408602153</c:v>
                </c:pt>
                <c:pt idx="807">
                  <c:v>2944.7009408602153</c:v>
                </c:pt>
                <c:pt idx="808">
                  <c:v>2944.7009408602153</c:v>
                </c:pt>
                <c:pt idx="809">
                  <c:v>2944.7009408602153</c:v>
                </c:pt>
                <c:pt idx="810">
                  <c:v>2944.7009408602153</c:v>
                </c:pt>
                <c:pt idx="811">
                  <c:v>2944.7009408602153</c:v>
                </c:pt>
                <c:pt idx="812">
                  <c:v>2944.7009408602153</c:v>
                </c:pt>
                <c:pt idx="813">
                  <c:v>2944.7009408602153</c:v>
                </c:pt>
                <c:pt idx="814">
                  <c:v>2944.7009408602153</c:v>
                </c:pt>
                <c:pt idx="815">
                  <c:v>2944.7009408602153</c:v>
                </c:pt>
                <c:pt idx="816">
                  <c:v>2944.7009408602153</c:v>
                </c:pt>
                <c:pt idx="817">
                  <c:v>2944.7009408602153</c:v>
                </c:pt>
                <c:pt idx="818">
                  <c:v>2944.7009408602153</c:v>
                </c:pt>
                <c:pt idx="819">
                  <c:v>2944.7009408602153</c:v>
                </c:pt>
                <c:pt idx="820">
                  <c:v>2944.7009408602153</c:v>
                </c:pt>
                <c:pt idx="821">
                  <c:v>2944.7009408602153</c:v>
                </c:pt>
                <c:pt idx="822">
                  <c:v>2944.7009408602153</c:v>
                </c:pt>
                <c:pt idx="823">
                  <c:v>2944.7009408602153</c:v>
                </c:pt>
                <c:pt idx="824">
                  <c:v>2944.7009408602153</c:v>
                </c:pt>
                <c:pt idx="825">
                  <c:v>2944.7009408602153</c:v>
                </c:pt>
                <c:pt idx="826">
                  <c:v>2944.7009408602153</c:v>
                </c:pt>
                <c:pt idx="827">
                  <c:v>2944.7009408602153</c:v>
                </c:pt>
                <c:pt idx="828">
                  <c:v>2944.7009408602153</c:v>
                </c:pt>
                <c:pt idx="829">
                  <c:v>2944.7009408602153</c:v>
                </c:pt>
                <c:pt idx="830">
                  <c:v>2944.7009408602153</c:v>
                </c:pt>
                <c:pt idx="831">
                  <c:v>2944.7009408602153</c:v>
                </c:pt>
                <c:pt idx="832">
                  <c:v>2944.7009408602153</c:v>
                </c:pt>
                <c:pt idx="833">
                  <c:v>2944.7009408602153</c:v>
                </c:pt>
                <c:pt idx="834">
                  <c:v>2944.7009408602153</c:v>
                </c:pt>
                <c:pt idx="835">
                  <c:v>2944.7009408602153</c:v>
                </c:pt>
                <c:pt idx="836">
                  <c:v>2944.7009408602153</c:v>
                </c:pt>
                <c:pt idx="837">
                  <c:v>2944.7009408602153</c:v>
                </c:pt>
                <c:pt idx="838">
                  <c:v>2944.7009408602153</c:v>
                </c:pt>
                <c:pt idx="839">
                  <c:v>2944.7009408602153</c:v>
                </c:pt>
                <c:pt idx="840">
                  <c:v>2944.7009408602153</c:v>
                </c:pt>
                <c:pt idx="841">
                  <c:v>2944.7009408602153</c:v>
                </c:pt>
                <c:pt idx="842">
                  <c:v>2944.7009408602153</c:v>
                </c:pt>
                <c:pt idx="843">
                  <c:v>2944.7009408602153</c:v>
                </c:pt>
                <c:pt idx="844">
                  <c:v>2944.7009408602153</c:v>
                </c:pt>
                <c:pt idx="845">
                  <c:v>2944.7009408602153</c:v>
                </c:pt>
                <c:pt idx="846">
                  <c:v>2944.7009408602153</c:v>
                </c:pt>
                <c:pt idx="847">
                  <c:v>2944.7009408602153</c:v>
                </c:pt>
                <c:pt idx="848">
                  <c:v>2944.7009408602153</c:v>
                </c:pt>
                <c:pt idx="849">
                  <c:v>2944.7009408602153</c:v>
                </c:pt>
                <c:pt idx="850">
                  <c:v>2944.7009408602153</c:v>
                </c:pt>
                <c:pt idx="851">
                  <c:v>2944.7009408602153</c:v>
                </c:pt>
                <c:pt idx="852">
                  <c:v>2944.7009408602153</c:v>
                </c:pt>
                <c:pt idx="853">
                  <c:v>2944.7009408602153</c:v>
                </c:pt>
                <c:pt idx="854">
                  <c:v>2944.7009408602153</c:v>
                </c:pt>
                <c:pt idx="855">
                  <c:v>2944.7009408602153</c:v>
                </c:pt>
                <c:pt idx="856">
                  <c:v>2944.7009408602153</c:v>
                </c:pt>
                <c:pt idx="857">
                  <c:v>2944.7009408602153</c:v>
                </c:pt>
                <c:pt idx="858">
                  <c:v>2944.7009408602153</c:v>
                </c:pt>
                <c:pt idx="859">
                  <c:v>2944.7009408602153</c:v>
                </c:pt>
                <c:pt idx="860">
                  <c:v>2944.7009408602153</c:v>
                </c:pt>
                <c:pt idx="861">
                  <c:v>2944.7009408602153</c:v>
                </c:pt>
                <c:pt idx="862">
                  <c:v>2944.7009408602153</c:v>
                </c:pt>
                <c:pt idx="863">
                  <c:v>2944.7009408602153</c:v>
                </c:pt>
                <c:pt idx="864">
                  <c:v>2944.7009408602153</c:v>
                </c:pt>
                <c:pt idx="865">
                  <c:v>2944.7009408602153</c:v>
                </c:pt>
                <c:pt idx="866">
                  <c:v>2944.7009408602153</c:v>
                </c:pt>
                <c:pt idx="867">
                  <c:v>2944.7009408602153</c:v>
                </c:pt>
                <c:pt idx="868">
                  <c:v>2944.7009408602153</c:v>
                </c:pt>
                <c:pt idx="869">
                  <c:v>2944.7009408602153</c:v>
                </c:pt>
                <c:pt idx="870">
                  <c:v>2944.7009408602153</c:v>
                </c:pt>
                <c:pt idx="871">
                  <c:v>2944.7009408602153</c:v>
                </c:pt>
                <c:pt idx="872">
                  <c:v>2944.7009408602153</c:v>
                </c:pt>
                <c:pt idx="873">
                  <c:v>2944.7009408602153</c:v>
                </c:pt>
                <c:pt idx="874">
                  <c:v>2944.7009408602153</c:v>
                </c:pt>
                <c:pt idx="875">
                  <c:v>2944.7009408602153</c:v>
                </c:pt>
                <c:pt idx="876">
                  <c:v>2944.7009408602153</c:v>
                </c:pt>
                <c:pt idx="877">
                  <c:v>2944.7009408602153</c:v>
                </c:pt>
                <c:pt idx="878">
                  <c:v>2944.7009408602153</c:v>
                </c:pt>
                <c:pt idx="879">
                  <c:v>2944.7009408602153</c:v>
                </c:pt>
                <c:pt idx="880">
                  <c:v>2944.7009408602153</c:v>
                </c:pt>
                <c:pt idx="881">
                  <c:v>2944.7009408602153</c:v>
                </c:pt>
                <c:pt idx="882">
                  <c:v>2944.7009408602153</c:v>
                </c:pt>
                <c:pt idx="883">
                  <c:v>2944.7009408602153</c:v>
                </c:pt>
                <c:pt idx="884">
                  <c:v>2944.7009408602153</c:v>
                </c:pt>
                <c:pt idx="885">
                  <c:v>2944.7009408602153</c:v>
                </c:pt>
                <c:pt idx="886">
                  <c:v>2944.7009408602153</c:v>
                </c:pt>
                <c:pt idx="887">
                  <c:v>2944.7009408602153</c:v>
                </c:pt>
                <c:pt idx="888">
                  <c:v>2944.7009408602153</c:v>
                </c:pt>
                <c:pt idx="889">
                  <c:v>2944.7009408602153</c:v>
                </c:pt>
                <c:pt idx="890">
                  <c:v>2944.7009408602153</c:v>
                </c:pt>
                <c:pt idx="891">
                  <c:v>2944.7009408602153</c:v>
                </c:pt>
                <c:pt idx="892">
                  <c:v>2944.7009408602153</c:v>
                </c:pt>
                <c:pt idx="893">
                  <c:v>2944.7009408602153</c:v>
                </c:pt>
                <c:pt idx="894">
                  <c:v>2944.7009408602153</c:v>
                </c:pt>
                <c:pt idx="895">
                  <c:v>2944.7009408602153</c:v>
                </c:pt>
                <c:pt idx="896">
                  <c:v>2944.7009408602153</c:v>
                </c:pt>
                <c:pt idx="897">
                  <c:v>2944.7009408602153</c:v>
                </c:pt>
                <c:pt idx="898">
                  <c:v>2944.7009408602153</c:v>
                </c:pt>
                <c:pt idx="899">
                  <c:v>2944.7009408602153</c:v>
                </c:pt>
                <c:pt idx="900">
                  <c:v>2944.7009408602153</c:v>
                </c:pt>
                <c:pt idx="901">
                  <c:v>2944.7009408602153</c:v>
                </c:pt>
                <c:pt idx="902">
                  <c:v>2944.7009408602153</c:v>
                </c:pt>
                <c:pt idx="903">
                  <c:v>2944.7009408602153</c:v>
                </c:pt>
                <c:pt idx="904">
                  <c:v>2944.7009408602153</c:v>
                </c:pt>
                <c:pt idx="905">
                  <c:v>2944.7009408602153</c:v>
                </c:pt>
                <c:pt idx="906">
                  <c:v>2944.7009408602153</c:v>
                </c:pt>
                <c:pt idx="907">
                  <c:v>2944.7009408602153</c:v>
                </c:pt>
                <c:pt idx="908">
                  <c:v>2944.7009408602153</c:v>
                </c:pt>
                <c:pt idx="909">
                  <c:v>2944.7009408602153</c:v>
                </c:pt>
                <c:pt idx="910">
                  <c:v>2944.7009408602153</c:v>
                </c:pt>
                <c:pt idx="911">
                  <c:v>2944.7009408602153</c:v>
                </c:pt>
                <c:pt idx="912">
                  <c:v>2944.7009408602153</c:v>
                </c:pt>
                <c:pt idx="913">
                  <c:v>2944.7009408602153</c:v>
                </c:pt>
                <c:pt idx="914">
                  <c:v>2944.7009408602153</c:v>
                </c:pt>
                <c:pt idx="915">
                  <c:v>2944.7009408602153</c:v>
                </c:pt>
                <c:pt idx="916">
                  <c:v>2944.7009408602153</c:v>
                </c:pt>
                <c:pt idx="917">
                  <c:v>2944.7009408602153</c:v>
                </c:pt>
                <c:pt idx="918">
                  <c:v>2944.7009408602153</c:v>
                </c:pt>
                <c:pt idx="919">
                  <c:v>2944.7009408602153</c:v>
                </c:pt>
                <c:pt idx="920">
                  <c:v>2944.7009408602153</c:v>
                </c:pt>
                <c:pt idx="921">
                  <c:v>2944.7009408602153</c:v>
                </c:pt>
                <c:pt idx="922">
                  <c:v>2944.7009408602153</c:v>
                </c:pt>
                <c:pt idx="923">
                  <c:v>2944.7009408602153</c:v>
                </c:pt>
                <c:pt idx="924">
                  <c:v>2944.7009408602153</c:v>
                </c:pt>
                <c:pt idx="925">
                  <c:v>2944.7009408602153</c:v>
                </c:pt>
                <c:pt idx="926">
                  <c:v>2944.7009408602153</c:v>
                </c:pt>
                <c:pt idx="927">
                  <c:v>2944.7009408602153</c:v>
                </c:pt>
                <c:pt idx="928">
                  <c:v>2944.7009408602153</c:v>
                </c:pt>
                <c:pt idx="929">
                  <c:v>2944.7009408602153</c:v>
                </c:pt>
                <c:pt idx="930">
                  <c:v>2944.7009408602153</c:v>
                </c:pt>
                <c:pt idx="931">
                  <c:v>2944.7009408602153</c:v>
                </c:pt>
                <c:pt idx="932">
                  <c:v>2944.7009408602153</c:v>
                </c:pt>
                <c:pt idx="933">
                  <c:v>2944.7009408602153</c:v>
                </c:pt>
                <c:pt idx="934">
                  <c:v>2944.7009408602153</c:v>
                </c:pt>
                <c:pt idx="935">
                  <c:v>2944.7009408602153</c:v>
                </c:pt>
                <c:pt idx="936">
                  <c:v>2944.7009408602153</c:v>
                </c:pt>
                <c:pt idx="937">
                  <c:v>2944.7009408602153</c:v>
                </c:pt>
                <c:pt idx="938">
                  <c:v>2944.7009408602153</c:v>
                </c:pt>
                <c:pt idx="939">
                  <c:v>2944.7009408602153</c:v>
                </c:pt>
                <c:pt idx="940">
                  <c:v>2944.7009408602153</c:v>
                </c:pt>
                <c:pt idx="941">
                  <c:v>2944.7009408602153</c:v>
                </c:pt>
                <c:pt idx="942">
                  <c:v>2944.7009408602153</c:v>
                </c:pt>
                <c:pt idx="943">
                  <c:v>2944.7009408602153</c:v>
                </c:pt>
                <c:pt idx="944">
                  <c:v>2944.7009408602153</c:v>
                </c:pt>
                <c:pt idx="945">
                  <c:v>2944.7009408602153</c:v>
                </c:pt>
                <c:pt idx="946">
                  <c:v>2944.7009408602153</c:v>
                </c:pt>
                <c:pt idx="947">
                  <c:v>2944.7009408602153</c:v>
                </c:pt>
                <c:pt idx="948">
                  <c:v>2944.7009408602153</c:v>
                </c:pt>
                <c:pt idx="949">
                  <c:v>2944.7009408602153</c:v>
                </c:pt>
                <c:pt idx="950">
                  <c:v>2944.7009408602153</c:v>
                </c:pt>
                <c:pt idx="951">
                  <c:v>2944.7009408602153</c:v>
                </c:pt>
                <c:pt idx="952">
                  <c:v>2944.7009408602153</c:v>
                </c:pt>
                <c:pt idx="953">
                  <c:v>2944.7009408602153</c:v>
                </c:pt>
                <c:pt idx="954">
                  <c:v>2944.7009408602153</c:v>
                </c:pt>
                <c:pt idx="955">
                  <c:v>2944.7009408602153</c:v>
                </c:pt>
                <c:pt idx="956">
                  <c:v>2944.7009408602153</c:v>
                </c:pt>
                <c:pt idx="957">
                  <c:v>2944.7009408602153</c:v>
                </c:pt>
                <c:pt idx="958">
                  <c:v>2944.7009408602153</c:v>
                </c:pt>
                <c:pt idx="959">
                  <c:v>2944.7009408602153</c:v>
                </c:pt>
                <c:pt idx="960">
                  <c:v>2944.7009408602153</c:v>
                </c:pt>
                <c:pt idx="961">
                  <c:v>2944.7009408602153</c:v>
                </c:pt>
                <c:pt idx="962">
                  <c:v>2944.7009408602153</c:v>
                </c:pt>
                <c:pt idx="963">
                  <c:v>2944.7009408602153</c:v>
                </c:pt>
                <c:pt idx="964">
                  <c:v>2944.7009408602153</c:v>
                </c:pt>
                <c:pt idx="965">
                  <c:v>2944.7009408602153</c:v>
                </c:pt>
                <c:pt idx="966">
                  <c:v>2944.7009408602153</c:v>
                </c:pt>
                <c:pt idx="967">
                  <c:v>2944.7009408602153</c:v>
                </c:pt>
                <c:pt idx="968">
                  <c:v>2944.7009408602153</c:v>
                </c:pt>
                <c:pt idx="969">
                  <c:v>2944.7009408602153</c:v>
                </c:pt>
                <c:pt idx="970">
                  <c:v>2944.7009408602153</c:v>
                </c:pt>
                <c:pt idx="971">
                  <c:v>2944.7009408602153</c:v>
                </c:pt>
                <c:pt idx="972">
                  <c:v>2944.7009408602153</c:v>
                </c:pt>
                <c:pt idx="973">
                  <c:v>2944.7009408602153</c:v>
                </c:pt>
                <c:pt idx="974">
                  <c:v>2944.7009408602153</c:v>
                </c:pt>
                <c:pt idx="975">
                  <c:v>2944.7009408602153</c:v>
                </c:pt>
                <c:pt idx="976">
                  <c:v>2944.7009408602153</c:v>
                </c:pt>
                <c:pt idx="977">
                  <c:v>2944.7009408602153</c:v>
                </c:pt>
                <c:pt idx="978">
                  <c:v>2944.7009408602153</c:v>
                </c:pt>
                <c:pt idx="979">
                  <c:v>2944.7009408602153</c:v>
                </c:pt>
                <c:pt idx="980">
                  <c:v>2944.7009408602153</c:v>
                </c:pt>
                <c:pt idx="981">
                  <c:v>2944.7009408602153</c:v>
                </c:pt>
                <c:pt idx="982">
                  <c:v>2944.7009408602153</c:v>
                </c:pt>
                <c:pt idx="983">
                  <c:v>2944.7009408602153</c:v>
                </c:pt>
                <c:pt idx="984">
                  <c:v>2944.7009408602153</c:v>
                </c:pt>
                <c:pt idx="985">
                  <c:v>2944.7009408602153</c:v>
                </c:pt>
                <c:pt idx="986">
                  <c:v>2944.7009408602153</c:v>
                </c:pt>
                <c:pt idx="987">
                  <c:v>2944.7009408602153</c:v>
                </c:pt>
                <c:pt idx="988">
                  <c:v>2944.7009408602153</c:v>
                </c:pt>
                <c:pt idx="989">
                  <c:v>2944.7009408602153</c:v>
                </c:pt>
                <c:pt idx="990">
                  <c:v>2944.7009408602153</c:v>
                </c:pt>
                <c:pt idx="991">
                  <c:v>2944.7009408602153</c:v>
                </c:pt>
                <c:pt idx="992">
                  <c:v>2944.7009408602153</c:v>
                </c:pt>
                <c:pt idx="993">
                  <c:v>2944.7009408602153</c:v>
                </c:pt>
                <c:pt idx="994">
                  <c:v>2944.7009408602153</c:v>
                </c:pt>
                <c:pt idx="995">
                  <c:v>2944.7009408602153</c:v>
                </c:pt>
                <c:pt idx="996">
                  <c:v>2944.7009408602153</c:v>
                </c:pt>
                <c:pt idx="997">
                  <c:v>2944.7009408602153</c:v>
                </c:pt>
                <c:pt idx="998">
                  <c:v>2944.7009408602153</c:v>
                </c:pt>
                <c:pt idx="999">
                  <c:v>2944.7009408602153</c:v>
                </c:pt>
                <c:pt idx="1000">
                  <c:v>2944.7009408602153</c:v>
                </c:pt>
                <c:pt idx="1001">
                  <c:v>2944.7009408602153</c:v>
                </c:pt>
                <c:pt idx="1002">
                  <c:v>2944.7009408602153</c:v>
                </c:pt>
                <c:pt idx="1003">
                  <c:v>2944.7009408602153</c:v>
                </c:pt>
                <c:pt idx="1004">
                  <c:v>2944.7009408602153</c:v>
                </c:pt>
                <c:pt idx="1005">
                  <c:v>2944.7009408602153</c:v>
                </c:pt>
                <c:pt idx="1006">
                  <c:v>2944.7009408602153</c:v>
                </c:pt>
                <c:pt idx="1007">
                  <c:v>2944.7009408602153</c:v>
                </c:pt>
                <c:pt idx="1008">
                  <c:v>2944.7009408602153</c:v>
                </c:pt>
                <c:pt idx="1009">
                  <c:v>2944.7009408602153</c:v>
                </c:pt>
                <c:pt idx="1010">
                  <c:v>2944.7009408602153</c:v>
                </c:pt>
                <c:pt idx="1011">
                  <c:v>2944.7009408602153</c:v>
                </c:pt>
                <c:pt idx="1012">
                  <c:v>2944.7009408602153</c:v>
                </c:pt>
                <c:pt idx="1013">
                  <c:v>2944.7009408602153</c:v>
                </c:pt>
                <c:pt idx="1014">
                  <c:v>2944.7009408602153</c:v>
                </c:pt>
                <c:pt idx="1015">
                  <c:v>2944.7009408602153</c:v>
                </c:pt>
                <c:pt idx="1016">
                  <c:v>2944.7009408602153</c:v>
                </c:pt>
                <c:pt idx="1017">
                  <c:v>2944.7009408602153</c:v>
                </c:pt>
                <c:pt idx="1018">
                  <c:v>2944.7009408602153</c:v>
                </c:pt>
                <c:pt idx="1019">
                  <c:v>2944.7009408602153</c:v>
                </c:pt>
                <c:pt idx="1020">
                  <c:v>2944.7009408602153</c:v>
                </c:pt>
                <c:pt idx="1021">
                  <c:v>2944.7009408602153</c:v>
                </c:pt>
                <c:pt idx="1022">
                  <c:v>2944.7009408602153</c:v>
                </c:pt>
                <c:pt idx="1023">
                  <c:v>2944.7009408602153</c:v>
                </c:pt>
                <c:pt idx="1024">
                  <c:v>2944.7009408602153</c:v>
                </c:pt>
                <c:pt idx="1025">
                  <c:v>2944.7009408602153</c:v>
                </c:pt>
                <c:pt idx="1026">
                  <c:v>2944.7009408602153</c:v>
                </c:pt>
                <c:pt idx="1027">
                  <c:v>2944.7009408602153</c:v>
                </c:pt>
                <c:pt idx="1028">
                  <c:v>2944.7009408602153</c:v>
                </c:pt>
                <c:pt idx="1029">
                  <c:v>2944.7009408602153</c:v>
                </c:pt>
                <c:pt idx="1030">
                  <c:v>2944.7009408602153</c:v>
                </c:pt>
                <c:pt idx="1031">
                  <c:v>2944.7009408602153</c:v>
                </c:pt>
                <c:pt idx="1032">
                  <c:v>2944.7009408602153</c:v>
                </c:pt>
                <c:pt idx="1033">
                  <c:v>2944.7009408602153</c:v>
                </c:pt>
                <c:pt idx="1034">
                  <c:v>2944.7009408602153</c:v>
                </c:pt>
                <c:pt idx="1035">
                  <c:v>2944.7009408602153</c:v>
                </c:pt>
                <c:pt idx="1036">
                  <c:v>2944.7009408602153</c:v>
                </c:pt>
                <c:pt idx="1037">
                  <c:v>2944.7009408602153</c:v>
                </c:pt>
                <c:pt idx="1038">
                  <c:v>2944.7009408602153</c:v>
                </c:pt>
                <c:pt idx="1039">
                  <c:v>2944.7009408602153</c:v>
                </c:pt>
                <c:pt idx="1040">
                  <c:v>2944.7009408602153</c:v>
                </c:pt>
                <c:pt idx="1041">
                  <c:v>2944.7009408602153</c:v>
                </c:pt>
                <c:pt idx="1042">
                  <c:v>2944.7009408602153</c:v>
                </c:pt>
                <c:pt idx="1043">
                  <c:v>2944.7009408602153</c:v>
                </c:pt>
                <c:pt idx="1044">
                  <c:v>2944.7009408602153</c:v>
                </c:pt>
                <c:pt idx="1045">
                  <c:v>2944.7009408602153</c:v>
                </c:pt>
                <c:pt idx="1046">
                  <c:v>2944.7009408602153</c:v>
                </c:pt>
                <c:pt idx="1047">
                  <c:v>2944.7009408602153</c:v>
                </c:pt>
                <c:pt idx="1048">
                  <c:v>2944.7009408602153</c:v>
                </c:pt>
                <c:pt idx="1049">
                  <c:v>2944.7009408602153</c:v>
                </c:pt>
                <c:pt idx="1050">
                  <c:v>2944.7009408602153</c:v>
                </c:pt>
                <c:pt idx="1051">
                  <c:v>2944.7009408602153</c:v>
                </c:pt>
                <c:pt idx="1052">
                  <c:v>2944.7009408602153</c:v>
                </c:pt>
                <c:pt idx="1053">
                  <c:v>2944.7009408602153</c:v>
                </c:pt>
                <c:pt idx="1054">
                  <c:v>2944.7009408602153</c:v>
                </c:pt>
                <c:pt idx="1055">
                  <c:v>2944.7009408602153</c:v>
                </c:pt>
                <c:pt idx="1056">
                  <c:v>2944.7009408602153</c:v>
                </c:pt>
                <c:pt idx="1057">
                  <c:v>2944.7009408602153</c:v>
                </c:pt>
                <c:pt idx="1058">
                  <c:v>2944.7009408602153</c:v>
                </c:pt>
                <c:pt idx="1059">
                  <c:v>2944.7009408602153</c:v>
                </c:pt>
                <c:pt idx="1060">
                  <c:v>2944.7009408602153</c:v>
                </c:pt>
                <c:pt idx="1061">
                  <c:v>2944.7009408602153</c:v>
                </c:pt>
                <c:pt idx="1062">
                  <c:v>2944.7009408602153</c:v>
                </c:pt>
                <c:pt idx="1063">
                  <c:v>2944.7009408602153</c:v>
                </c:pt>
                <c:pt idx="1064">
                  <c:v>2944.7009408602153</c:v>
                </c:pt>
                <c:pt idx="1065">
                  <c:v>2944.7009408602153</c:v>
                </c:pt>
                <c:pt idx="1066">
                  <c:v>2944.7009408602153</c:v>
                </c:pt>
                <c:pt idx="1067">
                  <c:v>2944.7009408602153</c:v>
                </c:pt>
                <c:pt idx="1068">
                  <c:v>2944.7009408602153</c:v>
                </c:pt>
                <c:pt idx="1069">
                  <c:v>2944.7009408602153</c:v>
                </c:pt>
                <c:pt idx="1070">
                  <c:v>2944.7009408602153</c:v>
                </c:pt>
                <c:pt idx="1071">
                  <c:v>2944.7009408602153</c:v>
                </c:pt>
                <c:pt idx="1072">
                  <c:v>2944.7009408602153</c:v>
                </c:pt>
                <c:pt idx="1073">
                  <c:v>2944.7009408602153</c:v>
                </c:pt>
                <c:pt idx="1074">
                  <c:v>2944.7009408602153</c:v>
                </c:pt>
                <c:pt idx="1075">
                  <c:v>2944.7009408602153</c:v>
                </c:pt>
                <c:pt idx="1076">
                  <c:v>2944.7009408602153</c:v>
                </c:pt>
                <c:pt idx="1077">
                  <c:v>2944.7009408602153</c:v>
                </c:pt>
                <c:pt idx="1078">
                  <c:v>2944.7009408602153</c:v>
                </c:pt>
                <c:pt idx="1079">
                  <c:v>2944.7009408602153</c:v>
                </c:pt>
                <c:pt idx="1080">
                  <c:v>2944.7009408602153</c:v>
                </c:pt>
                <c:pt idx="1081">
                  <c:v>2944.7009408602153</c:v>
                </c:pt>
                <c:pt idx="1082">
                  <c:v>2944.7009408602153</c:v>
                </c:pt>
                <c:pt idx="1083">
                  <c:v>2944.7009408602153</c:v>
                </c:pt>
                <c:pt idx="1084">
                  <c:v>2944.7009408602153</c:v>
                </c:pt>
                <c:pt idx="1085">
                  <c:v>2944.7009408602153</c:v>
                </c:pt>
                <c:pt idx="1086">
                  <c:v>2944.7009408602153</c:v>
                </c:pt>
                <c:pt idx="1087">
                  <c:v>2944.7009408602153</c:v>
                </c:pt>
                <c:pt idx="1088">
                  <c:v>2944.7009408602153</c:v>
                </c:pt>
                <c:pt idx="1089">
                  <c:v>2944.7009408602153</c:v>
                </c:pt>
                <c:pt idx="1090">
                  <c:v>2944.7009408602153</c:v>
                </c:pt>
                <c:pt idx="1091">
                  <c:v>2944.7009408602153</c:v>
                </c:pt>
                <c:pt idx="1092">
                  <c:v>2944.7009408602153</c:v>
                </c:pt>
                <c:pt idx="1093">
                  <c:v>2944.7009408602153</c:v>
                </c:pt>
                <c:pt idx="1094">
                  <c:v>2944.7009408602153</c:v>
                </c:pt>
                <c:pt idx="1095">
                  <c:v>2944.7009408602153</c:v>
                </c:pt>
                <c:pt idx="1096">
                  <c:v>2944.7009408602153</c:v>
                </c:pt>
                <c:pt idx="1097">
                  <c:v>2944.7009408602153</c:v>
                </c:pt>
                <c:pt idx="1098">
                  <c:v>2944.7009408602153</c:v>
                </c:pt>
                <c:pt idx="1099">
                  <c:v>2944.7009408602153</c:v>
                </c:pt>
                <c:pt idx="1100">
                  <c:v>2944.7009408602153</c:v>
                </c:pt>
                <c:pt idx="1101">
                  <c:v>2944.7009408602153</c:v>
                </c:pt>
                <c:pt idx="1102">
                  <c:v>2944.7009408602153</c:v>
                </c:pt>
                <c:pt idx="1103">
                  <c:v>2944.7009408602153</c:v>
                </c:pt>
                <c:pt idx="1104">
                  <c:v>2944.7009408602153</c:v>
                </c:pt>
                <c:pt idx="1105">
                  <c:v>2944.7009408602153</c:v>
                </c:pt>
                <c:pt idx="1106">
                  <c:v>2944.7009408602153</c:v>
                </c:pt>
                <c:pt idx="1107">
                  <c:v>2944.7009408602153</c:v>
                </c:pt>
                <c:pt idx="1108">
                  <c:v>2944.7009408602153</c:v>
                </c:pt>
                <c:pt idx="1109">
                  <c:v>2944.7009408602153</c:v>
                </c:pt>
                <c:pt idx="1110">
                  <c:v>2944.7009408602153</c:v>
                </c:pt>
                <c:pt idx="1111">
                  <c:v>2944.7009408602153</c:v>
                </c:pt>
                <c:pt idx="1112">
                  <c:v>2944.7009408602153</c:v>
                </c:pt>
                <c:pt idx="1113">
                  <c:v>2944.7009408602153</c:v>
                </c:pt>
                <c:pt idx="1114">
                  <c:v>2944.7009408602153</c:v>
                </c:pt>
                <c:pt idx="1115">
                  <c:v>2944.7009408602153</c:v>
                </c:pt>
                <c:pt idx="1116">
                  <c:v>2944.7009408602153</c:v>
                </c:pt>
                <c:pt idx="1117">
                  <c:v>2944.7009408602153</c:v>
                </c:pt>
                <c:pt idx="1118">
                  <c:v>2944.7009408602153</c:v>
                </c:pt>
                <c:pt idx="1119">
                  <c:v>2944.7009408602153</c:v>
                </c:pt>
                <c:pt idx="1120">
                  <c:v>2944.7009408602153</c:v>
                </c:pt>
                <c:pt idx="1121">
                  <c:v>2944.7009408602153</c:v>
                </c:pt>
                <c:pt idx="1122">
                  <c:v>2944.7009408602153</c:v>
                </c:pt>
                <c:pt idx="1123">
                  <c:v>2944.7009408602153</c:v>
                </c:pt>
                <c:pt idx="1124">
                  <c:v>2944.7009408602153</c:v>
                </c:pt>
                <c:pt idx="1125">
                  <c:v>2944.7009408602153</c:v>
                </c:pt>
                <c:pt idx="1126">
                  <c:v>2944.7009408602153</c:v>
                </c:pt>
                <c:pt idx="1127">
                  <c:v>2944.7009408602153</c:v>
                </c:pt>
                <c:pt idx="1128">
                  <c:v>2944.7009408602153</c:v>
                </c:pt>
                <c:pt idx="1129">
                  <c:v>2944.7009408602153</c:v>
                </c:pt>
                <c:pt idx="1130">
                  <c:v>2944.7009408602153</c:v>
                </c:pt>
                <c:pt idx="1131">
                  <c:v>2944.7009408602153</c:v>
                </c:pt>
                <c:pt idx="1132">
                  <c:v>2944.7009408602153</c:v>
                </c:pt>
                <c:pt idx="1133">
                  <c:v>2944.7009408602153</c:v>
                </c:pt>
                <c:pt idx="1134">
                  <c:v>2944.7009408602153</c:v>
                </c:pt>
                <c:pt idx="1135">
                  <c:v>2944.7009408602153</c:v>
                </c:pt>
                <c:pt idx="1136">
                  <c:v>2944.7009408602153</c:v>
                </c:pt>
                <c:pt idx="1137">
                  <c:v>2944.7009408602153</c:v>
                </c:pt>
                <c:pt idx="1138">
                  <c:v>2944.7009408602153</c:v>
                </c:pt>
                <c:pt idx="1139">
                  <c:v>2944.7009408602153</c:v>
                </c:pt>
                <c:pt idx="1140">
                  <c:v>2944.7009408602153</c:v>
                </c:pt>
                <c:pt idx="1141">
                  <c:v>2944.7009408602153</c:v>
                </c:pt>
                <c:pt idx="1142">
                  <c:v>2944.7009408602153</c:v>
                </c:pt>
                <c:pt idx="1143">
                  <c:v>2944.7009408602153</c:v>
                </c:pt>
                <c:pt idx="1144">
                  <c:v>2944.7009408602153</c:v>
                </c:pt>
                <c:pt idx="1145">
                  <c:v>2944.7009408602153</c:v>
                </c:pt>
                <c:pt idx="1146">
                  <c:v>2944.7009408602153</c:v>
                </c:pt>
                <c:pt idx="1147">
                  <c:v>2944.7009408602153</c:v>
                </c:pt>
                <c:pt idx="1148">
                  <c:v>2944.7009408602153</c:v>
                </c:pt>
                <c:pt idx="1149">
                  <c:v>2944.7009408602153</c:v>
                </c:pt>
                <c:pt idx="1150">
                  <c:v>2944.7009408602153</c:v>
                </c:pt>
                <c:pt idx="1151">
                  <c:v>2944.7009408602153</c:v>
                </c:pt>
                <c:pt idx="1152">
                  <c:v>2944.7009408602153</c:v>
                </c:pt>
                <c:pt idx="1153">
                  <c:v>2944.7009408602153</c:v>
                </c:pt>
                <c:pt idx="1154">
                  <c:v>2944.7009408602153</c:v>
                </c:pt>
                <c:pt idx="1155">
                  <c:v>2944.7009408602153</c:v>
                </c:pt>
                <c:pt idx="1156">
                  <c:v>2944.7009408602153</c:v>
                </c:pt>
                <c:pt idx="1157">
                  <c:v>2944.7009408602153</c:v>
                </c:pt>
                <c:pt idx="1158">
                  <c:v>2944.7009408602153</c:v>
                </c:pt>
                <c:pt idx="1159">
                  <c:v>2944.7009408602153</c:v>
                </c:pt>
                <c:pt idx="1160">
                  <c:v>2944.7009408602153</c:v>
                </c:pt>
                <c:pt idx="1161">
                  <c:v>2944.7009408602153</c:v>
                </c:pt>
                <c:pt idx="1162">
                  <c:v>2944.7009408602153</c:v>
                </c:pt>
                <c:pt idx="1163">
                  <c:v>2944.7009408602153</c:v>
                </c:pt>
                <c:pt idx="1164">
                  <c:v>2944.7009408602153</c:v>
                </c:pt>
                <c:pt idx="1165">
                  <c:v>2944.7009408602153</c:v>
                </c:pt>
                <c:pt idx="1166">
                  <c:v>2944.7009408602153</c:v>
                </c:pt>
                <c:pt idx="1167">
                  <c:v>2944.7009408602153</c:v>
                </c:pt>
                <c:pt idx="1168">
                  <c:v>2944.7009408602153</c:v>
                </c:pt>
                <c:pt idx="1169">
                  <c:v>2944.7009408602153</c:v>
                </c:pt>
                <c:pt idx="1170">
                  <c:v>2944.7009408602153</c:v>
                </c:pt>
                <c:pt idx="1171">
                  <c:v>2944.7009408602153</c:v>
                </c:pt>
                <c:pt idx="1172">
                  <c:v>2944.7009408602153</c:v>
                </c:pt>
                <c:pt idx="1173">
                  <c:v>2944.7009408602153</c:v>
                </c:pt>
                <c:pt idx="1174">
                  <c:v>2944.7009408602153</c:v>
                </c:pt>
                <c:pt idx="1175">
                  <c:v>2944.7009408602153</c:v>
                </c:pt>
                <c:pt idx="1176">
                  <c:v>2944.7009408602153</c:v>
                </c:pt>
                <c:pt idx="1177">
                  <c:v>2944.7009408602153</c:v>
                </c:pt>
                <c:pt idx="1178">
                  <c:v>2944.7009408602153</c:v>
                </c:pt>
                <c:pt idx="1179">
                  <c:v>2944.7009408602153</c:v>
                </c:pt>
                <c:pt idx="1180">
                  <c:v>2944.7009408602153</c:v>
                </c:pt>
                <c:pt idx="1181">
                  <c:v>2944.7009408602153</c:v>
                </c:pt>
                <c:pt idx="1182">
                  <c:v>2944.7009408602153</c:v>
                </c:pt>
                <c:pt idx="1183">
                  <c:v>2944.7009408602153</c:v>
                </c:pt>
                <c:pt idx="1184">
                  <c:v>2944.7009408602153</c:v>
                </c:pt>
                <c:pt idx="1185">
                  <c:v>2944.7009408602153</c:v>
                </c:pt>
                <c:pt idx="1186">
                  <c:v>2944.7009408602153</c:v>
                </c:pt>
                <c:pt idx="1187">
                  <c:v>2944.7009408602153</c:v>
                </c:pt>
                <c:pt idx="1188">
                  <c:v>2944.7009408602153</c:v>
                </c:pt>
                <c:pt idx="1189">
                  <c:v>2944.7009408602153</c:v>
                </c:pt>
                <c:pt idx="1190">
                  <c:v>2944.7009408602153</c:v>
                </c:pt>
                <c:pt idx="1191">
                  <c:v>2944.7009408602153</c:v>
                </c:pt>
                <c:pt idx="1192">
                  <c:v>2944.7009408602153</c:v>
                </c:pt>
                <c:pt idx="1193">
                  <c:v>2944.7009408602153</c:v>
                </c:pt>
                <c:pt idx="1194">
                  <c:v>2944.7009408602153</c:v>
                </c:pt>
                <c:pt idx="1195">
                  <c:v>2944.7009408602153</c:v>
                </c:pt>
                <c:pt idx="1196">
                  <c:v>2944.7009408602153</c:v>
                </c:pt>
                <c:pt idx="1197">
                  <c:v>2944.7009408602153</c:v>
                </c:pt>
                <c:pt idx="1198">
                  <c:v>2944.7009408602153</c:v>
                </c:pt>
                <c:pt idx="1199">
                  <c:v>2944.7009408602153</c:v>
                </c:pt>
                <c:pt idx="1200">
                  <c:v>2944.7009408602153</c:v>
                </c:pt>
                <c:pt idx="1201">
                  <c:v>2944.7009408602153</c:v>
                </c:pt>
                <c:pt idx="1202">
                  <c:v>2944.7009408602153</c:v>
                </c:pt>
                <c:pt idx="1203">
                  <c:v>2944.7009408602153</c:v>
                </c:pt>
                <c:pt idx="1204">
                  <c:v>2944.7009408602153</c:v>
                </c:pt>
                <c:pt idx="1205">
                  <c:v>2944.7009408602153</c:v>
                </c:pt>
                <c:pt idx="1206">
                  <c:v>2944.7009408602153</c:v>
                </c:pt>
                <c:pt idx="1207">
                  <c:v>2944.7009408602153</c:v>
                </c:pt>
                <c:pt idx="1208">
                  <c:v>2944.7009408602153</c:v>
                </c:pt>
                <c:pt idx="1209">
                  <c:v>2944.7009408602153</c:v>
                </c:pt>
                <c:pt idx="1210">
                  <c:v>2944.7009408602153</c:v>
                </c:pt>
                <c:pt idx="1211">
                  <c:v>2944.7009408602153</c:v>
                </c:pt>
                <c:pt idx="1212">
                  <c:v>2944.7009408602153</c:v>
                </c:pt>
                <c:pt idx="1213">
                  <c:v>2944.7009408602153</c:v>
                </c:pt>
                <c:pt idx="1214">
                  <c:v>2944.7009408602153</c:v>
                </c:pt>
                <c:pt idx="1215">
                  <c:v>2944.7009408602153</c:v>
                </c:pt>
                <c:pt idx="1216">
                  <c:v>2944.7009408602153</c:v>
                </c:pt>
                <c:pt idx="1217">
                  <c:v>2944.7009408602153</c:v>
                </c:pt>
                <c:pt idx="1218">
                  <c:v>2944.7009408602153</c:v>
                </c:pt>
                <c:pt idx="1219">
                  <c:v>2944.7009408602153</c:v>
                </c:pt>
                <c:pt idx="1220">
                  <c:v>2944.7009408602153</c:v>
                </c:pt>
                <c:pt idx="1221">
                  <c:v>2944.7009408602153</c:v>
                </c:pt>
                <c:pt idx="1222">
                  <c:v>2944.7009408602153</c:v>
                </c:pt>
                <c:pt idx="1223">
                  <c:v>2944.7009408602153</c:v>
                </c:pt>
                <c:pt idx="1224">
                  <c:v>2944.7009408602153</c:v>
                </c:pt>
                <c:pt idx="1225">
                  <c:v>2944.7009408602153</c:v>
                </c:pt>
                <c:pt idx="1226">
                  <c:v>2944.7009408602153</c:v>
                </c:pt>
                <c:pt idx="1227">
                  <c:v>2944.7009408602153</c:v>
                </c:pt>
                <c:pt idx="1228">
                  <c:v>2944.7009408602153</c:v>
                </c:pt>
                <c:pt idx="1229">
                  <c:v>2944.7009408602153</c:v>
                </c:pt>
                <c:pt idx="1230">
                  <c:v>2944.7009408602153</c:v>
                </c:pt>
                <c:pt idx="1231">
                  <c:v>2944.7009408602153</c:v>
                </c:pt>
                <c:pt idx="1232">
                  <c:v>2944.7009408602153</c:v>
                </c:pt>
                <c:pt idx="1233">
                  <c:v>2944.7009408602153</c:v>
                </c:pt>
                <c:pt idx="1234">
                  <c:v>2944.7009408602153</c:v>
                </c:pt>
                <c:pt idx="1235">
                  <c:v>2944.7009408602153</c:v>
                </c:pt>
                <c:pt idx="1236">
                  <c:v>2944.7009408602153</c:v>
                </c:pt>
                <c:pt idx="1237">
                  <c:v>2944.7009408602153</c:v>
                </c:pt>
                <c:pt idx="1238">
                  <c:v>2944.7009408602153</c:v>
                </c:pt>
                <c:pt idx="1239">
                  <c:v>2944.7009408602153</c:v>
                </c:pt>
                <c:pt idx="1240">
                  <c:v>2944.7009408602153</c:v>
                </c:pt>
                <c:pt idx="1241">
                  <c:v>2944.7009408602153</c:v>
                </c:pt>
                <c:pt idx="1242">
                  <c:v>2944.7009408602153</c:v>
                </c:pt>
                <c:pt idx="1243">
                  <c:v>2944.7009408602153</c:v>
                </c:pt>
                <c:pt idx="1244">
                  <c:v>2944.7009408602153</c:v>
                </c:pt>
                <c:pt idx="1245">
                  <c:v>2944.7009408602153</c:v>
                </c:pt>
                <c:pt idx="1246">
                  <c:v>2944.7009408602153</c:v>
                </c:pt>
                <c:pt idx="1247">
                  <c:v>2944.7009408602153</c:v>
                </c:pt>
                <c:pt idx="1248">
                  <c:v>2944.7009408602153</c:v>
                </c:pt>
                <c:pt idx="1249">
                  <c:v>2944.7009408602153</c:v>
                </c:pt>
                <c:pt idx="1250">
                  <c:v>2944.7009408602153</c:v>
                </c:pt>
                <c:pt idx="1251">
                  <c:v>2944.7009408602153</c:v>
                </c:pt>
                <c:pt idx="1252">
                  <c:v>2944.7009408602153</c:v>
                </c:pt>
                <c:pt idx="1253">
                  <c:v>2944.7009408602153</c:v>
                </c:pt>
                <c:pt idx="1254">
                  <c:v>2944.7009408602153</c:v>
                </c:pt>
                <c:pt idx="1255">
                  <c:v>2944.7009408602153</c:v>
                </c:pt>
                <c:pt idx="1256">
                  <c:v>2944.7009408602153</c:v>
                </c:pt>
                <c:pt idx="1257">
                  <c:v>2944.7009408602153</c:v>
                </c:pt>
                <c:pt idx="1258">
                  <c:v>2944.7009408602153</c:v>
                </c:pt>
                <c:pt idx="1259">
                  <c:v>2944.7009408602153</c:v>
                </c:pt>
                <c:pt idx="1260">
                  <c:v>2944.7009408602153</c:v>
                </c:pt>
                <c:pt idx="1261">
                  <c:v>2944.7009408602153</c:v>
                </c:pt>
                <c:pt idx="1262">
                  <c:v>2944.7009408602153</c:v>
                </c:pt>
                <c:pt idx="1263">
                  <c:v>2944.7009408602153</c:v>
                </c:pt>
                <c:pt idx="1264">
                  <c:v>2944.7009408602153</c:v>
                </c:pt>
                <c:pt idx="1265">
                  <c:v>2944.7009408602153</c:v>
                </c:pt>
                <c:pt idx="1266">
                  <c:v>2944.7009408602153</c:v>
                </c:pt>
                <c:pt idx="1267">
                  <c:v>2944.7009408602153</c:v>
                </c:pt>
                <c:pt idx="1268">
                  <c:v>2944.7009408602153</c:v>
                </c:pt>
                <c:pt idx="1269">
                  <c:v>2944.7009408602153</c:v>
                </c:pt>
                <c:pt idx="1270">
                  <c:v>2944.7009408602153</c:v>
                </c:pt>
                <c:pt idx="1271">
                  <c:v>2944.7009408602153</c:v>
                </c:pt>
                <c:pt idx="1272">
                  <c:v>2944.7009408602153</c:v>
                </c:pt>
                <c:pt idx="1273">
                  <c:v>2944.7009408602153</c:v>
                </c:pt>
                <c:pt idx="1274">
                  <c:v>2944.7009408602153</c:v>
                </c:pt>
                <c:pt idx="1275">
                  <c:v>2944.7009408602153</c:v>
                </c:pt>
                <c:pt idx="1276">
                  <c:v>2944.7009408602153</c:v>
                </c:pt>
                <c:pt idx="1277">
                  <c:v>2944.7009408602153</c:v>
                </c:pt>
                <c:pt idx="1278">
                  <c:v>2944.7009408602153</c:v>
                </c:pt>
                <c:pt idx="1279">
                  <c:v>2944.7009408602153</c:v>
                </c:pt>
                <c:pt idx="1280">
                  <c:v>2944.7009408602153</c:v>
                </c:pt>
                <c:pt idx="1281">
                  <c:v>2944.7009408602153</c:v>
                </c:pt>
                <c:pt idx="1282">
                  <c:v>2944.7009408602153</c:v>
                </c:pt>
                <c:pt idx="1283">
                  <c:v>2944.7009408602153</c:v>
                </c:pt>
                <c:pt idx="1284">
                  <c:v>2944.7009408602153</c:v>
                </c:pt>
                <c:pt idx="1285">
                  <c:v>2944.7009408602153</c:v>
                </c:pt>
                <c:pt idx="1286">
                  <c:v>2944.7009408602153</c:v>
                </c:pt>
                <c:pt idx="1287">
                  <c:v>2944.7009408602153</c:v>
                </c:pt>
                <c:pt idx="1288">
                  <c:v>2944.7009408602153</c:v>
                </c:pt>
                <c:pt idx="1289">
                  <c:v>2944.7009408602153</c:v>
                </c:pt>
                <c:pt idx="1290">
                  <c:v>2944.7009408602153</c:v>
                </c:pt>
                <c:pt idx="1291">
                  <c:v>2944.7009408602153</c:v>
                </c:pt>
                <c:pt idx="1292">
                  <c:v>2944.7009408602153</c:v>
                </c:pt>
                <c:pt idx="1293">
                  <c:v>2944.7009408602153</c:v>
                </c:pt>
                <c:pt idx="1294">
                  <c:v>2944.7009408602153</c:v>
                </c:pt>
                <c:pt idx="1295">
                  <c:v>2944.7009408602153</c:v>
                </c:pt>
                <c:pt idx="1296">
                  <c:v>2944.7009408602153</c:v>
                </c:pt>
                <c:pt idx="1297">
                  <c:v>2944.7009408602153</c:v>
                </c:pt>
                <c:pt idx="1298">
                  <c:v>2944.7009408602153</c:v>
                </c:pt>
                <c:pt idx="1299">
                  <c:v>2944.7009408602153</c:v>
                </c:pt>
                <c:pt idx="1300">
                  <c:v>2944.7009408602153</c:v>
                </c:pt>
                <c:pt idx="1301">
                  <c:v>2944.7009408602153</c:v>
                </c:pt>
                <c:pt idx="1302">
                  <c:v>2944.7009408602153</c:v>
                </c:pt>
                <c:pt idx="1303">
                  <c:v>2944.7009408602153</c:v>
                </c:pt>
                <c:pt idx="1304">
                  <c:v>2944.7009408602153</c:v>
                </c:pt>
                <c:pt idx="1305">
                  <c:v>2944.7009408602153</c:v>
                </c:pt>
                <c:pt idx="1306">
                  <c:v>2944.7009408602153</c:v>
                </c:pt>
                <c:pt idx="1307">
                  <c:v>2944.7009408602153</c:v>
                </c:pt>
                <c:pt idx="1308">
                  <c:v>2944.7009408602153</c:v>
                </c:pt>
                <c:pt idx="1309">
                  <c:v>2944.7009408602153</c:v>
                </c:pt>
                <c:pt idx="1310">
                  <c:v>2944.7009408602153</c:v>
                </c:pt>
                <c:pt idx="1311">
                  <c:v>2944.7009408602153</c:v>
                </c:pt>
                <c:pt idx="1312">
                  <c:v>2944.7009408602153</c:v>
                </c:pt>
                <c:pt idx="1313">
                  <c:v>2944.7009408602153</c:v>
                </c:pt>
                <c:pt idx="1314">
                  <c:v>2944.7009408602153</c:v>
                </c:pt>
                <c:pt idx="1315">
                  <c:v>2944.7009408602153</c:v>
                </c:pt>
                <c:pt idx="1316">
                  <c:v>2944.7009408602153</c:v>
                </c:pt>
                <c:pt idx="1317">
                  <c:v>2944.7009408602153</c:v>
                </c:pt>
                <c:pt idx="1318">
                  <c:v>2944.7009408602153</c:v>
                </c:pt>
                <c:pt idx="1319">
                  <c:v>2944.7009408602153</c:v>
                </c:pt>
                <c:pt idx="1320">
                  <c:v>2944.7009408602153</c:v>
                </c:pt>
                <c:pt idx="1321">
                  <c:v>2944.7009408602153</c:v>
                </c:pt>
                <c:pt idx="1322">
                  <c:v>2944.7009408602153</c:v>
                </c:pt>
                <c:pt idx="1323">
                  <c:v>2944.7009408602153</c:v>
                </c:pt>
                <c:pt idx="1324">
                  <c:v>2944.7009408602153</c:v>
                </c:pt>
                <c:pt idx="1325">
                  <c:v>2944.7009408602153</c:v>
                </c:pt>
                <c:pt idx="1326">
                  <c:v>2944.7009408602153</c:v>
                </c:pt>
                <c:pt idx="1327">
                  <c:v>2944.7009408602153</c:v>
                </c:pt>
                <c:pt idx="1328">
                  <c:v>2944.7009408602153</c:v>
                </c:pt>
                <c:pt idx="1329">
                  <c:v>2944.7009408602153</c:v>
                </c:pt>
                <c:pt idx="1330">
                  <c:v>2944.7009408602153</c:v>
                </c:pt>
                <c:pt idx="1331">
                  <c:v>2944.7009408602153</c:v>
                </c:pt>
                <c:pt idx="1332">
                  <c:v>2944.7009408602153</c:v>
                </c:pt>
                <c:pt idx="1333">
                  <c:v>2944.7009408602153</c:v>
                </c:pt>
                <c:pt idx="1334">
                  <c:v>2944.7009408602153</c:v>
                </c:pt>
                <c:pt idx="1335">
                  <c:v>2944.7009408602153</c:v>
                </c:pt>
                <c:pt idx="1336">
                  <c:v>2944.7009408602153</c:v>
                </c:pt>
                <c:pt idx="1337">
                  <c:v>2944.7009408602153</c:v>
                </c:pt>
                <c:pt idx="1338">
                  <c:v>2944.7009408602153</c:v>
                </c:pt>
                <c:pt idx="1339">
                  <c:v>2944.7009408602153</c:v>
                </c:pt>
                <c:pt idx="1340">
                  <c:v>2944.7009408602153</c:v>
                </c:pt>
                <c:pt idx="1341">
                  <c:v>2944.7009408602153</c:v>
                </c:pt>
                <c:pt idx="1342">
                  <c:v>2944.7009408602153</c:v>
                </c:pt>
                <c:pt idx="1343">
                  <c:v>2944.7009408602153</c:v>
                </c:pt>
                <c:pt idx="1344">
                  <c:v>2944.7009408602153</c:v>
                </c:pt>
                <c:pt idx="1345">
                  <c:v>2944.7009408602153</c:v>
                </c:pt>
                <c:pt idx="1346">
                  <c:v>2944.7009408602153</c:v>
                </c:pt>
                <c:pt idx="1347">
                  <c:v>2944.7009408602153</c:v>
                </c:pt>
                <c:pt idx="1348">
                  <c:v>2944.7009408602153</c:v>
                </c:pt>
                <c:pt idx="1349">
                  <c:v>2944.7009408602153</c:v>
                </c:pt>
                <c:pt idx="1350">
                  <c:v>2944.7009408602153</c:v>
                </c:pt>
                <c:pt idx="1351">
                  <c:v>2944.7009408602153</c:v>
                </c:pt>
                <c:pt idx="1352">
                  <c:v>2944.7009408602153</c:v>
                </c:pt>
                <c:pt idx="1353">
                  <c:v>2944.7009408602153</c:v>
                </c:pt>
                <c:pt idx="1354">
                  <c:v>2944.7009408602153</c:v>
                </c:pt>
                <c:pt idx="1355">
                  <c:v>2944.7009408602153</c:v>
                </c:pt>
                <c:pt idx="1356">
                  <c:v>2944.7009408602153</c:v>
                </c:pt>
                <c:pt idx="1357">
                  <c:v>2944.7009408602153</c:v>
                </c:pt>
                <c:pt idx="1358">
                  <c:v>2944.7009408602153</c:v>
                </c:pt>
                <c:pt idx="1359">
                  <c:v>2944.7009408602153</c:v>
                </c:pt>
                <c:pt idx="1360">
                  <c:v>2944.7009408602153</c:v>
                </c:pt>
                <c:pt idx="1361">
                  <c:v>2944.7009408602153</c:v>
                </c:pt>
                <c:pt idx="1362">
                  <c:v>2944.7009408602153</c:v>
                </c:pt>
                <c:pt idx="1363">
                  <c:v>2944.7009408602153</c:v>
                </c:pt>
                <c:pt idx="1364">
                  <c:v>2944.7009408602153</c:v>
                </c:pt>
                <c:pt idx="1365">
                  <c:v>2944.7009408602153</c:v>
                </c:pt>
                <c:pt idx="1366">
                  <c:v>2944.7009408602153</c:v>
                </c:pt>
                <c:pt idx="1367">
                  <c:v>2944.7009408602153</c:v>
                </c:pt>
                <c:pt idx="1368">
                  <c:v>2944.7009408602153</c:v>
                </c:pt>
                <c:pt idx="1369">
                  <c:v>2944.7009408602153</c:v>
                </c:pt>
                <c:pt idx="1370">
                  <c:v>2944.7009408602153</c:v>
                </c:pt>
                <c:pt idx="1371">
                  <c:v>2944.7009408602153</c:v>
                </c:pt>
                <c:pt idx="1372">
                  <c:v>2944.7009408602153</c:v>
                </c:pt>
                <c:pt idx="1373">
                  <c:v>2944.7009408602153</c:v>
                </c:pt>
                <c:pt idx="1374">
                  <c:v>2944.7009408602153</c:v>
                </c:pt>
                <c:pt idx="1375">
                  <c:v>2944.7009408602153</c:v>
                </c:pt>
                <c:pt idx="1376">
                  <c:v>2944.7009408602153</c:v>
                </c:pt>
                <c:pt idx="1377">
                  <c:v>2944.7009408602153</c:v>
                </c:pt>
                <c:pt idx="1378">
                  <c:v>2944.7009408602153</c:v>
                </c:pt>
                <c:pt idx="1379">
                  <c:v>2944.7009408602153</c:v>
                </c:pt>
                <c:pt idx="1380">
                  <c:v>2944.7009408602153</c:v>
                </c:pt>
                <c:pt idx="1381">
                  <c:v>2944.7009408602153</c:v>
                </c:pt>
                <c:pt idx="1382">
                  <c:v>2944.7009408602153</c:v>
                </c:pt>
                <c:pt idx="1383">
                  <c:v>2944.7009408602153</c:v>
                </c:pt>
                <c:pt idx="1384">
                  <c:v>2944.7009408602153</c:v>
                </c:pt>
                <c:pt idx="1385">
                  <c:v>2944.7009408602153</c:v>
                </c:pt>
                <c:pt idx="1386">
                  <c:v>2944.7009408602153</c:v>
                </c:pt>
                <c:pt idx="1387">
                  <c:v>2944.7009408602153</c:v>
                </c:pt>
                <c:pt idx="1388">
                  <c:v>2944.7009408602153</c:v>
                </c:pt>
                <c:pt idx="1389">
                  <c:v>2944.7009408602153</c:v>
                </c:pt>
                <c:pt idx="1390">
                  <c:v>2944.7009408602153</c:v>
                </c:pt>
                <c:pt idx="1391">
                  <c:v>2944.7009408602153</c:v>
                </c:pt>
                <c:pt idx="1392">
                  <c:v>2944.7009408602153</c:v>
                </c:pt>
                <c:pt idx="1393">
                  <c:v>2944.7009408602153</c:v>
                </c:pt>
                <c:pt idx="1394">
                  <c:v>2944.7009408602153</c:v>
                </c:pt>
                <c:pt idx="1395">
                  <c:v>2944.7009408602153</c:v>
                </c:pt>
                <c:pt idx="1396">
                  <c:v>2944.7009408602153</c:v>
                </c:pt>
                <c:pt idx="1397">
                  <c:v>2944.7009408602153</c:v>
                </c:pt>
                <c:pt idx="1398">
                  <c:v>2944.7009408602153</c:v>
                </c:pt>
                <c:pt idx="1399">
                  <c:v>2944.7009408602153</c:v>
                </c:pt>
                <c:pt idx="1400">
                  <c:v>2944.7009408602153</c:v>
                </c:pt>
                <c:pt idx="1401">
                  <c:v>2944.7009408602153</c:v>
                </c:pt>
                <c:pt idx="1402">
                  <c:v>2944.7009408602153</c:v>
                </c:pt>
                <c:pt idx="1403">
                  <c:v>2944.7009408602153</c:v>
                </c:pt>
                <c:pt idx="1404">
                  <c:v>2944.7009408602153</c:v>
                </c:pt>
                <c:pt idx="1405">
                  <c:v>2944.7009408602153</c:v>
                </c:pt>
                <c:pt idx="1406">
                  <c:v>2944.7009408602153</c:v>
                </c:pt>
                <c:pt idx="1407">
                  <c:v>2944.7009408602153</c:v>
                </c:pt>
                <c:pt idx="1408">
                  <c:v>2944.7009408602153</c:v>
                </c:pt>
                <c:pt idx="1409">
                  <c:v>2944.7009408602153</c:v>
                </c:pt>
                <c:pt idx="1410">
                  <c:v>2944.7009408602153</c:v>
                </c:pt>
                <c:pt idx="1411">
                  <c:v>2944.7009408602153</c:v>
                </c:pt>
                <c:pt idx="1412">
                  <c:v>2944.7009408602153</c:v>
                </c:pt>
                <c:pt idx="1413">
                  <c:v>2944.7009408602153</c:v>
                </c:pt>
                <c:pt idx="1414">
                  <c:v>2944.7009408602153</c:v>
                </c:pt>
                <c:pt idx="1415">
                  <c:v>2944.7009408602153</c:v>
                </c:pt>
                <c:pt idx="1416">
                  <c:v>2944.7009408602153</c:v>
                </c:pt>
                <c:pt idx="1417">
                  <c:v>2944.7009408602153</c:v>
                </c:pt>
                <c:pt idx="1418">
                  <c:v>2944.7009408602153</c:v>
                </c:pt>
                <c:pt idx="1419">
                  <c:v>2944.7009408602153</c:v>
                </c:pt>
                <c:pt idx="1420">
                  <c:v>2944.7009408602153</c:v>
                </c:pt>
                <c:pt idx="1421">
                  <c:v>2944.7009408602153</c:v>
                </c:pt>
                <c:pt idx="1422">
                  <c:v>2944.7009408602153</c:v>
                </c:pt>
                <c:pt idx="1423">
                  <c:v>2944.7009408602153</c:v>
                </c:pt>
                <c:pt idx="1424">
                  <c:v>2944.7009408602153</c:v>
                </c:pt>
                <c:pt idx="1425">
                  <c:v>2944.7009408602153</c:v>
                </c:pt>
                <c:pt idx="1426">
                  <c:v>2944.7009408602153</c:v>
                </c:pt>
                <c:pt idx="1427">
                  <c:v>2944.7009408602153</c:v>
                </c:pt>
                <c:pt idx="1428">
                  <c:v>2944.7009408602153</c:v>
                </c:pt>
                <c:pt idx="1429">
                  <c:v>2944.7009408602153</c:v>
                </c:pt>
                <c:pt idx="1430">
                  <c:v>2944.7009408602153</c:v>
                </c:pt>
                <c:pt idx="1431">
                  <c:v>2944.7009408602153</c:v>
                </c:pt>
                <c:pt idx="1432">
                  <c:v>2944.7009408602153</c:v>
                </c:pt>
                <c:pt idx="1433">
                  <c:v>2944.7009408602153</c:v>
                </c:pt>
                <c:pt idx="1434">
                  <c:v>2944.7009408602153</c:v>
                </c:pt>
                <c:pt idx="1435">
                  <c:v>2944.7009408602153</c:v>
                </c:pt>
                <c:pt idx="1436">
                  <c:v>2944.7009408602153</c:v>
                </c:pt>
                <c:pt idx="1437">
                  <c:v>2944.7009408602153</c:v>
                </c:pt>
                <c:pt idx="1438">
                  <c:v>2944.7009408602153</c:v>
                </c:pt>
                <c:pt idx="1439">
                  <c:v>2944.7009408602153</c:v>
                </c:pt>
                <c:pt idx="1440">
                  <c:v>2944.7009408602153</c:v>
                </c:pt>
                <c:pt idx="1441">
                  <c:v>2944.7009408602153</c:v>
                </c:pt>
                <c:pt idx="1442">
                  <c:v>2944.7009408602153</c:v>
                </c:pt>
                <c:pt idx="1443">
                  <c:v>2944.7009408602153</c:v>
                </c:pt>
                <c:pt idx="1444">
                  <c:v>2944.7009408602153</c:v>
                </c:pt>
                <c:pt idx="1445">
                  <c:v>2944.7009408602153</c:v>
                </c:pt>
                <c:pt idx="1446">
                  <c:v>2944.7009408602153</c:v>
                </c:pt>
                <c:pt idx="1447">
                  <c:v>2944.7009408602153</c:v>
                </c:pt>
                <c:pt idx="1448">
                  <c:v>2944.7009408602153</c:v>
                </c:pt>
                <c:pt idx="1449">
                  <c:v>2944.7009408602153</c:v>
                </c:pt>
                <c:pt idx="1450">
                  <c:v>2944.7009408602153</c:v>
                </c:pt>
                <c:pt idx="1451">
                  <c:v>2944.7009408602153</c:v>
                </c:pt>
                <c:pt idx="1452">
                  <c:v>2944.7009408602153</c:v>
                </c:pt>
                <c:pt idx="1453">
                  <c:v>2944.7009408602153</c:v>
                </c:pt>
                <c:pt idx="1454">
                  <c:v>2944.7009408602153</c:v>
                </c:pt>
                <c:pt idx="1455">
                  <c:v>2944.7009408602153</c:v>
                </c:pt>
                <c:pt idx="1456">
                  <c:v>2944.7009408602153</c:v>
                </c:pt>
                <c:pt idx="1457">
                  <c:v>2944.7009408602153</c:v>
                </c:pt>
                <c:pt idx="1458">
                  <c:v>2944.7009408602153</c:v>
                </c:pt>
                <c:pt idx="1459">
                  <c:v>2944.7009408602153</c:v>
                </c:pt>
                <c:pt idx="1460">
                  <c:v>2944.7009408602153</c:v>
                </c:pt>
                <c:pt idx="1461">
                  <c:v>2944.7009408602153</c:v>
                </c:pt>
                <c:pt idx="1462">
                  <c:v>2944.7009408602153</c:v>
                </c:pt>
                <c:pt idx="1463">
                  <c:v>2944.7009408602153</c:v>
                </c:pt>
                <c:pt idx="1464">
                  <c:v>2944.7009408602153</c:v>
                </c:pt>
                <c:pt idx="1465">
                  <c:v>2944.7009408602153</c:v>
                </c:pt>
                <c:pt idx="1466">
                  <c:v>2944.7009408602153</c:v>
                </c:pt>
                <c:pt idx="1467">
                  <c:v>2944.7009408602153</c:v>
                </c:pt>
                <c:pt idx="1468">
                  <c:v>2944.7009408602153</c:v>
                </c:pt>
                <c:pt idx="1469">
                  <c:v>2944.7009408602153</c:v>
                </c:pt>
                <c:pt idx="1470">
                  <c:v>2944.7009408602153</c:v>
                </c:pt>
                <c:pt idx="1471">
                  <c:v>2944.7009408602153</c:v>
                </c:pt>
                <c:pt idx="1472">
                  <c:v>2944.7009408602153</c:v>
                </c:pt>
                <c:pt idx="1473">
                  <c:v>2944.7009408602153</c:v>
                </c:pt>
                <c:pt idx="1474">
                  <c:v>2944.7009408602153</c:v>
                </c:pt>
                <c:pt idx="1475">
                  <c:v>2944.7009408602153</c:v>
                </c:pt>
                <c:pt idx="1476">
                  <c:v>2944.7009408602153</c:v>
                </c:pt>
                <c:pt idx="1477">
                  <c:v>2944.7009408602153</c:v>
                </c:pt>
                <c:pt idx="1478">
                  <c:v>2944.7009408602153</c:v>
                </c:pt>
                <c:pt idx="1479">
                  <c:v>2944.7009408602153</c:v>
                </c:pt>
                <c:pt idx="1480">
                  <c:v>2944.7009408602153</c:v>
                </c:pt>
                <c:pt idx="1481">
                  <c:v>2944.7009408602153</c:v>
                </c:pt>
                <c:pt idx="1482">
                  <c:v>2944.7009408602153</c:v>
                </c:pt>
                <c:pt idx="1483">
                  <c:v>2944.7009408602153</c:v>
                </c:pt>
                <c:pt idx="1484">
                  <c:v>2944.7009408602153</c:v>
                </c:pt>
                <c:pt idx="1485">
                  <c:v>2944.7009408602153</c:v>
                </c:pt>
                <c:pt idx="1486">
                  <c:v>2944.7009408602153</c:v>
                </c:pt>
                <c:pt idx="1487">
                  <c:v>2944.7009408602153</c:v>
                </c:pt>
              </c:numCache>
            </c:numRef>
          </c:val>
          <c:smooth val="0"/>
          <c:extLst>
            <c:ext xmlns:c16="http://schemas.microsoft.com/office/drawing/2014/chart" uri="{C3380CC4-5D6E-409C-BE32-E72D297353CC}">
              <c16:uniqueId val="{00000001-8B3F-4619-993F-F5B90C51DE1E}"/>
            </c:ext>
          </c:extLst>
        </c:ser>
        <c:ser>
          <c:idx val="2"/>
          <c:order val="2"/>
          <c:tx>
            <c:v>Puissance installée (MW)</c:v>
          </c:tx>
          <c:spPr>
            <a:ln>
              <a:solidFill>
                <a:srgbClr val="FF0000"/>
              </a:solidFill>
            </a:ln>
          </c:spPr>
          <c:marker>
            <c:symbol val="none"/>
          </c:marker>
          <c:cat>
            <c:numRef>
              <c:f>Mois!$D$4:$D$1491</c:f>
              <c:numCache>
                <c:formatCode>General</c:formatCode>
                <c:ptCount val="1488"/>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4</c:v>
                </c:pt>
                <c:pt idx="145">
                  <c:v>4</c:v>
                </c:pt>
                <c:pt idx="146">
                  <c:v>4</c:v>
                </c:pt>
                <c:pt idx="147">
                  <c:v>4</c:v>
                </c:pt>
                <c:pt idx="148">
                  <c:v>4</c:v>
                </c:pt>
                <c:pt idx="149">
                  <c:v>4</c:v>
                </c:pt>
                <c:pt idx="150">
                  <c:v>4</c:v>
                </c:pt>
                <c:pt idx="151">
                  <c:v>4</c:v>
                </c:pt>
                <c:pt idx="152">
                  <c:v>4</c:v>
                </c:pt>
                <c:pt idx="153">
                  <c:v>4</c:v>
                </c:pt>
                <c:pt idx="154">
                  <c:v>4</c:v>
                </c:pt>
                <c:pt idx="155">
                  <c:v>4</c:v>
                </c:pt>
                <c:pt idx="156">
                  <c:v>4</c:v>
                </c:pt>
                <c:pt idx="157">
                  <c:v>4</c:v>
                </c:pt>
                <c:pt idx="158">
                  <c:v>4</c:v>
                </c:pt>
                <c:pt idx="159">
                  <c:v>4</c:v>
                </c:pt>
                <c:pt idx="160">
                  <c:v>4</c:v>
                </c:pt>
                <c:pt idx="161">
                  <c:v>4</c:v>
                </c:pt>
                <c:pt idx="162">
                  <c:v>4</c:v>
                </c:pt>
                <c:pt idx="163">
                  <c:v>4</c:v>
                </c:pt>
                <c:pt idx="164">
                  <c:v>4</c:v>
                </c:pt>
                <c:pt idx="165">
                  <c:v>4</c:v>
                </c:pt>
                <c:pt idx="166">
                  <c:v>4</c:v>
                </c:pt>
                <c:pt idx="167">
                  <c:v>4</c:v>
                </c:pt>
                <c:pt idx="168">
                  <c:v>4</c:v>
                </c:pt>
                <c:pt idx="169">
                  <c:v>4</c:v>
                </c:pt>
                <c:pt idx="170">
                  <c:v>4</c:v>
                </c:pt>
                <c:pt idx="171">
                  <c:v>4</c:v>
                </c:pt>
                <c:pt idx="172">
                  <c:v>4</c:v>
                </c:pt>
                <c:pt idx="173">
                  <c:v>4</c:v>
                </c:pt>
                <c:pt idx="174">
                  <c:v>4</c:v>
                </c:pt>
                <c:pt idx="175">
                  <c:v>4</c:v>
                </c:pt>
                <c:pt idx="176">
                  <c:v>4</c:v>
                </c:pt>
                <c:pt idx="177">
                  <c:v>4</c:v>
                </c:pt>
                <c:pt idx="178">
                  <c:v>4</c:v>
                </c:pt>
                <c:pt idx="179">
                  <c:v>4</c:v>
                </c:pt>
                <c:pt idx="180">
                  <c:v>4</c:v>
                </c:pt>
                <c:pt idx="181">
                  <c:v>4</c:v>
                </c:pt>
                <c:pt idx="182">
                  <c:v>4</c:v>
                </c:pt>
                <c:pt idx="183">
                  <c:v>4</c:v>
                </c:pt>
                <c:pt idx="184">
                  <c:v>4</c:v>
                </c:pt>
                <c:pt idx="185">
                  <c:v>4</c:v>
                </c:pt>
                <c:pt idx="186">
                  <c:v>4</c:v>
                </c:pt>
                <c:pt idx="187">
                  <c:v>4</c:v>
                </c:pt>
                <c:pt idx="188">
                  <c:v>4</c:v>
                </c:pt>
                <c:pt idx="189">
                  <c:v>4</c:v>
                </c:pt>
                <c:pt idx="190">
                  <c:v>4</c:v>
                </c:pt>
                <c:pt idx="191">
                  <c:v>4</c:v>
                </c:pt>
                <c:pt idx="192">
                  <c:v>5</c:v>
                </c:pt>
                <c:pt idx="193">
                  <c:v>5</c:v>
                </c:pt>
                <c:pt idx="194">
                  <c:v>5</c:v>
                </c:pt>
                <c:pt idx="195">
                  <c:v>5</c:v>
                </c:pt>
                <c:pt idx="196">
                  <c:v>5</c:v>
                </c:pt>
                <c:pt idx="197">
                  <c:v>5</c:v>
                </c:pt>
                <c:pt idx="198">
                  <c:v>5</c:v>
                </c:pt>
                <c:pt idx="199">
                  <c:v>5</c:v>
                </c:pt>
                <c:pt idx="200">
                  <c:v>5</c:v>
                </c:pt>
                <c:pt idx="201">
                  <c:v>5</c:v>
                </c:pt>
                <c:pt idx="202">
                  <c:v>5</c:v>
                </c:pt>
                <c:pt idx="203">
                  <c:v>5</c:v>
                </c:pt>
                <c:pt idx="204">
                  <c:v>5</c:v>
                </c:pt>
                <c:pt idx="205">
                  <c:v>5</c:v>
                </c:pt>
                <c:pt idx="206">
                  <c:v>5</c:v>
                </c:pt>
                <c:pt idx="207">
                  <c:v>5</c:v>
                </c:pt>
                <c:pt idx="208">
                  <c:v>5</c:v>
                </c:pt>
                <c:pt idx="209">
                  <c:v>5</c:v>
                </c:pt>
                <c:pt idx="210">
                  <c:v>5</c:v>
                </c:pt>
                <c:pt idx="211">
                  <c:v>5</c:v>
                </c:pt>
                <c:pt idx="212">
                  <c:v>5</c:v>
                </c:pt>
                <c:pt idx="213">
                  <c:v>5</c:v>
                </c:pt>
                <c:pt idx="214">
                  <c:v>5</c:v>
                </c:pt>
                <c:pt idx="215">
                  <c:v>5</c:v>
                </c:pt>
                <c:pt idx="216">
                  <c:v>5</c:v>
                </c:pt>
                <c:pt idx="217">
                  <c:v>5</c:v>
                </c:pt>
                <c:pt idx="218">
                  <c:v>5</c:v>
                </c:pt>
                <c:pt idx="219">
                  <c:v>5</c:v>
                </c:pt>
                <c:pt idx="220">
                  <c:v>5</c:v>
                </c:pt>
                <c:pt idx="221">
                  <c:v>5</c:v>
                </c:pt>
                <c:pt idx="222">
                  <c:v>5</c:v>
                </c:pt>
                <c:pt idx="223">
                  <c:v>5</c:v>
                </c:pt>
                <c:pt idx="224">
                  <c:v>5</c:v>
                </c:pt>
                <c:pt idx="225">
                  <c:v>5</c:v>
                </c:pt>
                <c:pt idx="226">
                  <c:v>5</c:v>
                </c:pt>
                <c:pt idx="227">
                  <c:v>5</c:v>
                </c:pt>
                <c:pt idx="228">
                  <c:v>5</c:v>
                </c:pt>
                <c:pt idx="229">
                  <c:v>5</c:v>
                </c:pt>
                <c:pt idx="230">
                  <c:v>5</c:v>
                </c:pt>
                <c:pt idx="231">
                  <c:v>5</c:v>
                </c:pt>
                <c:pt idx="232">
                  <c:v>5</c:v>
                </c:pt>
                <c:pt idx="233">
                  <c:v>5</c:v>
                </c:pt>
                <c:pt idx="234">
                  <c:v>5</c:v>
                </c:pt>
                <c:pt idx="235">
                  <c:v>5</c:v>
                </c:pt>
                <c:pt idx="236">
                  <c:v>5</c:v>
                </c:pt>
                <c:pt idx="237">
                  <c:v>5</c:v>
                </c:pt>
                <c:pt idx="238">
                  <c:v>5</c:v>
                </c:pt>
                <c:pt idx="239">
                  <c:v>5</c:v>
                </c:pt>
                <c:pt idx="240">
                  <c:v>6</c:v>
                </c:pt>
                <c:pt idx="241">
                  <c:v>6</c:v>
                </c:pt>
                <c:pt idx="242">
                  <c:v>6</c:v>
                </c:pt>
                <c:pt idx="243">
                  <c:v>6</c:v>
                </c:pt>
                <c:pt idx="244">
                  <c:v>6</c:v>
                </c:pt>
                <c:pt idx="245">
                  <c:v>6</c:v>
                </c:pt>
                <c:pt idx="246">
                  <c:v>6</c:v>
                </c:pt>
                <c:pt idx="247">
                  <c:v>6</c:v>
                </c:pt>
                <c:pt idx="248">
                  <c:v>6</c:v>
                </c:pt>
                <c:pt idx="249">
                  <c:v>6</c:v>
                </c:pt>
                <c:pt idx="250">
                  <c:v>6</c:v>
                </c:pt>
                <c:pt idx="251">
                  <c:v>6</c:v>
                </c:pt>
                <c:pt idx="252">
                  <c:v>6</c:v>
                </c:pt>
                <c:pt idx="253">
                  <c:v>6</c:v>
                </c:pt>
                <c:pt idx="254">
                  <c:v>6</c:v>
                </c:pt>
                <c:pt idx="255">
                  <c:v>6</c:v>
                </c:pt>
                <c:pt idx="256">
                  <c:v>6</c:v>
                </c:pt>
                <c:pt idx="257">
                  <c:v>6</c:v>
                </c:pt>
                <c:pt idx="258">
                  <c:v>6</c:v>
                </c:pt>
                <c:pt idx="259">
                  <c:v>6</c:v>
                </c:pt>
                <c:pt idx="260">
                  <c:v>6</c:v>
                </c:pt>
                <c:pt idx="261">
                  <c:v>6</c:v>
                </c:pt>
                <c:pt idx="262">
                  <c:v>6</c:v>
                </c:pt>
                <c:pt idx="263">
                  <c:v>6</c:v>
                </c:pt>
                <c:pt idx="264">
                  <c:v>6</c:v>
                </c:pt>
                <c:pt idx="265">
                  <c:v>6</c:v>
                </c:pt>
                <c:pt idx="266">
                  <c:v>6</c:v>
                </c:pt>
                <c:pt idx="267">
                  <c:v>6</c:v>
                </c:pt>
                <c:pt idx="268">
                  <c:v>6</c:v>
                </c:pt>
                <c:pt idx="269">
                  <c:v>6</c:v>
                </c:pt>
                <c:pt idx="270">
                  <c:v>6</c:v>
                </c:pt>
                <c:pt idx="271">
                  <c:v>6</c:v>
                </c:pt>
                <c:pt idx="272">
                  <c:v>6</c:v>
                </c:pt>
                <c:pt idx="273">
                  <c:v>6</c:v>
                </c:pt>
                <c:pt idx="274">
                  <c:v>6</c:v>
                </c:pt>
                <c:pt idx="275">
                  <c:v>6</c:v>
                </c:pt>
                <c:pt idx="276">
                  <c:v>6</c:v>
                </c:pt>
                <c:pt idx="277">
                  <c:v>6</c:v>
                </c:pt>
                <c:pt idx="278">
                  <c:v>6</c:v>
                </c:pt>
                <c:pt idx="279">
                  <c:v>6</c:v>
                </c:pt>
                <c:pt idx="280">
                  <c:v>6</c:v>
                </c:pt>
                <c:pt idx="281">
                  <c:v>6</c:v>
                </c:pt>
                <c:pt idx="282">
                  <c:v>6</c:v>
                </c:pt>
                <c:pt idx="283">
                  <c:v>6</c:v>
                </c:pt>
                <c:pt idx="284">
                  <c:v>6</c:v>
                </c:pt>
                <c:pt idx="285">
                  <c:v>6</c:v>
                </c:pt>
                <c:pt idx="286">
                  <c:v>6</c:v>
                </c:pt>
                <c:pt idx="287">
                  <c:v>6</c:v>
                </c:pt>
                <c:pt idx="288">
                  <c:v>7</c:v>
                </c:pt>
                <c:pt idx="289">
                  <c:v>7</c:v>
                </c:pt>
                <c:pt idx="290">
                  <c:v>7</c:v>
                </c:pt>
                <c:pt idx="291">
                  <c:v>7</c:v>
                </c:pt>
                <c:pt idx="292">
                  <c:v>7</c:v>
                </c:pt>
                <c:pt idx="293">
                  <c:v>7</c:v>
                </c:pt>
                <c:pt idx="294">
                  <c:v>7</c:v>
                </c:pt>
                <c:pt idx="295">
                  <c:v>7</c:v>
                </c:pt>
                <c:pt idx="296">
                  <c:v>7</c:v>
                </c:pt>
                <c:pt idx="297">
                  <c:v>7</c:v>
                </c:pt>
                <c:pt idx="298">
                  <c:v>7</c:v>
                </c:pt>
                <c:pt idx="299">
                  <c:v>7</c:v>
                </c:pt>
                <c:pt idx="300">
                  <c:v>7</c:v>
                </c:pt>
                <c:pt idx="301">
                  <c:v>7</c:v>
                </c:pt>
                <c:pt idx="302">
                  <c:v>7</c:v>
                </c:pt>
                <c:pt idx="303">
                  <c:v>7</c:v>
                </c:pt>
                <c:pt idx="304">
                  <c:v>7</c:v>
                </c:pt>
                <c:pt idx="305">
                  <c:v>7</c:v>
                </c:pt>
                <c:pt idx="306">
                  <c:v>7</c:v>
                </c:pt>
                <c:pt idx="307">
                  <c:v>7</c:v>
                </c:pt>
                <c:pt idx="308">
                  <c:v>7</c:v>
                </c:pt>
                <c:pt idx="309">
                  <c:v>7</c:v>
                </c:pt>
                <c:pt idx="310">
                  <c:v>7</c:v>
                </c:pt>
                <c:pt idx="311">
                  <c:v>7</c:v>
                </c:pt>
                <c:pt idx="312">
                  <c:v>7</c:v>
                </c:pt>
                <c:pt idx="313">
                  <c:v>7</c:v>
                </c:pt>
                <c:pt idx="314">
                  <c:v>7</c:v>
                </c:pt>
                <c:pt idx="315">
                  <c:v>7</c:v>
                </c:pt>
                <c:pt idx="316">
                  <c:v>7</c:v>
                </c:pt>
                <c:pt idx="317">
                  <c:v>7</c:v>
                </c:pt>
                <c:pt idx="318">
                  <c:v>7</c:v>
                </c:pt>
                <c:pt idx="319">
                  <c:v>7</c:v>
                </c:pt>
                <c:pt idx="320">
                  <c:v>7</c:v>
                </c:pt>
                <c:pt idx="321">
                  <c:v>7</c:v>
                </c:pt>
                <c:pt idx="322">
                  <c:v>7</c:v>
                </c:pt>
                <c:pt idx="323">
                  <c:v>7</c:v>
                </c:pt>
                <c:pt idx="324">
                  <c:v>7</c:v>
                </c:pt>
                <c:pt idx="325">
                  <c:v>7</c:v>
                </c:pt>
                <c:pt idx="326">
                  <c:v>7</c:v>
                </c:pt>
                <c:pt idx="327">
                  <c:v>7</c:v>
                </c:pt>
                <c:pt idx="328">
                  <c:v>7</c:v>
                </c:pt>
                <c:pt idx="329">
                  <c:v>7</c:v>
                </c:pt>
                <c:pt idx="330">
                  <c:v>7</c:v>
                </c:pt>
                <c:pt idx="331">
                  <c:v>7</c:v>
                </c:pt>
                <c:pt idx="332">
                  <c:v>7</c:v>
                </c:pt>
                <c:pt idx="333">
                  <c:v>7</c:v>
                </c:pt>
                <c:pt idx="334">
                  <c:v>7</c:v>
                </c:pt>
                <c:pt idx="335">
                  <c:v>7</c:v>
                </c:pt>
                <c:pt idx="336">
                  <c:v>8</c:v>
                </c:pt>
                <c:pt idx="337">
                  <c:v>8</c:v>
                </c:pt>
                <c:pt idx="338">
                  <c:v>8</c:v>
                </c:pt>
                <c:pt idx="339">
                  <c:v>8</c:v>
                </c:pt>
                <c:pt idx="340">
                  <c:v>8</c:v>
                </c:pt>
                <c:pt idx="341">
                  <c:v>8</c:v>
                </c:pt>
                <c:pt idx="342">
                  <c:v>8</c:v>
                </c:pt>
                <c:pt idx="343">
                  <c:v>8</c:v>
                </c:pt>
                <c:pt idx="344">
                  <c:v>8</c:v>
                </c:pt>
                <c:pt idx="345">
                  <c:v>8</c:v>
                </c:pt>
                <c:pt idx="346">
                  <c:v>8</c:v>
                </c:pt>
                <c:pt idx="347">
                  <c:v>8</c:v>
                </c:pt>
                <c:pt idx="348">
                  <c:v>8</c:v>
                </c:pt>
                <c:pt idx="349">
                  <c:v>8</c:v>
                </c:pt>
                <c:pt idx="350">
                  <c:v>8</c:v>
                </c:pt>
                <c:pt idx="351">
                  <c:v>8</c:v>
                </c:pt>
                <c:pt idx="352">
                  <c:v>8</c:v>
                </c:pt>
                <c:pt idx="353">
                  <c:v>8</c:v>
                </c:pt>
                <c:pt idx="354">
                  <c:v>8</c:v>
                </c:pt>
                <c:pt idx="355">
                  <c:v>8</c:v>
                </c:pt>
                <c:pt idx="356">
                  <c:v>8</c:v>
                </c:pt>
                <c:pt idx="357">
                  <c:v>8</c:v>
                </c:pt>
                <c:pt idx="358">
                  <c:v>8</c:v>
                </c:pt>
                <c:pt idx="359">
                  <c:v>8</c:v>
                </c:pt>
                <c:pt idx="360">
                  <c:v>8</c:v>
                </c:pt>
                <c:pt idx="361">
                  <c:v>8</c:v>
                </c:pt>
                <c:pt idx="362">
                  <c:v>8</c:v>
                </c:pt>
                <c:pt idx="363">
                  <c:v>8</c:v>
                </c:pt>
                <c:pt idx="364">
                  <c:v>8</c:v>
                </c:pt>
                <c:pt idx="365">
                  <c:v>8</c:v>
                </c:pt>
                <c:pt idx="366">
                  <c:v>8</c:v>
                </c:pt>
                <c:pt idx="367">
                  <c:v>8</c:v>
                </c:pt>
                <c:pt idx="368">
                  <c:v>8</c:v>
                </c:pt>
                <c:pt idx="369">
                  <c:v>8</c:v>
                </c:pt>
                <c:pt idx="370">
                  <c:v>8</c:v>
                </c:pt>
                <c:pt idx="371">
                  <c:v>8</c:v>
                </c:pt>
                <c:pt idx="372">
                  <c:v>8</c:v>
                </c:pt>
                <c:pt idx="373">
                  <c:v>8</c:v>
                </c:pt>
                <c:pt idx="374">
                  <c:v>8</c:v>
                </c:pt>
                <c:pt idx="375">
                  <c:v>8</c:v>
                </c:pt>
                <c:pt idx="376">
                  <c:v>8</c:v>
                </c:pt>
                <c:pt idx="377">
                  <c:v>8</c:v>
                </c:pt>
                <c:pt idx="378">
                  <c:v>8</c:v>
                </c:pt>
                <c:pt idx="379">
                  <c:v>8</c:v>
                </c:pt>
                <c:pt idx="380">
                  <c:v>8</c:v>
                </c:pt>
                <c:pt idx="381">
                  <c:v>8</c:v>
                </c:pt>
                <c:pt idx="382">
                  <c:v>8</c:v>
                </c:pt>
                <c:pt idx="383">
                  <c:v>8</c:v>
                </c:pt>
                <c:pt idx="384">
                  <c:v>9</c:v>
                </c:pt>
                <c:pt idx="385">
                  <c:v>9</c:v>
                </c:pt>
                <c:pt idx="386">
                  <c:v>9</c:v>
                </c:pt>
                <c:pt idx="387">
                  <c:v>9</c:v>
                </c:pt>
                <c:pt idx="388">
                  <c:v>9</c:v>
                </c:pt>
                <c:pt idx="389">
                  <c:v>9</c:v>
                </c:pt>
                <c:pt idx="390">
                  <c:v>9</c:v>
                </c:pt>
                <c:pt idx="391">
                  <c:v>9</c:v>
                </c:pt>
                <c:pt idx="392">
                  <c:v>9</c:v>
                </c:pt>
                <c:pt idx="393">
                  <c:v>9</c:v>
                </c:pt>
                <c:pt idx="394">
                  <c:v>9</c:v>
                </c:pt>
                <c:pt idx="395">
                  <c:v>9</c:v>
                </c:pt>
                <c:pt idx="396">
                  <c:v>9</c:v>
                </c:pt>
                <c:pt idx="397">
                  <c:v>9</c:v>
                </c:pt>
                <c:pt idx="398">
                  <c:v>9</c:v>
                </c:pt>
                <c:pt idx="399">
                  <c:v>9</c:v>
                </c:pt>
                <c:pt idx="400">
                  <c:v>9</c:v>
                </c:pt>
                <c:pt idx="401">
                  <c:v>9</c:v>
                </c:pt>
                <c:pt idx="402">
                  <c:v>9</c:v>
                </c:pt>
                <c:pt idx="403">
                  <c:v>9</c:v>
                </c:pt>
                <c:pt idx="404">
                  <c:v>9</c:v>
                </c:pt>
                <c:pt idx="405">
                  <c:v>9</c:v>
                </c:pt>
                <c:pt idx="406">
                  <c:v>9</c:v>
                </c:pt>
                <c:pt idx="407">
                  <c:v>9</c:v>
                </c:pt>
                <c:pt idx="408">
                  <c:v>9</c:v>
                </c:pt>
                <c:pt idx="409">
                  <c:v>9</c:v>
                </c:pt>
                <c:pt idx="410">
                  <c:v>9</c:v>
                </c:pt>
                <c:pt idx="411">
                  <c:v>9</c:v>
                </c:pt>
                <c:pt idx="412">
                  <c:v>9</c:v>
                </c:pt>
                <c:pt idx="413">
                  <c:v>9</c:v>
                </c:pt>
                <c:pt idx="414">
                  <c:v>9</c:v>
                </c:pt>
                <c:pt idx="415">
                  <c:v>9</c:v>
                </c:pt>
                <c:pt idx="416">
                  <c:v>9</c:v>
                </c:pt>
                <c:pt idx="417">
                  <c:v>9</c:v>
                </c:pt>
                <c:pt idx="418">
                  <c:v>9</c:v>
                </c:pt>
                <c:pt idx="419">
                  <c:v>9</c:v>
                </c:pt>
                <c:pt idx="420">
                  <c:v>9</c:v>
                </c:pt>
                <c:pt idx="421">
                  <c:v>9</c:v>
                </c:pt>
                <c:pt idx="422">
                  <c:v>9</c:v>
                </c:pt>
                <c:pt idx="423">
                  <c:v>9</c:v>
                </c:pt>
                <c:pt idx="424">
                  <c:v>9</c:v>
                </c:pt>
                <c:pt idx="425">
                  <c:v>9</c:v>
                </c:pt>
                <c:pt idx="426">
                  <c:v>9</c:v>
                </c:pt>
                <c:pt idx="427">
                  <c:v>9</c:v>
                </c:pt>
                <c:pt idx="428">
                  <c:v>9</c:v>
                </c:pt>
                <c:pt idx="429">
                  <c:v>9</c:v>
                </c:pt>
                <c:pt idx="430">
                  <c:v>9</c:v>
                </c:pt>
                <c:pt idx="431">
                  <c:v>9</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11</c:v>
                </c:pt>
                <c:pt idx="481">
                  <c:v>11</c:v>
                </c:pt>
                <c:pt idx="482">
                  <c:v>11</c:v>
                </c:pt>
                <c:pt idx="483">
                  <c:v>11</c:v>
                </c:pt>
                <c:pt idx="484">
                  <c:v>11</c:v>
                </c:pt>
                <c:pt idx="485">
                  <c:v>11</c:v>
                </c:pt>
                <c:pt idx="486">
                  <c:v>11</c:v>
                </c:pt>
                <c:pt idx="487">
                  <c:v>11</c:v>
                </c:pt>
                <c:pt idx="488">
                  <c:v>11</c:v>
                </c:pt>
                <c:pt idx="489">
                  <c:v>11</c:v>
                </c:pt>
                <c:pt idx="490">
                  <c:v>11</c:v>
                </c:pt>
                <c:pt idx="491">
                  <c:v>11</c:v>
                </c:pt>
                <c:pt idx="492">
                  <c:v>11</c:v>
                </c:pt>
                <c:pt idx="493">
                  <c:v>11</c:v>
                </c:pt>
                <c:pt idx="494">
                  <c:v>11</c:v>
                </c:pt>
                <c:pt idx="495">
                  <c:v>11</c:v>
                </c:pt>
                <c:pt idx="496">
                  <c:v>11</c:v>
                </c:pt>
                <c:pt idx="497">
                  <c:v>11</c:v>
                </c:pt>
                <c:pt idx="498">
                  <c:v>11</c:v>
                </c:pt>
                <c:pt idx="499">
                  <c:v>11</c:v>
                </c:pt>
                <c:pt idx="500">
                  <c:v>11</c:v>
                </c:pt>
                <c:pt idx="501">
                  <c:v>11</c:v>
                </c:pt>
                <c:pt idx="502">
                  <c:v>11</c:v>
                </c:pt>
                <c:pt idx="503">
                  <c:v>11</c:v>
                </c:pt>
                <c:pt idx="504">
                  <c:v>11</c:v>
                </c:pt>
                <c:pt idx="505">
                  <c:v>11</c:v>
                </c:pt>
                <c:pt idx="506">
                  <c:v>11</c:v>
                </c:pt>
                <c:pt idx="507">
                  <c:v>11</c:v>
                </c:pt>
                <c:pt idx="508">
                  <c:v>11</c:v>
                </c:pt>
                <c:pt idx="509">
                  <c:v>11</c:v>
                </c:pt>
                <c:pt idx="510">
                  <c:v>11</c:v>
                </c:pt>
                <c:pt idx="511">
                  <c:v>11</c:v>
                </c:pt>
                <c:pt idx="512">
                  <c:v>11</c:v>
                </c:pt>
                <c:pt idx="513">
                  <c:v>11</c:v>
                </c:pt>
                <c:pt idx="514">
                  <c:v>11</c:v>
                </c:pt>
                <c:pt idx="515">
                  <c:v>11</c:v>
                </c:pt>
                <c:pt idx="516">
                  <c:v>11</c:v>
                </c:pt>
                <c:pt idx="517">
                  <c:v>11</c:v>
                </c:pt>
                <c:pt idx="518">
                  <c:v>11</c:v>
                </c:pt>
                <c:pt idx="519">
                  <c:v>11</c:v>
                </c:pt>
                <c:pt idx="520">
                  <c:v>11</c:v>
                </c:pt>
                <c:pt idx="521">
                  <c:v>11</c:v>
                </c:pt>
                <c:pt idx="522">
                  <c:v>11</c:v>
                </c:pt>
                <c:pt idx="523">
                  <c:v>11</c:v>
                </c:pt>
                <c:pt idx="524">
                  <c:v>11</c:v>
                </c:pt>
                <c:pt idx="525">
                  <c:v>11</c:v>
                </c:pt>
                <c:pt idx="526">
                  <c:v>11</c:v>
                </c:pt>
                <c:pt idx="527">
                  <c:v>11</c:v>
                </c:pt>
                <c:pt idx="528">
                  <c:v>12</c:v>
                </c:pt>
                <c:pt idx="529">
                  <c:v>12</c:v>
                </c:pt>
                <c:pt idx="530">
                  <c:v>12</c:v>
                </c:pt>
                <c:pt idx="531">
                  <c:v>12</c:v>
                </c:pt>
                <c:pt idx="532">
                  <c:v>12</c:v>
                </c:pt>
                <c:pt idx="533">
                  <c:v>12</c:v>
                </c:pt>
                <c:pt idx="534">
                  <c:v>12</c:v>
                </c:pt>
                <c:pt idx="535">
                  <c:v>12</c:v>
                </c:pt>
                <c:pt idx="536">
                  <c:v>12</c:v>
                </c:pt>
                <c:pt idx="537">
                  <c:v>12</c:v>
                </c:pt>
                <c:pt idx="538">
                  <c:v>12</c:v>
                </c:pt>
                <c:pt idx="539">
                  <c:v>12</c:v>
                </c:pt>
                <c:pt idx="540">
                  <c:v>12</c:v>
                </c:pt>
                <c:pt idx="541">
                  <c:v>12</c:v>
                </c:pt>
                <c:pt idx="542">
                  <c:v>12</c:v>
                </c:pt>
                <c:pt idx="543">
                  <c:v>12</c:v>
                </c:pt>
                <c:pt idx="544">
                  <c:v>12</c:v>
                </c:pt>
                <c:pt idx="545">
                  <c:v>12</c:v>
                </c:pt>
                <c:pt idx="546">
                  <c:v>12</c:v>
                </c:pt>
                <c:pt idx="547">
                  <c:v>12</c:v>
                </c:pt>
                <c:pt idx="548">
                  <c:v>12</c:v>
                </c:pt>
                <c:pt idx="549">
                  <c:v>12</c:v>
                </c:pt>
                <c:pt idx="550">
                  <c:v>12</c:v>
                </c:pt>
                <c:pt idx="551">
                  <c:v>12</c:v>
                </c:pt>
                <c:pt idx="552">
                  <c:v>12</c:v>
                </c:pt>
                <c:pt idx="553">
                  <c:v>12</c:v>
                </c:pt>
                <c:pt idx="554">
                  <c:v>12</c:v>
                </c:pt>
                <c:pt idx="555">
                  <c:v>12</c:v>
                </c:pt>
                <c:pt idx="556">
                  <c:v>12</c:v>
                </c:pt>
                <c:pt idx="557">
                  <c:v>12</c:v>
                </c:pt>
                <c:pt idx="558">
                  <c:v>12</c:v>
                </c:pt>
                <c:pt idx="559">
                  <c:v>12</c:v>
                </c:pt>
                <c:pt idx="560">
                  <c:v>12</c:v>
                </c:pt>
                <c:pt idx="561">
                  <c:v>12</c:v>
                </c:pt>
                <c:pt idx="562">
                  <c:v>12</c:v>
                </c:pt>
                <c:pt idx="563">
                  <c:v>12</c:v>
                </c:pt>
                <c:pt idx="564">
                  <c:v>12</c:v>
                </c:pt>
                <c:pt idx="565">
                  <c:v>12</c:v>
                </c:pt>
                <c:pt idx="566">
                  <c:v>12</c:v>
                </c:pt>
                <c:pt idx="567">
                  <c:v>12</c:v>
                </c:pt>
                <c:pt idx="568">
                  <c:v>12</c:v>
                </c:pt>
                <c:pt idx="569">
                  <c:v>12</c:v>
                </c:pt>
                <c:pt idx="570">
                  <c:v>12</c:v>
                </c:pt>
                <c:pt idx="571">
                  <c:v>12</c:v>
                </c:pt>
                <c:pt idx="572">
                  <c:v>12</c:v>
                </c:pt>
                <c:pt idx="573">
                  <c:v>12</c:v>
                </c:pt>
                <c:pt idx="574">
                  <c:v>12</c:v>
                </c:pt>
                <c:pt idx="575">
                  <c:v>12</c:v>
                </c:pt>
                <c:pt idx="576">
                  <c:v>13</c:v>
                </c:pt>
                <c:pt idx="577">
                  <c:v>13</c:v>
                </c:pt>
                <c:pt idx="578">
                  <c:v>13</c:v>
                </c:pt>
                <c:pt idx="579">
                  <c:v>13</c:v>
                </c:pt>
                <c:pt idx="580">
                  <c:v>13</c:v>
                </c:pt>
                <c:pt idx="581">
                  <c:v>13</c:v>
                </c:pt>
                <c:pt idx="582">
                  <c:v>13</c:v>
                </c:pt>
                <c:pt idx="583">
                  <c:v>13</c:v>
                </c:pt>
                <c:pt idx="584">
                  <c:v>13</c:v>
                </c:pt>
                <c:pt idx="585">
                  <c:v>13</c:v>
                </c:pt>
                <c:pt idx="586">
                  <c:v>13</c:v>
                </c:pt>
                <c:pt idx="587">
                  <c:v>13</c:v>
                </c:pt>
                <c:pt idx="588">
                  <c:v>13</c:v>
                </c:pt>
                <c:pt idx="589">
                  <c:v>13</c:v>
                </c:pt>
                <c:pt idx="590">
                  <c:v>13</c:v>
                </c:pt>
                <c:pt idx="591">
                  <c:v>13</c:v>
                </c:pt>
                <c:pt idx="592">
                  <c:v>13</c:v>
                </c:pt>
                <c:pt idx="593">
                  <c:v>13</c:v>
                </c:pt>
                <c:pt idx="594">
                  <c:v>13</c:v>
                </c:pt>
                <c:pt idx="595">
                  <c:v>13</c:v>
                </c:pt>
                <c:pt idx="596">
                  <c:v>13</c:v>
                </c:pt>
                <c:pt idx="597">
                  <c:v>13</c:v>
                </c:pt>
                <c:pt idx="598">
                  <c:v>13</c:v>
                </c:pt>
                <c:pt idx="599">
                  <c:v>13</c:v>
                </c:pt>
                <c:pt idx="600">
                  <c:v>13</c:v>
                </c:pt>
                <c:pt idx="601">
                  <c:v>13</c:v>
                </c:pt>
                <c:pt idx="602">
                  <c:v>13</c:v>
                </c:pt>
                <c:pt idx="603">
                  <c:v>13</c:v>
                </c:pt>
                <c:pt idx="604">
                  <c:v>13</c:v>
                </c:pt>
                <c:pt idx="605">
                  <c:v>13</c:v>
                </c:pt>
                <c:pt idx="606">
                  <c:v>13</c:v>
                </c:pt>
                <c:pt idx="607">
                  <c:v>13</c:v>
                </c:pt>
                <c:pt idx="608">
                  <c:v>13</c:v>
                </c:pt>
                <c:pt idx="609">
                  <c:v>13</c:v>
                </c:pt>
                <c:pt idx="610">
                  <c:v>13</c:v>
                </c:pt>
                <c:pt idx="611">
                  <c:v>13</c:v>
                </c:pt>
                <c:pt idx="612">
                  <c:v>13</c:v>
                </c:pt>
                <c:pt idx="613">
                  <c:v>13</c:v>
                </c:pt>
                <c:pt idx="614">
                  <c:v>13</c:v>
                </c:pt>
                <c:pt idx="615">
                  <c:v>13</c:v>
                </c:pt>
                <c:pt idx="616">
                  <c:v>13</c:v>
                </c:pt>
                <c:pt idx="617">
                  <c:v>13</c:v>
                </c:pt>
                <c:pt idx="618">
                  <c:v>13</c:v>
                </c:pt>
                <c:pt idx="619">
                  <c:v>13</c:v>
                </c:pt>
                <c:pt idx="620">
                  <c:v>13</c:v>
                </c:pt>
                <c:pt idx="621">
                  <c:v>13</c:v>
                </c:pt>
                <c:pt idx="622">
                  <c:v>13</c:v>
                </c:pt>
                <c:pt idx="623">
                  <c:v>13</c:v>
                </c:pt>
                <c:pt idx="624">
                  <c:v>14</c:v>
                </c:pt>
                <c:pt idx="625">
                  <c:v>14</c:v>
                </c:pt>
                <c:pt idx="626">
                  <c:v>14</c:v>
                </c:pt>
                <c:pt idx="627">
                  <c:v>14</c:v>
                </c:pt>
                <c:pt idx="628">
                  <c:v>14</c:v>
                </c:pt>
                <c:pt idx="629">
                  <c:v>14</c:v>
                </c:pt>
                <c:pt idx="630">
                  <c:v>14</c:v>
                </c:pt>
                <c:pt idx="631">
                  <c:v>14</c:v>
                </c:pt>
                <c:pt idx="632">
                  <c:v>14</c:v>
                </c:pt>
                <c:pt idx="633">
                  <c:v>14</c:v>
                </c:pt>
                <c:pt idx="634">
                  <c:v>14</c:v>
                </c:pt>
                <c:pt idx="635">
                  <c:v>14</c:v>
                </c:pt>
                <c:pt idx="636">
                  <c:v>14</c:v>
                </c:pt>
                <c:pt idx="637">
                  <c:v>14</c:v>
                </c:pt>
                <c:pt idx="638">
                  <c:v>14</c:v>
                </c:pt>
                <c:pt idx="639">
                  <c:v>14</c:v>
                </c:pt>
                <c:pt idx="640">
                  <c:v>14</c:v>
                </c:pt>
                <c:pt idx="641">
                  <c:v>14</c:v>
                </c:pt>
                <c:pt idx="642">
                  <c:v>14</c:v>
                </c:pt>
                <c:pt idx="643">
                  <c:v>14</c:v>
                </c:pt>
                <c:pt idx="644">
                  <c:v>14</c:v>
                </c:pt>
                <c:pt idx="645">
                  <c:v>14</c:v>
                </c:pt>
                <c:pt idx="646">
                  <c:v>14</c:v>
                </c:pt>
                <c:pt idx="647">
                  <c:v>14</c:v>
                </c:pt>
                <c:pt idx="648">
                  <c:v>14</c:v>
                </c:pt>
                <c:pt idx="649">
                  <c:v>14</c:v>
                </c:pt>
                <c:pt idx="650">
                  <c:v>14</c:v>
                </c:pt>
                <c:pt idx="651">
                  <c:v>14</c:v>
                </c:pt>
                <c:pt idx="652">
                  <c:v>14</c:v>
                </c:pt>
                <c:pt idx="653">
                  <c:v>14</c:v>
                </c:pt>
                <c:pt idx="654">
                  <c:v>14</c:v>
                </c:pt>
                <c:pt idx="655">
                  <c:v>14</c:v>
                </c:pt>
                <c:pt idx="656">
                  <c:v>14</c:v>
                </c:pt>
                <c:pt idx="657">
                  <c:v>14</c:v>
                </c:pt>
                <c:pt idx="658">
                  <c:v>14</c:v>
                </c:pt>
                <c:pt idx="659">
                  <c:v>14</c:v>
                </c:pt>
                <c:pt idx="660">
                  <c:v>14</c:v>
                </c:pt>
                <c:pt idx="661">
                  <c:v>14</c:v>
                </c:pt>
                <c:pt idx="662">
                  <c:v>14</c:v>
                </c:pt>
                <c:pt idx="663">
                  <c:v>14</c:v>
                </c:pt>
                <c:pt idx="664">
                  <c:v>14</c:v>
                </c:pt>
                <c:pt idx="665">
                  <c:v>14</c:v>
                </c:pt>
                <c:pt idx="666">
                  <c:v>14</c:v>
                </c:pt>
                <c:pt idx="667">
                  <c:v>14</c:v>
                </c:pt>
                <c:pt idx="668">
                  <c:v>14</c:v>
                </c:pt>
                <c:pt idx="669">
                  <c:v>14</c:v>
                </c:pt>
                <c:pt idx="670">
                  <c:v>14</c:v>
                </c:pt>
                <c:pt idx="671">
                  <c:v>14</c:v>
                </c:pt>
                <c:pt idx="672">
                  <c:v>15</c:v>
                </c:pt>
                <c:pt idx="673">
                  <c:v>15</c:v>
                </c:pt>
                <c:pt idx="674">
                  <c:v>15</c:v>
                </c:pt>
                <c:pt idx="675">
                  <c:v>15</c:v>
                </c:pt>
                <c:pt idx="676">
                  <c:v>15</c:v>
                </c:pt>
                <c:pt idx="677">
                  <c:v>15</c:v>
                </c:pt>
                <c:pt idx="678">
                  <c:v>15</c:v>
                </c:pt>
                <c:pt idx="679">
                  <c:v>15</c:v>
                </c:pt>
                <c:pt idx="680">
                  <c:v>15</c:v>
                </c:pt>
                <c:pt idx="681">
                  <c:v>15</c:v>
                </c:pt>
                <c:pt idx="682">
                  <c:v>15</c:v>
                </c:pt>
                <c:pt idx="683">
                  <c:v>15</c:v>
                </c:pt>
                <c:pt idx="684">
                  <c:v>15</c:v>
                </c:pt>
                <c:pt idx="685">
                  <c:v>15</c:v>
                </c:pt>
                <c:pt idx="686">
                  <c:v>15</c:v>
                </c:pt>
                <c:pt idx="687">
                  <c:v>15</c:v>
                </c:pt>
                <c:pt idx="688">
                  <c:v>15</c:v>
                </c:pt>
                <c:pt idx="689">
                  <c:v>15</c:v>
                </c:pt>
                <c:pt idx="690">
                  <c:v>15</c:v>
                </c:pt>
                <c:pt idx="691">
                  <c:v>15</c:v>
                </c:pt>
                <c:pt idx="692">
                  <c:v>15</c:v>
                </c:pt>
                <c:pt idx="693">
                  <c:v>15</c:v>
                </c:pt>
                <c:pt idx="694">
                  <c:v>15</c:v>
                </c:pt>
                <c:pt idx="695">
                  <c:v>15</c:v>
                </c:pt>
                <c:pt idx="696">
                  <c:v>15</c:v>
                </c:pt>
                <c:pt idx="697">
                  <c:v>15</c:v>
                </c:pt>
                <c:pt idx="698">
                  <c:v>15</c:v>
                </c:pt>
                <c:pt idx="699">
                  <c:v>15</c:v>
                </c:pt>
                <c:pt idx="700">
                  <c:v>15</c:v>
                </c:pt>
                <c:pt idx="701">
                  <c:v>15</c:v>
                </c:pt>
                <c:pt idx="702">
                  <c:v>15</c:v>
                </c:pt>
                <c:pt idx="703">
                  <c:v>15</c:v>
                </c:pt>
                <c:pt idx="704">
                  <c:v>15</c:v>
                </c:pt>
                <c:pt idx="705">
                  <c:v>15</c:v>
                </c:pt>
                <c:pt idx="706">
                  <c:v>15</c:v>
                </c:pt>
                <c:pt idx="707">
                  <c:v>15</c:v>
                </c:pt>
                <c:pt idx="708">
                  <c:v>15</c:v>
                </c:pt>
                <c:pt idx="709">
                  <c:v>15</c:v>
                </c:pt>
                <c:pt idx="710">
                  <c:v>15</c:v>
                </c:pt>
                <c:pt idx="711">
                  <c:v>15</c:v>
                </c:pt>
                <c:pt idx="712">
                  <c:v>15</c:v>
                </c:pt>
                <c:pt idx="713">
                  <c:v>15</c:v>
                </c:pt>
                <c:pt idx="714">
                  <c:v>15</c:v>
                </c:pt>
                <c:pt idx="715">
                  <c:v>15</c:v>
                </c:pt>
                <c:pt idx="716">
                  <c:v>15</c:v>
                </c:pt>
                <c:pt idx="717">
                  <c:v>15</c:v>
                </c:pt>
                <c:pt idx="718">
                  <c:v>15</c:v>
                </c:pt>
                <c:pt idx="719">
                  <c:v>15</c:v>
                </c:pt>
                <c:pt idx="720">
                  <c:v>16</c:v>
                </c:pt>
                <c:pt idx="721">
                  <c:v>16</c:v>
                </c:pt>
                <c:pt idx="722">
                  <c:v>16</c:v>
                </c:pt>
                <c:pt idx="723">
                  <c:v>16</c:v>
                </c:pt>
                <c:pt idx="724">
                  <c:v>16</c:v>
                </c:pt>
                <c:pt idx="725">
                  <c:v>16</c:v>
                </c:pt>
                <c:pt idx="726">
                  <c:v>16</c:v>
                </c:pt>
                <c:pt idx="727">
                  <c:v>16</c:v>
                </c:pt>
                <c:pt idx="728">
                  <c:v>16</c:v>
                </c:pt>
                <c:pt idx="729">
                  <c:v>16</c:v>
                </c:pt>
                <c:pt idx="730">
                  <c:v>16</c:v>
                </c:pt>
                <c:pt idx="731">
                  <c:v>16</c:v>
                </c:pt>
                <c:pt idx="732">
                  <c:v>16</c:v>
                </c:pt>
                <c:pt idx="733">
                  <c:v>16</c:v>
                </c:pt>
                <c:pt idx="734">
                  <c:v>16</c:v>
                </c:pt>
                <c:pt idx="735">
                  <c:v>16</c:v>
                </c:pt>
                <c:pt idx="736">
                  <c:v>16</c:v>
                </c:pt>
                <c:pt idx="737">
                  <c:v>16</c:v>
                </c:pt>
                <c:pt idx="738">
                  <c:v>16</c:v>
                </c:pt>
                <c:pt idx="739">
                  <c:v>16</c:v>
                </c:pt>
                <c:pt idx="740">
                  <c:v>16</c:v>
                </c:pt>
                <c:pt idx="741">
                  <c:v>16</c:v>
                </c:pt>
                <c:pt idx="742">
                  <c:v>16</c:v>
                </c:pt>
                <c:pt idx="743">
                  <c:v>16</c:v>
                </c:pt>
                <c:pt idx="744">
                  <c:v>16</c:v>
                </c:pt>
                <c:pt idx="745">
                  <c:v>16</c:v>
                </c:pt>
                <c:pt idx="746">
                  <c:v>16</c:v>
                </c:pt>
                <c:pt idx="747">
                  <c:v>16</c:v>
                </c:pt>
                <c:pt idx="748">
                  <c:v>16</c:v>
                </c:pt>
                <c:pt idx="749">
                  <c:v>16</c:v>
                </c:pt>
                <c:pt idx="750">
                  <c:v>16</c:v>
                </c:pt>
                <c:pt idx="751">
                  <c:v>16</c:v>
                </c:pt>
                <c:pt idx="752">
                  <c:v>16</c:v>
                </c:pt>
                <c:pt idx="753">
                  <c:v>16</c:v>
                </c:pt>
                <c:pt idx="754">
                  <c:v>16</c:v>
                </c:pt>
                <c:pt idx="755">
                  <c:v>16</c:v>
                </c:pt>
                <c:pt idx="756">
                  <c:v>16</c:v>
                </c:pt>
                <c:pt idx="757">
                  <c:v>16</c:v>
                </c:pt>
                <c:pt idx="758">
                  <c:v>16</c:v>
                </c:pt>
                <c:pt idx="759">
                  <c:v>16</c:v>
                </c:pt>
                <c:pt idx="760">
                  <c:v>16</c:v>
                </c:pt>
                <c:pt idx="761">
                  <c:v>16</c:v>
                </c:pt>
                <c:pt idx="762">
                  <c:v>16</c:v>
                </c:pt>
                <c:pt idx="763">
                  <c:v>16</c:v>
                </c:pt>
                <c:pt idx="764">
                  <c:v>16</c:v>
                </c:pt>
                <c:pt idx="765">
                  <c:v>16</c:v>
                </c:pt>
                <c:pt idx="766">
                  <c:v>16</c:v>
                </c:pt>
                <c:pt idx="767">
                  <c:v>16</c:v>
                </c:pt>
                <c:pt idx="768">
                  <c:v>17</c:v>
                </c:pt>
                <c:pt idx="769">
                  <c:v>17</c:v>
                </c:pt>
                <c:pt idx="770">
                  <c:v>17</c:v>
                </c:pt>
                <c:pt idx="771">
                  <c:v>17</c:v>
                </c:pt>
                <c:pt idx="772">
                  <c:v>17</c:v>
                </c:pt>
                <c:pt idx="773">
                  <c:v>17</c:v>
                </c:pt>
                <c:pt idx="774">
                  <c:v>17</c:v>
                </c:pt>
                <c:pt idx="775">
                  <c:v>17</c:v>
                </c:pt>
                <c:pt idx="776">
                  <c:v>17</c:v>
                </c:pt>
                <c:pt idx="777">
                  <c:v>17</c:v>
                </c:pt>
                <c:pt idx="778">
                  <c:v>17</c:v>
                </c:pt>
                <c:pt idx="779">
                  <c:v>17</c:v>
                </c:pt>
                <c:pt idx="780">
                  <c:v>17</c:v>
                </c:pt>
                <c:pt idx="781">
                  <c:v>17</c:v>
                </c:pt>
                <c:pt idx="782">
                  <c:v>17</c:v>
                </c:pt>
                <c:pt idx="783">
                  <c:v>17</c:v>
                </c:pt>
                <c:pt idx="784">
                  <c:v>17</c:v>
                </c:pt>
                <c:pt idx="785">
                  <c:v>17</c:v>
                </c:pt>
                <c:pt idx="786">
                  <c:v>17</c:v>
                </c:pt>
                <c:pt idx="787">
                  <c:v>17</c:v>
                </c:pt>
                <c:pt idx="788">
                  <c:v>17</c:v>
                </c:pt>
                <c:pt idx="789">
                  <c:v>17</c:v>
                </c:pt>
                <c:pt idx="790">
                  <c:v>17</c:v>
                </c:pt>
                <c:pt idx="791">
                  <c:v>17</c:v>
                </c:pt>
                <c:pt idx="792">
                  <c:v>17</c:v>
                </c:pt>
                <c:pt idx="793">
                  <c:v>17</c:v>
                </c:pt>
                <c:pt idx="794">
                  <c:v>17</c:v>
                </c:pt>
                <c:pt idx="795">
                  <c:v>17</c:v>
                </c:pt>
                <c:pt idx="796">
                  <c:v>17</c:v>
                </c:pt>
                <c:pt idx="797">
                  <c:v>17</c:v>
                </c:pt>
                <c:pt idx="798">
                  <c:v>17</c:v>
                </c:pt>
                <c:pt idx="799">
                  <c:v>17</c:v>
                </c:pt>
                <c:pt idx="800">
                  <c:v>17</c:v>
                </c:pt>
                <c:pt idx="801">
                  <c:v>17</c:v>
                </c:pt>
                <c:pt idx="802">
                  <c:v>17</c:v>
                </c:pt>
                <c:pt idx="803">
                  <c:v>17</c:v>
                </c:pt>
                <c:pt idx="804">
                  <c:v>17</c:v>
                </c:pt>
                <c:pt idx="805">
                  <c:v>17</c:v>
                </c:pt>
                <c:pt idx="806">
                  <c:v>17</c:v>
                </c:pt>
                <c:pt idx="807">
                  <c:v>17</c:v>
                </c:pt>
                <c:pt idx="808">
                  <c:v>17</c:v>
                </c:pt>
                <c:pt idx="809">
                  <c:v>17</c:v>
                </c:pt>
                <c:pt idx="810">
                  <c:v>17</c:v>
                </c:pt>
                <c:pt idx="811">
                  <c:v>17</c:v>
                </c:pt>
                <c:pt idx="812">
                  <c:v>17</c:v>
                </c:pt>
                <c:pt idx="813">
                  <c:v>17</c:v>
                </c:pt>
                <c:pt idx="814">
                  <c:v>17</c:v>
                </c:pt>
                <c:pt idx="815">
                  <c:v>17</c:v>
                </c:pt>
                <c:pt idx="816">
                  <c:v>18</c:v>
                </c:pt>
                <c:pt idx="817">
                  <c:v>18</c:v>
                </c:pt>
                <c:pt idx="818">
                  <c:v>18</c:v>
                </c:pt>
                <c:pt idx="819">
                  <c:v>18</c:v>
                </c:pt>
                <c:pt idx="820">
                  <c:v>18</c:v>
                </c:pt>
                <c:pt idx="821">
                  <c:v>18</c:v>
                </c:pt>
                <c:pt idx="822">
                  <c:v>18</c:v>
                </c:pt>
                <c:pt idx="823">
                  <c:v>18</c:v>
                </c:pt>
                <c:pt idx="824">
                  <c:v>18</c:v>
                </c:pt>
                <c:pt idx="825">
                  <c:v>18</c:v>
                </c:pt>
                <c:pt idx="826">
                  <c:v>18</c:v>
                </c:pt>
                <c:pt idx="827">
                  <c:v>18</c:v>
                </c:pt>
                <c:pt idx="828">
                  <c:v>18</c:v>
                </c:pt>
                <c:pt idx="829">
                  <c:v>18</c:v>
                </c:pt>
                <c:pt idx="830">
                  <c:v>18</c:v>
                </c:pt>
                <c:pt idx="831">
                  <c:v>18</c:v>
                </c:pt>
                <c:pt idx="832">
                  <c:v>18</c:v>
                </c:pt>
                <c:pt idx="833">
                  <c:v>18</c:v>
                </c:pt>
                <c:pt idx="834">
                  <c:v>18</c:v>
                </c:pt>
                <c:pt idx="835">
                  <c:v>18</c:v>
                </c:pt>
                <c:pt idx="836">
                  <c:v>18</c:v>
                </c:pt>
                <c:pt idx="837">
                  <c:v>18</c:v>
                </c:pt>
                <c:pt idx="838">
                  <c:v>18</c:v>
                </c:pt>
                <c:pt idx="839">
                  <c:v>18</c:v>
                </c:pt>
                <c:pt idx="840">
                  <c:v>18</c:v>
                </c:pt>
                <c:pt idx="841">
                  <c:v>18</c:v>
                </c:pt>
                <c:pt idx="842">
                  <c:v>18</c:v>
                </c:pt>
                <c:pt idx="843">
                  <c:v>18</c:v>
                </c:pt>
                <c:pt idx="844">
                  <c:v>18</c:v>
                </c:pt>
                <c:pt idx="845">
                  <c:v>18</c:v>
                </c:pt>
                <c:pt idx="846">
                  <c:v>18</c:v>
                </c:pt>
                <c:pt idx="847">
                  <c:v>18</c:v>
                </c:pt>
                <c:pt idx="848">
                  <c:v>18</c:v>
                </c:pt>
                <c:pt idx="849">
                  <c:v>18</c:v>
                </c:pt>
                <c:pt idx="850">
                  <c:v>18</c:v>
                </c:pt>
                <c:pt idx="851">
                  <c:v>18</c:v>
                </c:pt>
                <c:pt idx="852">
                  <c:v>18</c:v>
                </c:pt>
                <c:pt idx="853">
                  <c:v>18</c:v>
                </c:pt>
                <c:pt idx="854">
                  <c:v>18</c:v>
                </c:pt>
                <c:pt idx="855">
                  <c:v>18</c:v>
                </c:pt>
                <c:pt idx="856">
                  <c:v>18</c:v>
                </c:pt>
                <c:pt idx="857">
                  <c:v>18</c:v>
                </c:pt>
                <c:pt idx="858">
                  <c:v>18</c:v>
                </c:pt>
                <c:pt idx="859">
                  <c:v>18</c:v>
                </c:pt>
                <c:pt idx="860">
                  <c:v>18</c:v>
                </c:pt>
                <c:pt idx="861">
                  <c:v>18</c:v>
                </c:pt>
                <c:pt idx="862">
                  <c:v>18</c:v>
                </c:pt>
                <c:pt idx="863">
                  <c:v>18</c:v>
                </c:pt>
                <c:pt idx="864">
                  <c:v>19</c:v>
                </c:pt>
                <c:pt idx="865">
                  <c:v>19</c:v>
                </c:pt>
                <c:pt idx="866">
                  <c:v>19</c:v>
                </c:pt>
                <c:pt idx="867">
                  <c:v>19</c:v>
                </c:pt>
                <c:pt idx="868">
                  <c:v>19</c:v>
                </c:pt>
                <c:pt idx="869">
                  <c:v>19</c:v>
                </c:pt>
                <c:pt idx="870">
                  <c:v>19</c:v>
                </c:pt>
                <c:pt idx="871">
                  <c:v>19</c:v>
                </c:pt>
                <c:pt idx="872">
                  <c:v>19</c:v>
                </c:pt>
                <c:pt idx="873">
                  <c:v>19</c:v>
                </c:pt>
                <c:pt idx="874">
                  <c:v>19</c:v>
                </c:pt>
                <c:pt idx="875">
                  <c:v>19</c:v>
                </c:pt>
                <c:pt idx="876">
                  <c:v>19</c:v>
                </c:pt>
                <c:pt idx="877">
                  <c:v>19</c:v>
                </c:pt>
                <c:pt idx="878">
                  <c:v>19</c:v>
                </c:pt>
                <c:pt idx="879">
                  <c:v>19</c:v>
                </c:pt>
                <c:pt idx="880">
                  <c:v>19</c:v>
                </c:pt>
                <c:pt idx="881">
                  <c:v>19</c:v>
                </c:pt>
                <c:pt idx="882">
                  <c:v>19</c:v>
                </c:pt>
                <c:pt idx="883">
                  <c:v>19</c:v>
                </c:pt>
                <c:pt idx="884">
                  <c:v>19</c:v>
                </c:pt>
                <c:pt idx="885">
                  <c:v>19</c:v>
                </c:pt>
                <c:pt idx="886">
                  <c:v>19</c:v>
                </c:pt>
                <c:pt idx="887">
                  <c:v>19</c:v>
                </c:pt>
                <c:pt idx="888">
                  <c:v>19</c:v>
                </c:pt>
                <c:pt idx="889">
                  <c:v>19</c:v>
                </c:pt>
                <c:pt idx="890">
                  <c:v>19</c:v>
                </c:pt>
                <c:pt idx="891">
                  <c:v>19</c:v>
                </c:pt>
                <c:pt idx="892">
                  <c:v>19</c:v>
                </c:pt>
                <c:pt idx="893">
                  <c:v>19</c:v>
                </c:pt>
                <c:pt idx="894">
                  <c:v>19</c:v>
                </c:pt>
                <c:pt idx="895">
                  <c:v>19</c:v>
                </c:pt>
                <c:pt idx="896">
                  <c:v>19</c:v>
                </c:pt>
                <c:pt idx="897">
                  <c:v>19</c:v>
                </c:pt>
                <c:pt idx="898">
                  <c:v>19</c:v>
                </c:pt>
                <c:pt idx="899">
                  <c:v>19</c:v>
                </c:pt>
                <c:pt idx="900">
                  <c:v>19</c:v>
                </c:pt>
                <c:pt idx="901">
                  <c:v>19</c:v>
                </c:pt>
                <c:pt idx="902">
                  <c:v>19</c:v>
                </c:pt>
                <c:pt idx="903">
                  <c:v>19</c:v>
                </c:pt>
                <c:pt idx="904">
                  <c:v>19</c:v>
                </c:pt>
                <c:pt idx="905">
                  <c:v>19</c:v>
                </c:pt>
                <c:pt idx="906">
                  <c:v>19</c:v>
                </c:pt>
                <c:pt idx="907">
                  <c:v>19</c:v>
                </c:pt>
                <c:pt idx="908">
                  <c:v>19</c:v>
                </c:pt>
                <c:pt idx="909">
                  <c:v>19</c:v>
                </c:pt>
                <c:pt idx="910">
                  <c:v>19</c:v>
                </c:pt>
                <c:pt idx="911">
                  <c:v>19</c:v>
                </c:pt>
                <c:pt idx="912">
                  <c:v>20</c:v>
                </c:pt>
                <c:pt idx="913">
                  <c:v>20</c:v>
                </c:pt>
                <c:pt idx="914">
                  <c:v>20</c:v>
                </c:pt>
                <c:pt idx="915">
                  <c:v>20</c:v>
                </c:pt>
                <c:pt idx="916">
                  <c:v>20</c:v>
                </c:pt>
                <c:pt idx="917">
                  <c:v>20</c:v>
                </c:pt>
                <c:pt idx="918">
                  <c:v>20</c:v>
                </c:pt>
                <c:pt idx="919">
                  <c:v>20</c:v>
                </c:pt>
                <c:pt idx="920">
                  <c:v>20</c:v>
                </c:pt>
                <c:pt idx="921">
                  <c:v>20</c:v>
                </c:pt>
                <c:pt idx="922">
                  <c:v>20</c:v>
                </c:pt>
                <c:pt idx="923">
                  <c:v>20</c:v>
                </c:pt>
                <c:pt idx="924">
                  <c:v>20</c:v>
                </c:pt>
                <c:pt idx="925">
                  <c:v>20</c:v>
                </c:pt>
                <c:pt idx="926">
                  <c:v>20</c:v>
                </c:pt>
                <c:pt idx="927">
                  <c:v>20</c:v>
                </c:pt>
                <c:pt idx="928">
                  <c:v>20</c:v>
                </c:pt>
                <c:pt idx="929">
                  <c:v>20</c:v>
                </c:pt>
                <c:pt idx="930">
                  <c:v>20</c:v>
                </c:pt>
                <c:pt idx="931">
                  <c:v>20</c:v>
                </c:pt>
                <c:pt idx="932">
                  <c:v>20</c:v>
                </c:pt>
                <c:pt idx="933">
                  <c:v>20</c:v>
                </c:pt>
                <c:pt idx="934">
                  <c:v>20</c:v>
                </c:pt>
                <c:pt idx="935">
                  <c:v>20</c:v>
                </c:pt>
                <c:pt idx="936">
                  <c:v>20</c:v>
                </c:pt>
                <c:pt idx="937">
                  <c:v>20</c:v>
                </c:pt>
                <c:pt idx="938">
                  <c:v>20</c:v>
                </c:pt>
                <c:pt idx="939">
                  <c:v>20</c:v>
                </c:pt>
                <c:pt idx="940">
                  <c:v>20</c:v>
                </c:pt>
                <c:pt idx="941">
                  <c:v>20</c:v>
                </c:pt>
                <c:pt idx="942">
                  <c:v>20</c:v>
                </c:pt>
                <c:pt idx="943">
                  <c:v>20</c:v>
                </c:pt>
                <c:pt idx="944">
                  <c:v>20</c:v>
                </c:pt>
                <c:pt idx="945">
                  <c:v>20</c:v>
                </c:pt>
                <c:pt idx="946">
                  <c:v>20</c:v>
                </c:pt>
                <c:pt idx="947">
                  <c:v>20</c:v>
                </c:pt>
                <c:pt idx="948">
                  <c:v>20</c:v>
                </c:pt>
                <c:pt idx="949">
                  <c:v>20</c:v>
                </c:pt>
                <c:pt idx="950">
                  <c:v>20</c:v>
                </c:pt>
                <c:pt idx="951">
                  <c:v>20</c:v>
                </c:pt>
                <c:pt idx="952">
                  <c:v>20</c:v>
                </c:pt>
                <c:pt idx="953">
                  <c:v>20</c:v>
                </c:pt>
                <c:pt idx="954">
                  <c:v>20</c:v>
                </c:pt>
                <c:pt idx="955">
                  <c:v>20</c:v>
                </c:pt>
                <c:pt idx="956">
                  <c:v>20</c:v>
                </c:pt>
                <c:pt idx="957">
                  <c:v>20</c:v>
                </c:pt>
                <c:pt idx="958">
                  <c:v>20</c:v>
                </c:pt>
                <c:pt idx="959">
                  <c:v>20</c:v>
                </c:pt>
                <c:pt idx="960">
                  <c:v>21</c:v>
                </c:pt>
                <c:pt idx="961">
                  <c:v>21</c:v>
                </c:pt>
                <c:pt idx="962">
                  <c:v>21</c:v>
                </c:pt>
                <c:pt idx="963">
                  <c:v>21</c:v>
                </c:pt>
                <c:pt idx="964">
                  <c:v>21</c:v>
                </c:pt>
                <c:pt idx="965">
                  <c:v>21</c:v>
                </c:pt>
                <c:pt idx="966">
                  <c:v>21</c:v>
                </c:pt>
                <c:pt idx="967">
                  <c:v>21</c:v>
                </c:pt>
                <c:pt idx="968">
                  <c:v>21</c:v>
                </c:pt>
                <c:pt idx="969">
                  <c:v>21</c:v>
                </c:pt>
                <c:pt idx="970">
                  <c:v>21</c:v>
                </c:pt>
                <c:pt idx="971">
                  <c:v>21</c:v>
                </c:pt>
                <c:pt idx="972">
                  <c:v>21</c:v>
                </c:pt>
                <c:pt idx="973">
                  <c:v>21</c:v>
                </c:pt>
                <c:pt idx="974">
                  <c:v>21</c:v>
                </c:pt>
                <c:pt idx="975">
                  <c:v>21</c:v>
                </c:pt>
                <c:pt idx="976">
                  <c:v>21</c:v>
                </c:pt>
                <c:pt idx="977">
                  <c:v>21</c:v>
                </c:pt>
                <c:pt idx="978">
                  <c:v>21</c:v>
                </c:pt>
                <c:pt idx="979">
                  <c:v>21</c:v>
                </c:pt>
                <c:pt idx="980">
                  <c:v>21</c:v>
                </c:pt>
                <c:pt idx="981">
                  <c:v>21</c:v>
                </c:pt>
                <c:pt idx="982">
                  <c:v>21</c:v>
                </c:pt>
                <c:pt idx="983">
                  <c:v>21</c:v>
                </c:pt>
                <c:pt idx="984">
                  <c:v>21</c:v>
                </c:pt>
                <c:pt idx="985">
                  <c:v>21</c:v>
                </c:pt>
                <c:pt idx="986">
                  <c:v>21</c:v>
                </c:pt>
                <c:pt idx="987">
                  <c:v>21</c:v>
                </c:pt>
                <c:pt idx="988">
                  <c:v>21</c:v>
                </c:pt>
                <c:pt idx="989">
                  <c:v>21</c:v>
                </c:pt>
                <c:pt idx="990">
                  <c:v>21</c:v>
                </c:pt>
                <c:pt idx="991">
                  <c:v>21</c:v>
                </c:pt>
                <c:pt idx="992">
                  <c:v>21</c:v>
                </c:pt>
                <c:pt idx="993">
                  <c:v>21</c:v>
                </c:pt>
                <c:pt idx="994">
                  <c:v>21</c:v>
                </c:pt>
                <c:pt idx="995">
                  <c:v>21</c:v>
                </c:pt>
                <c:pt idx="996">
                  <c:v>21</c:v>
                </c:pt>
                <c:pt idx="997">
                  <c:v>21</c:v>
                </c:pt>
                <c:pt idx="998">
                  <c:v>21</c:v>
                </c:pt>
                <c:pt idx="999">
                  <c:v>21</c:v>
                </c:pt>
                <c:pt idx="1000">
                  <c:v>21</c:v>
                </c:pt>
                <c:pt idx="1001">
                  <c:v>21</c:v>
                </c:pt>
                <c:pt idx="1002">
                  <c:v>21</c:v>
                </c:pt>
                <c:pt idx="1003">
                  <c:v>21</c:v>
                </c:pt>
                <c:pt idx="1004">
                  <c:v>21</c:v>
                </c:pt>
                <c:pt idx="1005">
                  <c:v>21</c:v>
                </c:pt>
                <c:pt idx="1006">
                  <c:v>21</c:v>
                </c:pt>
                <c:pt idx="1007">
                  <c:v>21</c:v>
                </c:pt>
                <c:pt idx="1008">
                  <c:v>22</c:v>
                </c:pt>
                <c:pt idx="1009">
                  <c:v>22</c:v>
                </c:pt>
                <c:pt idx="1010">
                  <c:v>22</c:v>
                </c:pt>
                <c:pt idx="1011">
                  <c:v>22</c:v>
                </c:pt>
                <c:pt idx="1012">
                  <c:v>22</c:v>
                </c:pt>
                <c:pt idx="1013">
                  <c:v>22</c:v>
                </c:pt>
                <c:pt idx="1014">
                  <c:v>22</c:v>
                </c:pt>
                <c:pt idx="1015">
                  <c:v>22</c:v>
                </c:pt>
                <c:pt idx="1016">
                  <c:v>22</c:v>
                </c:pt>
                <c:pt idx="1017">
                  <c:v>22</c:v>
                </c:pt>
                <c:pt idx="1018">
                  <c:v>22</c:v>
                </c:pt>
                <c:pt idx="1019">
                  <c:v>22</c:v>
                </c:pt>
                <c:pt idx="1020">
                  <c:v>22</c:v>
                </c:pt>
                <c:pt idx="1021">
                  <c:v>22</c:v>
                </c:pt>
                <c:pt idx="1022">
                  <c:v>22</c:v>
                </c:pt>
                <c:pt idx="1023">
                  <c:v>22</c:v>
                </c:pt>
                <c:pt idx="1024">
                  <c:v>22</c:v>
                </c:pt>
                <c:pt idx="1025">
                  <c:v>22</c:v>
                </c:pt>
                <c:pt idx="1026">
                  <c:v>22</c:v>
                </c:pt>
                <c:pt idx="1027">
                  <c:v>22</c:v>
                </c:pt>
                <c:pt idx="1028">
                  <c:v>22</c:v>
                </c:pt>
                <c:pt idx="1029">
                  <c:v>22</c:v>
                </c:pt>
                <c:pt idx="1030">
                  <c:v>22</c:v>
                </c:pt>
                <c:pt idx="1031">
                  <c:v>22</c:v>
                </c:pt>
                <c:pt idx="1032">
                  <c:v>22</c:v>
                </c:pt>
                <c:pt idx="1033">
                  <c:v>22</c:v>
                </c:pt>
                <c:pt idx="1034">
                  <c:v>22</c:v>
                </c:pt>
                <c:pt idx="1035">
                  <c:v>22</c:v>
                </c:pt>
                <c:pt idx="1036">
                  <c:v>22</c:v>
                </c:pt>
                <c:pt idx="1037">
                  <c:v>22</c:v>
                </c:pt>
                <c:pt idx="1038">
                  <c:v>22</c:v>
                </c:pt>
                <c:pt idx="1039">
                  <c:v>22</c:v>
                </c:pt>
                <c:pt idx="1040">
                  <c:v>22</c:v>
                </c:pt>
                <c:pt idx="1041">
                  <c:v>22</c:v>
                </c:pt>
                <c:pt idx="1042">
                  <c:v>22</c:v>
                </c:pt>
                <c:pt idx="1043">
                  <c:v>22</c:v>
                </c:pt>
                <c:pt idx="1044">
                  <c:v>22</c:v>
                </c:pt>
                <c:pt idx="1045">
                  <c:v>22</c:v>
                </c:pt>
                <c:pt idx="1046">
                  <c:v>22</c:v>
                </c:pt>
                <c:pt idx="1047">
                  <c:v>22</c:v>
                </c:pt>
                <c:pt idx="1048">
                  <c:v>22</c:v>
                </c:pt>
                <c:pt idx="1049">
                  <c:v>22</c:v>
                </c:pt>
                <c:pt idx="1050">
                  <c:v>22</c:v>
                </c:pt>
                <c:pt idx="1051">
                  <c:v>22</c:v>
                </c:pt>
                <c:pt idx="1052">
                  <c:v>22</c:v>
                </c:pt>
                <c:pt idx="1053">
                  <c:v>22</c:v>
                </c:pt>
                <c:pt idx="1054">
                  <c:v>22</c:v>
                </c:pt>
                <c:pt idx="1055">
                  <c:v>22</c:v>
                </c:pt>
                <c:pt idx="1056">
                  <c:v>23</c:v>
                </c:pt>
                <c:pt idx="1057">
                  <c:v>23</c:v>
                </c:pt>
                <c:pt idx="1058">
                  <c:v>23</c:v>
                </c:pt>
                <c:pt idx="1059">
                  <c:v>23</c:v>
                </c:pt>
                <c:pt idx="1060">
                  <c:v>23</c:v>
                </c:pt>
                <c:pt idx="1061">
                  <c:v>23</c:v>
                </c:pt>
                <c:pt idx="1062">
                  <c:v>23</c:v>
                </c:pt>
                <c:pt idx="1063">
                  <c:v>23</c:v>
                </c:pt>
                <c:pt idx="1064">
                  <c:v>23</c:v>
                </c:pt>
                <c:pt idx="1065">
                  <c:v>23</c:v>
                </c:pt>
                <c:pt idx="1066">
                  <c:v>23</c:v>
                </c:pt>
                <c:pt idx="1067">
                  <c:v>23</c:v>
                </c:pt>
                <c:pt idx="1068">
                  <c:v>23</c:v>
                </c:pt>
                <c:pt idx="1069">
                  <c:v>23</c:v>
                </c:pt>
                <c:pt idx="1070">
                  <c:v>23</c:v>
                </c:pt>
                <c:pt idx="1071">
                  <c:v>23</c:v>
                </c:pt>
                <c:pt idx="1072">
                  <c:v>23</c:v>
                </c:pt>
                <c:pt idx="1073">
                  <c:v>23</c:v>
                </c:pt>
                <c:pt idx="1074">
                  <c:v>23</c:v>
                </c:pt>
                <c:pt idx="1075">
                  <c:v>23</c:v>
                </c:pt>
                <c:pt idx="1076">
                  <c:v>23</c:v>
                </c:pt>
                <c:pt idx="1077">
                  <c:v>23</c:v>
                </c:pt>
                <c:pt idx="1078">
                  <c:v>23</c:v>
                </c:pt>
                <c:pt idx="1079">
                  <c:v>23</c:v>
                </c:pt>
                <c:pt idx="1080">
                  <c:v>23</c:v>
                </c:pt>
                <c:pt idx="1081">
                  <c:v>23</c:v>
                </c:pt>
                <c:pt idx="1082">
                  <c:v>23</c:v>
                </c:pt>
                <c:pt idx="1083">
                  <c:v>23</c:v>
                </c:pt>
                <c:pt idx="1084">
                  <c:v>23</c:v>
                </c:pt>
                <c:pt idx="1085">
                  <c:v>23</c:v>
                </c:pt>
                <c:pt idx="1086">
                  <c:v>23</c:v>
                </c:pt>
                <c:pt idx="1087">
                  <c:v>23</c:v>
                </c:pt>
                <c:pt idx="1088">
                  <c:v>23</c:v>
                </c:pt>
                <c:pt idx="1089">
                  <c:v>23</c:v>
                </c:pt>
                <c:pt idx="1090">
                  <c:v>23</c:v>
                </c:pt>
                <c:pt idx="1091">
                  <c:v>23</c:v>
                </c:pt>
                <c:pt idx="1092">
                  <c:v>23</c:v>
                </c:pt>
                <c:pt idx="1093">
                  <c:v>23</c:v>
                </c:pt>
                <c:pt idx="1094">
                  <c:v>23</c:v>
                </c:pt>
                <c:pt idx="1095">
                  <c:v>23</c:v>
                </c:pt>
                <c:pt idx="1096">
                  <c:v>23</c:v>
                </c:pt>
                <c:pt idx="1097">
                  <c:v>23</c:v>
                </c:pt>
                <c:pt idx="1098">
                  <c:v>23</c:v>
                </c:pt>
                <c:pt idx="1099">
                  <c:v>23</c:v>
                </c:pt>
                <c:pt idx="1100">
                  <c:v>23</c:v>
                </c:pt>
                <c:pt idx="1101">
                  <c:v>23</c:v>
                </c:pt>
                <c:pt idx="1102">
                  <c:v>23</c:v>
                </c:pt>
                <c:pt idx="1103">
                  <c:v>23</c:v>
                </c:pt>
                <c:pt idx="1104">
                  <c:v>24</c:v>
                </c:pt>
                <c:pt idx="1105">
                  <c:v>24</c:v>
                </c:pt>
                <c:pt idx="1106">
                  <c:v>24</c:v>
                </c:pt>
                <c:pt idx="1107">
                  <c:v>24</c:v>
                </c:pt>
                <c:pt idx="1108">
                  <c:v>24</c:v>
                </c:pt>
                <c:pt idx="1109">
                  <c:v>24</c:v>
                </c:pt>
                <c:pt idx="1110">
                  <c:v>24</c:v>
                </c:pt>
                <c:pt idx="1111">
                  <c:v>24</c:v>
                </c:pt>
                <c:pt idx="1112">
                  <c:v>24</c:v>
                </c:pt>
                <c:pt idx="1113">
                  <c:v>24</c:v>
                </c:pt>
                <c:pt idx="1114">
                  <c:v>24</c:v>
                </c:pt>
                <c:pt idx="1115">
                  <c:v>24</c:v>
                </c:pt>
                <c:pt idx="1116">
                  <c:v>24</c:v>
                </c:pt>
                <c:pt idx="1117">
                  <c:v>24</c:v>
                </c:pt>
                <c:pt idx="1118">
                  <c:v>24</c:v>
                </c:pt>
                <c:pt idx="1119">
                  <c:v>24</c:v>
                </c:pt>
                <c:pt idx="1120">
                  <c:v>24</c:v>
                </c:pt>
                <c:pt idx="1121">
                  <c:v>24</c:v>
                </c:pt>
                <c:pt idx="1122">
                  <c:v>24</c:v>
                </c:pt>
                <c:pt idx="1123">
                  <c:v>24</c:v>
                </c:pt>
                <c:pt idx="1124">
                  <c:v>24</c:v>
                </c:pt>
                <c:pt idx="1125">
                  <c:v>24</c:v>
                </c:pt>
                <c:pt idx="1126">
                  <c:v>24</c:v>
                </c:pt>
                <c:pt idx="1127">
                  <c:v>24</c:v>
                </c:pt>
                <c:pt idx="1128">
                  <c:v>24</c:v>
                </c:pt>
                <c:pt idx="1129">
                  <c:v>24</c:v>
                </c:pt>
                <c:pt idx="1130">
                  <c:v>24</c:v>
                </c:pt>
                <c:pt idx="1131">
                  <c:v>24</c:v>
                </c:pt>
                <c:pt idx="1132">
                  <c:v>24</c:v>
                </c:pt>
                <c:pt idx="1133">
                  <c:v>24</c:v>
                </c:pt>
                <c:pt idx="1134">
                  <c:v>24</c:v>
                </c:pt>
                <c:pt idx="1135">
                  <c:v>24</c:v>
                </c:pt>
                <c:pt idx="1136">
                  <c:v>24</c:v>
                </c:pt>
                <c:pt idx="1137">
                  <c:v>24</c:v>
                </c:pt>
                <c:pt idx="1138">
                  <c:v>24</c:v>
                </c:pt>
                <c:pt idx="1139">
                  <c:v>24</c:v>
                </c:pt>
                <c:pt idx="1140">
                  <c:v>24</c:v>
                </c:pt>
                <c:pt idx="1141">
                  <c:v>24</c:v>
                </c:pt>
                <c:pt idx="1142">
                  <c:v>24</c:v>
                </c:pt>
                <c:pt idx="1143">
                  <c:v>24</c:v>
                </c:pt>
                <c:pt idx="1144">
                  <c:v>24</c:v>
                </c:pt>
                <c:pt idx="1145">
                  <c:v>24</c:v>
                </c:pt>
                <c:pt idx="1146">
                  <c:v>24</c:v>
                </c:pt>
                <c:pt idx="1147">
                  <c:v>24</c:v>
                </c:pt>
                <c:pt idx="1148">
                  <c:v>24</c:v>
                </c:pt>
                <c:pt idx="1149">
                  <c:v>24</c:v>
                </c:pt>
                <c:pt idx="1150">
                  <c:v>24</c:v>
                </c:pt>
                <c:pt idx="1151">
                  <c:v>24</c:v>
                </c:pt>
                <c:pt idx="1152">
                  <c:v>25</c:v>
                </c:pt>
                <c:pt idx="1153">
                  <c:v>25</c:v>
                </c:pt>
                <c:pt idx="1154">
                  <c:v>25</c:v>
                </c:pt>
                <c:pt idx="1155">
                  <c:v>25</c:v>
                </c:pt>
                <c:pt idx="1156">
                  <c:v>25</c:v>
                </c:pt>
                <c:pt idx="1157">
                  <c:v>25</c:v>
                </c:pt>
                <c:pt idx="1158">
                  <c:v>25</c:v>
                </c:pt>
                <c:pt idx="1159">
                  <c:v>25</c:v>
                </c:pt>
                <c:pt idx="1160">
                  <c:v>25</c:v>
                </c:pt>
                <c:pt idx="1161">
                  <c:v>25</c:v>
                </c:pt>
                <c:pt idx="1162">
                  <c:v>25</c:v>
                </c:pt>
                <c:pt idx="1163">
                  <c:v>25</c:v>
                </c:pt>
                <c:pt idx="1164">
                  <c:v>25</c:v>
                </c:pt>
                <c:pt idx="1165">
                  <c:v>25</c:v>
                </c:pt>
                <c:pt idx="1166">
                  <c:v>25</c:v>
                </c:pt>
                <c:pt idx="1167">
                  <c:v>25</c:v>
                </c:pt>
                <c:pt idx="1168">
                  <c:v>25</c:v>
                </c:pt>
                <c:pt idx="1169">
                  <c:v>25</c:v>
                </c:pt>
                <c:pt idx="1170">
                  <c:v>25</c:v>
                </c:pt>
                <c:pt idx="1171">
                  <c:v>25</c:v>
                </c:pt>
                <c:pt idx="1172">
                  <c:v>25</c:v>
                </c:pt>
                <c:pt idx="1173">
                  <c:v>25</c:v>
                </c:pt>
                <c:pt idx="1174">
                  <c:v>25</c:v>
                </c:pt>
                <c:pt idx="1175">
                  <c:v>25</c:v>
                </c:pt>
                <c:pt idx="1176">
                  <c:v>25</c:v>
                </c:pt>
                <c:pt idx="1177">
                  <c:v>25</c:v>
                </c:pt>
                <c:pt idx="1178">
                  <c:v>25</c:v>
                </c:pt>
                <c:pt idx="1179">
                  <c:v>25</c:v>
                </c:pt>
                <c:pt idx="1180">
                  <c:v>25</c:v>
                </c:pt>
                <c:pt idx="1181">
                  <c:v>25</c:v>
                </c:pt>
                <c:pt idx="1182">
                  <c:v>25</c:v>
                </c:pt>
                <c:pt idx="1183">
                  <c:v>25</c:v>
                </c:pt>
                <c:pt idx="1184">
                  <c:v>25</c:v>
                </c:pt>
                <c:pt idx="1185">
                  <c:v>25</c:v>
                </c:pt>
                <c:pt idx="1186">
                  <c:v>25</c:v>
                </c:pt>
                <c:pt idx="1187">
                  <c:v>25</c:v>
                </c:pt>
                <c:pt idx="1188">
                  <c:v>25</c:v>
                </c:pt>
                <c:pt idx="1189">
                  <c:v>25</c:v>
                </c:pt>
                <c:pt idx="1190">
                  <c:v>25</c:v>
                </c:pt>
                <c:pt idx="1191">
                  <c:v>25</c:v>
                </c:pt>
                <c:pt idx="1192">
                  <c:v>25</c:v>
                </c:pt>
                <c:pt idx="1193">
                  <c:v>25</c:v>
                </c:pt>
                <c:pt idx="1194">
                  <c:v>25</c:v>
                </c:pt>
                <c:pt idx="1195">
                  <c:v>25</c:v>
                </c:pt>
                <c:pt idx="1196">
                  <c:v>25</c:v>
                </c:pt>
                <c:pt idx="1197">
                  <c:v>25</c:v>
                </c:pt>
                <c:pt idx="1198">
                  <c:v>25</c:v>
                </c:pt>
                <c:pt idx="1199">
                  <c:v>25</c:v>
                </c:pt>
                <c:pt idx="1200">
                  <c:v>26</c:v>
                </c:pt>
                <c:pt idx="1201">
                  <c:v>26</c:v>
                </c:pt>
                <c:pt idx="1202">
                  <c:v>26</c:v>
                </c:pt>
                <c:pt idx="1203">
                  <c:v>26</c:v>
                </c:pt>
                <c:pt idx="1204">
                  <c:v>26</c:v>
                </c:pt>
                <c:pt idx="1205">
                  <c:v>26</c:v>
                </c:pt>
                <c:pt idx="1206">
                  <c:v>26</c:v>
                </c:pt>
                <c:pt idx="1207">
                  <c:v>26</c:v>
                </c:pt>
                <c:pt idx="1208">
                  <c:v>26</c:v>
                </c:pt>
                <c:pt idx="1209">
                  <c:v>26</c:v>
                </c:pt>
                <c:pt idx="1210">
                  <c:v>26</c:v>
                </c:pt>
                <c:pt idx="1211">
                  <c:v>26</c:v>
                </c:pt>
                <c:pt idx="1212">
                  <c:v>26</c:v>
                </c:pt>
                <c:pt idx="1213">
                  <c:v>26</c:v>
                </c:pt>
                <c:pt idx="1214">
                  <c:v>26</c:v>
                </c:pt>
                <c:pt idx="1215">
                  <c:v>26</c:v>
                </c:pt>
                <c:pt idx="1216">
                  <c:v>26</c:v>
                </c:pt>
                <c:pt idx="1217">
                  <c:v>26</c:v>
                </c:pt>
                <c:pt idx="1218">
                  <c:v>26</c:v>
                </c:pt>
                <c:pt idx="1219">
                  <c:v>26</c:v>
                </c:pt>
                <c:pt idx="1220">
                  <c:v>26</c:v>
                </c:pt>
                <c:pt idx="1221">
                  <c:v>26</c:v>
                </c:pt>
                <c:pt idx="1222">
                  <c:v>26</c:v>
                </c:pt>
                <c:pt idx="1223">
                  <c:v>26</c:v>
                </c:pt>
                <c:pt idx="1224">
                  <c:v>26</c:v>
                </c:pt>
                <c:pt idx="1225">
                  <c:v>26</c:v>
                </c:pt>
                <c:pt idx="1226">
                  <c:v>26</c:v>
                </c:pt>
                <c:pt idx="1227">
                  <c:v>26</c:v>
                </c:pt>
                <c:pt idx="1228">
                  <c:v>26</c:v>
                </c:pt>
                <c:pt idx="1229">
                  <c:v>26</c:v>
                </c:pt>
                <c:pt idx="1230">
                  <c:v>26</c:v>
                </c:pt>
                <c:pt idx="1231">
                  <c:v>26</c:v>
                </c:pt>
                <c:pt idx="1232">
                  <c:v>26</c:v>
                </c:pt>
                <c:pt idx="1233">
                  <c:v>26</c:v>
                </c:pt>
                <c:pt idx="1234">
                  <c:v>26</c:v>
                </c:pt>
                <c:pt idx="1235">
                  <c:v>26</c:v>
                </c:pt>
                <c:pt idx="1236">
                  <c:v>26</c:v>
                </c:pt>
                <c:pt idx="1237">
                  <c:v>26</c:v>
                </c:pt>
                <c:pt idx="1238">
                  <c:v>26</c:v>
                </c:pt>
                <c:pt idx="1239">
                  <c:v>26</c:v>
                </c:pt>
                <c:pt idx="1240">
                  <c:v>26</c:v>
                </c:pt>
                <c:pt idx="1241">
                  <c:v>26</c:v>
                </c:pt>
                <c:pt idx="1242">
                  <c:v>26</c:v>
                </c:pt>
                <c:pt idx="1243">
                  <c:v>26</c:v>
                </c:pt>
                <c:pt idx="1244">
                  <c:v>26</c:v>
                </c:pt>
                <c:pt idx="1245">
                  <c:v>26</c:v>
                </c:pt>
                <c:pt idx="1246">
                  <c:v>26</c:v>
                </c:pt>
                <c:pt idx="1247">
                  <c:v>26</c:v>
                </c:pt>
                <c:pt idx="1248">
                  <c:v>27</c:v>
                </c:pt>
                <c:pt idx="1249">
                  <c:v>27</c:v>
                </c:pt>
                <c:pt idx="1250">
                  <c:v>27</c:v>
                </c:pt>
                <c:pt idx="1251">
                  <c:v>27</c:v>
                </c:pt>
                <c:pt idx="1252">
                  <c:v>27</c:v>
                </c:pt>
                <c:pt idx="1253">
                  <c:v>27</c:v>
                </c:pt>
                <c:pt idx="1254">
                  <c:v>27</c:v>
                </c:pt>
                <c:pt idx="1255">
                  <c:v>27</c:v>
                </c:pt>
                <c:pt idx="1256">
                  <c:v>27</c:v>
                </c:pt>
                <c:pt idx="1257">
                  <c:v>27</c:v>
                </c:pt>
                <c:pt idx="1258">
                  <c:v>27</c:v>
                </c:pt>
                <c:pt idx="1259">
                  <c:v>27</c:v>
                </c:pt>
                <c:pt idx="1260">
                  <c:v>27</c:v>
                </c:pt>
                <c:pt idx="1261">
                  <c:v>27</c:v>
                </c:pt>
                <c:pt idx="1262">
                  <c:v>27</c:v>
                </c:pt>
                <c:pt idx="1263">
                  <c:v>27</c:v>
                </c:pt>
                <c:pt idx="1264">
                  <c:v>27</c:v>
                </c:pt>
                <c:pt idx="1265">
                  <c:v>27</c:v>
                </c:pt>
                <c:pt idx="1266">
                  <c:v>27</c:v>
                </c:pt>
                <c:pt idx="1267">
                  <c:v>27</c:v>
                </c:pt>
                <c:pt idx="1268">
                  <c:v>27</c:v>
                </c:pt>
                <c:pt idx="1269">
                  <c:v>27</c:v>
                </c:pt>
                <c:pt idx="1270">
                  <c:v>27</c:v>
                </c:pt>
                <c:pt idx="1271">
                  <c:v>27</c:v>
                </c:pt>
                <c:pt idx="1272">
                  <c:v>27</c:v>
                </c:pt>
                <c:pt idx="1273">
                  <c:v>27</c:v>
                </c:pt>
                <c:pt idx="1274">
                  <c:v>27</c:v>
                </c:pt>
                <c:pt idx="1275">
                  <c:v>27</c:v>
                </c:pt>
                <c:pt idx="1276">
                  <c:v>27</c:v>
                </c:pt>
                <c:pt idx="1277">
                  <c:v>27</c:v>
                </c:pt>
                <c:pt idx="1278">
                  <c:v>27</c:v>
                </c:pt>
                <c:pt idx="1279">
                  <c:v>27</c:v>
                </c:pt>
                <c:pt idx="1280">
                  <c:v>27</c:v>
                </c:pt>
                <c:pt idx="1281">
                  <c:v>27</c:v>
                </c:pt>
                <c:pt idx="1282">
                  <c:v>27</c:v>
                </c:pt>
                <c:pt idx="1283">
                  <c:v>27</c:v>
                </c:pt>
                <c:pt idx="1284">
                  <c:v>27</c:v>
                </c:pt>
                <c:pt idx="1285">
                  <c:v>27</c:v>
                </c:pt>
                <c:pt idx="1286">
                  <c:v>27</c:v>
                </c:pt>
                <c:pt idx="1287">
                  <c:v>27</c:v>
                </c:pt>
                <c:pt idx="1288">
                  <c:v>27</c:v>
                </c:pt>
                <c:pt idx="1289">
                  <c:v>27</c:v>
                </c:pt>
                <c:pt idx="1290">
                  <c:v>27</c:v>
                </c:pt>
                <c:pt idx="1291">
                  <c:v>27</c:v>
                </c:pt>
                <c:pt idx="1292">
                  <c:v>27</c:v>
                </c:pt>
                <c:pt idx="1293">
                  <c:v>27</c:v>
                </c:pt>
                <c:pt idx="1294">
                  <c:v>27</c:v>
                </c:pt>
                <c:pt idx="1295">
                  <c:v>27</c:v>
                </c:pt>
                <c:pt idx="1296">
                  <c:v>28</c:v>
                </c:pt>
                <c:pt idx="1297">
                  <c:v>28</c:v>
                </c:pt>
                <c:pt idx="1298">
                  <c:v>28</c:v>
                </c:pt>
                <c:pt idx="1299">
                  <c:v>28</c:v>
                </c:pt>
                <c:pt idx="1300">
                  <c:v>28</c:v>
                </c:pt>
                <c:pt idx="1301">
                  <c:v>28</c:v>
                </c:pt>
                <c:pt idx="1302">
                  <c:v>28</c:v>
                </c:pt>
                <c:pt idx="1303">
                  <c:v>28</c:v>
                </c:pt>
                <c:pt idx="1304">
                  <c:v>28</c:v>
                </c:pt>
                <c:pt idx="1305">
                  <c:v>28</c:v>
                </c:pt>
                <c:pt idx="1306">
                  <c:v>28</c:v>
                </c:pt>
                <c:pt idx="1307">
                  <c:v>28</c:v>
                </c:pt>
                <c:pt idx="1308">
                  <c:v>28</c:v>
                </c:pt>
                <c:pt idx="1309">
                  <c:v>28</c:v>
                </c:pt>
                <c:pt idx="1310">
                  <c:v>28</c:v>
                </c:pt>
                <c:pt idx="1311">
                  <c:v>28</c:v>
                </c:pt>
                <c:pt idx="1312">
                  <c:v>28</c:v>
                </c:pt>
                <c:pt idx="1313">
                  <c:v>28</c:v>
                </c:pt>
                <c:pt idx="1314">
                  <c:v>28</c:v>
                </c:pt>
                <c:pt idx="1315">
                  <c:v>28</c:v>
                </c:pt>
                <c:pt idx="1316">
                  <c:v>28</c:v>
                </c:pt>
                <c:pt idx="1317">
                  <c:v>28</c:v>
                </c:pt>
                <c:pt idx="1318">
                  <c:v>28</c:v>
                </c:pt>
                <c:pt idx="1319">
                  <c:v>28</c:v>
                </c:pt>
                <c:pt idx="1320">
                  <c:v>28</c:v>
                </c:pt>
                <c:pt idx="1321">
                  <c:v>28</c:v>
                </c:pt>
                <c:pt idx="1322">
                  <c:v>28</c:v>
                </c:pt>
                <c:pt idx="1323">
                  <c:v>28</c:v>
                </c:pt>
                <c:pt idx="1324">
                  <c:v>28</c:v>
                </c:pt>
                <c:pt idx="1325">
                  <c:v>28</c:v>
                </c:pt>
                <c:pt idx="1326">
                  <c:v>28</c:v>
                </c:pt>
                <c:pt idx="1327">
                  <c:v>28</c:v>
                </c:pt>
                <c:pt idx="1328">
                  <c:v>28</c:v>
                </c:pt>
                <c:pt idx="1329">
                  <c:v>28</c:v>
                </c:pt>
                <c:pt idx="1330">
                  <c:v>28</c:v>
                </c:pt>
                <c:pt idx="1331">
                  <c:v>28</c:v>
                </c:pt>
                <c:pt idx="1332">
                  <c:v>28</c:v>
                </c:pt>
                <c:pt idx="1333">
                  <c:v>28</c:v>
                </c:pt>
                <c:pt idx="1334">
                  <c:v>28</c:v>
                </c:pt>
                <c:pt idx="1335">
                  <c:v>28</c:v>
                </c:pt>
                <c:pt idx="1336">
                  <c:v>28</c:v>
                </c:pt>
                <c:pt idx="1337">
                  <c:v>28</c:v>
                </c:pt>
                <c:pt idx="1338">
                  <c:v>28</c:v>
                </c:pt>
                <c:pt idx="1339">
                  <c:v>28</c:v>
                </c:pt>
                <c:pt idx="1340">
                  <c:v>28</c:v>
                </c:pt>
                <c:pt idx="1341">
                  <c:v>28</c:v>
                </c:pt>
                <c:pt idx="1342">
                  <c:v>28</c:v>
                </c:pt>
                <c:pt idx="1343">
                  <c:v>28</c:v>
                </c:pt>
                <c:pt idx="1344">
                  <c:v>29</c:v>
                </c:pt>
                <c:pt idx="1345">
                  <c:v>29</c:v>
                </c:pt>
                <c:pt idx="1346">
                  <c:v>29</c:v>
                </c:pt>
                <c:pt idx="1347">
                  <c:v>29</c:v>
                </c:pt>
                <c:pt idx="1348">
                  <c:v>29</c:v>
                </c:pt>
                <c:pt idx="1349">
                  <c:v>29</c:v>
                </c:pt>
                <c:pt idx="1350">
                  <c:v>29</c:v>
                </c:pt>
                <c:pt idx="1351">
                  <c:v>29</c:v>
                </c:pt>
                <c:pt idx="1352">
                  <c:v>29</c:v>
                </c:pt>
                <c:pt idx="1353">
                  <c:v>29</c:v>
                </c:pt>
                <c:pt idx="1354">
                  <c:v>29</c:v>
                </c:pt>
                <c:pt idx="1355">
                  <c:v>29</c:v>
                </c:pt>
                <c:pt idx="1356">
                  <c:v>29</c:v>
                </c:pt>
                <c:pt idx="1357">
                  <c:v>29</c:v>
                </c:pt>
                <c:pt idx="1358">
                  <c:v>29</c:v>
                </c:pt>
                <c:pt idx="1359">
                  <c:v>29</c:v>
                </c:pt>
                <c:pt idx="1360">
                  <c:v>29</c:v>
                </c:pt>
                <c:pt idx="1361">
                  <c:v>29</c:v>
                </c:pt>
                <c:pt idx="1362">
                  <c:v>29</c:v>
                </c:pt>
                <c:pt idx="1363">
                  <c:v>29</c:v>
                </c:pt>
                <c:pt idx="1364">
                  <c:v>29</c:v>
                </c:pt>
                <c:pt idx="1365">
                  <c:v>29</c:v>
                </c:pt>
                <c:pt idx="1366">
                  <c:v>29</c:v>
                </c:pt>
                <c:pt idx="1367">
                  <c:v>29</c:v>
                </c:pt>
                <c:pt idx="1368">
                  <c:v>29</c:v>
                </c:pt>
                <c:pt idx="1369">
                  <c:v>29</c:v>
                </c:pt>
                <c:pt idx="1370">
                  <c:v>29</c:v>
                </c:pt>
                <c:pt idx="1371">
                  <c:v>29</c:v>
                </c:pt>
                <c:pt idx="1372">
                  <c:v>29</c:v>
                </c:pt>
                <c:pt idx="1373">
                  <c:v>29</c:v>
                </c:pt>
                <c:pt idx="1374">
                  <c:v>29</c:v>
                </c:pt>
                <c:pt idx="1375">
                  <c:v>29</c:v>
                </c:pt>
                <c:pt idx="1376">
                  <c:v>29</c:v>
                </c:pt>
                <c:pt idx="1377">
                  <c:v>29</c:v>
                </c:pt>
                <c:pt idx="1378">
                  <c:v>29</c:v>
                </c:pt>
                <c:pt idx="1379">
                  <c:v>29</c:v>
                </c:pt>
                <c:pt idx="1380">
                  <c:v>29</c:v>
                </c:pt>
                <c:pt idx="1381">
                  <c:v>29</c:v>
                </c:pt>
                <c:pt idx="1382">
                  <c:v>29</c:v>
                </c:pt>
                <c:pt idx="1383">
                  <c:v>29</c:v>
                </c:pt>
                <c:pt idx="1384">
                  <c:v>29</c:v>
                </c:pt>
                <c:pt idx="1385">
                  <c:v>29</c:v>
                </c:pt>
                <c:pt idx="1386">
                  <c:v>29</c:v>
                </c:pt>
                <c:pt idx="1387">
                  <c:v>29</c:v>
                </c:pt>
                <c:pt idx="1388">
                  <c:v>29</c:v>
                </c:pt>
                <c:pt idx="1389">
                  <c:v>29</c:v>
                </c:pt>
                <c:pt idx="1390">
                  <c:v>29</c:v>
                </c:pt>
                <c:pt idx="1391">
                  <c:v>29</c:v>
                </c:pt>
                <c:pt idx="1392">
                  <c:v>30</c:v>
                </c:pt>
                <c:pt idx="1393">
                  <c:v>30</c:v>
                </c:pt>
                <c:pt idx="1394">
                  <c:v>30</c:v>
                </c:pt>
                <c:pt idx="1395">
                  <c:v>30</c:v>
                </c:pt>
                <c:pt idx="1396">
                  <c:v>30</c:v>
                </c:pt>
                <c:pt idx="1397">
                  <c:v>30</c:v>
                </c:pt>
                <c:pt idx="1398">
                  <c:v>30</c:v>
                </c:pt>
                <c:pt idx="1399">
                  <c:v>30</c:v>
                </c:pt>
                <c:pt idx="1400">
                  <c:v>30</c:v>
                </c:pt>
                <c:pt idx="1401">
                  <c:v>30</c:v>
                </c:pt>
                <c:pt idx="1402">
                  <c:v>30</c:v>
                </c:pt>
                <c:pt idx="1403">
                  <c:v>30</c:v>
                </c:pt>
                <c:pt idx="1404">
                  <c:v>30</c:v>
                </c:pt>
                <c:pt idx="1405">
                  <c:v>30</c:v>
                </c:pt>
                <c:pt idx="1406">
                  <c:v>30</c:v>
                </c:pt>
                <c:pt idx="1407">
                  <c:v>30</c:v>
                </c:pt>
                <c:pt idx="1408">
                  <c:v>30</c:v>
                </c:pt>
                <c:pt idx="1409">
                  <c:v>30</c:v>
                </c:pt>
                <c:pt idx="1410">
                  <c:v>30</c:v>
                </c:pt>
                <c:pt idx="1411">
                  <c:v>30</c:v>
                </c:pt>
                <c:pt idx="1412">
                  <c:v>30</c:v>
                </c:pt>
                <c:pt idx="1413">
                  <c:v>30</c:v>
                </c:pt>
                <c:pt idx="1414">
                  <c:v>30</c:v>
                </c:pt>
                <c:pt idx="1415">
                  <c:v>30</c:v>
                </c:pt>
                <c:pt idx="1416">
                  <c:v>30</c:v>
                </c:pt>
                <c:pt idx="1417">
                  <c:v>30</c:v>
                </c:pt>
                <c:pt idx="1418">
                  <c:v>30</c:v>
                </c:pt>
                <c:pt idx="1419">
                  <c:v>30</c:v>
                </c:pt>
                <c:pt idx="1420">
                  <c:v>30</c:v>
                </c:pt>
                <c:pt idx="1421">
                  <c:v>30</c:v>
                </c:pt>
                <c:pt idx="1422">
                  <c:v>30</c:v>
                </c:pt>
                <c:pt idx="1423">
                  <c:v>30</c:v>
                </c:pt>
                <c:pt idx="1424">
                  <c:v>30</c:v>
                </c:pt>
                <c:pt idx="1425">
                  <c:v>30</c:v>
                </c:pt>
                <c:pt idx="1426">
                  <c:v>30</c:v>
                </c:pt>
                <c:pt idx="1427">
                  <c:v>30</c:v>
                </c:pt>
                <c:pt idx="1428">
                  <c:v>30</c:v>
                </c:pt>
                <c:pt idx="1429">
                  <c:v>30</c:v>
                </c:pt>
                <c:pt idx="1430">
                  <c:v>30</c:v>
                </c:pt>
                <c:pt idx="1431">
                  <c:v>30</c:v>
                </c:pt>
                <c:pt idx="1432">
                  <c:v>30</c:v>
                </c:pt>
                <c:pt idx="1433">
                  <c:v>30</c:v>
                </c:pt>
                <c:pt idx="1434">
                  <c:v>30</c:v>
                </c:pt>
                <c:pt idx="1435">
                  <c:v>30</c:v>
                </c:pt>
                <c:pt idx="1436">
                  <c:v>30</c:v>
                </c:pt>
                <c:pt idx="1437">
                  <c:v>30</c:v>
                </c:pt>
                <c:pt idx="1438">
                  <c:v>30</c:v>
                </c:pt>
                <c:pt idx="1439">
                  <c:v>30</c:v>
                </c:pt>
                <c:pt idx="1440">
                  <c:v>31</c:v>
                </c:pt>
                <c:pt idx="1441">
                  <c:v>31</c:v>
                </c:pt>
                <c:pt idx="1442">
                  <c:v>31</c:v>
                </c:pt>
                <c:pt idx="1443">
                  <c:v>31</c:v>
                </c:pt>
                <c:pt idx="1444">
                  <c:v>31</c:v>
                </c:pt>
                <c:pt idx="1445">
                  <c:v>31</c:v>
                </c:pt>
                <c:pt idx="1446">
                  <c:v>31</c:v>
                </c:pt>
                <c:pt idx="1447">
                  <c:v>31</c:v>
                </c:pt>
                <c:pt idx="1448">
                  <c:v>31</c:v>
                </c:pt>
                <c:pt idx="1449">
                  <c:v>31</c:v>
                </c:pt>
                <c:pt idx="1450">
                  <c:v>31</c:v>
                </c:pt>
                <c:pt idx="1451">
                  <c:v>31</c:v>
                </c:pt>
                <c:pt idx="1452">
                  <c:v>31</c:v>
                </c:pt>
                <c:pt idx="1453">
                  <c:v>31</c:v>
                </c:pt>
                <c:pt idx="1454">
                  <c:v>31</c:v>
                </c:pt>
                <c:pt idx="1455">
                  <c:v>31</c:v>
                </c:pt>
                <c:pt idx="1456">
                  <c:v>31</c:v>
                </c:pt>
                <c:pt idx="1457">
                  <c:v>31</c:v>
                </c:pt>
                <c:pt idx="1458">
                  <c:v>31</c:v>
                </c:pt>
                <c:pt idx="1459">
                  <c:v>31</c:v>
                </c:pt>
                <c:pt idx="1460">
                  <c:v>31</c:v>
                </c:pt>
                <c:pt idx="1461">
                  <c:v>31</c:v>
                </c:pt>
                <c:pt idx="1462">
                  <c:v>31</c:v>
                </c:pt>
                <c:pt idx="1463">
                  <c:v>31</c:v>
                </c:pt>
                <c:pt idx="1464">
                  <c:v>31</c:v>
                </c:pt>
                <c:pt idx="1465">
                  <c:v>31</c:v>
                </c:pt>
                <c:pt idx="1466">
                  <c:v>31</c:v>
                </c:pt>
                <c:pt idx="1467">
                  <c:v>31</c:v>
                </c:pt>
                <c:pt idx="1468">
                  <c:v>31</c:v>
                </c:pt>
                <c:pt idx="1469">
                  <c:v>31</c:v>
                </c:pt>
                <c:pt idx="1470">
                  <c:v>31</c:v>
                </c:pt>
                <c:pt idx="1471">
                  <c:v>31</c:v>
                </c:pt>
                <c:pt idx="1472">
                  <c:v>31</c:v>
                </c:pt>
                <c:pt idx="1473">
                  <c:v>31</c:v>
                </c:pt>
                <c:pt idx="1474">
                  <c:v>31</c:v>
                </c:pt>
                <c:pt idx="1475">
                  <c:v>31</c:v>
                </c:pt>
                <c:pt idx="1476">
                  <c:v>31</c:v>
                </c:pt>
                <c:pt idx="1477">
                  <c:v>31</c:v>
                </c:pt>
                <c:pt idx="1478">
                  <c:v>31</c:v>
                </c:pt>
                <c:pt idx="1479">
                  <c:v>31</c:v>
                </c:pt>
                <c:pt idx="1480">
                  <c:v>31</c:v>
                </c:pt>
                <c:pt idx="1481">
                  <c:v>31</c:v>
                </c:pt>
                <c:pt idx="1482">
                  <c:v>31</c:v>
                </c:pt>
                <c:pt idx="1483">
                  <c:v>31</c:v>
                </c:pt>
                <c:pt idx="1484">
                  <c:v>31</c:v>
                </c:pt>
                <c:pt idx="1485">
                  <c:v>31</c:v>
                </c:pt>
                <c:pt idx="1486">
                  <c:v>31</c:v>
                </c:pt>
                <c:pt idx="1487">
                  <c:v>31</c:v>
                </c:pt>
              </c:numCache>
            </c:numRef>
          </c:cat>
          <c:val>
            <c:numRef>
              <c:f>Mois!$EF$4:$EF$1491</c:f>
              <c:numCache>
                <c:formatCode>0.0</c:formatCode>
                <c:ptCount val="1488"/>
                <c:pt idx="0">
                  <c:v>8123.333333333333</c:v>
                </c:pt>
                <c:pt idx="1">
                  <c:v>8123.333333333333</c:v>
                </c:pt>
                <c:pt idx="2">
                  <c:v>8123.333333333333</c:v>
                </c:pt>
                <c:pt idx="3">
                  <c:v>8123.333333333333</c:v>
                </c:pt>
                <c:pt idx="4">
                  <c:v>8123.333333333333</c:v>
                </c:pt>
                <c:pt idx="5">
                  <c:v>8123.333333333333</c:v>
                </c:pt>
                <c:pt idx="6">
                  <c:v>8123.333333333333</c:v>
                </c:pt>
                <c:pt idx="7">
                  <c:v>8123.333333333333</c:v>
                </c:pt>
                <c:pt idx="8">
                  <c:v>8123.333333333333</c:v>
                </c:pt>
                <c:pt idx="9">
                  <c:v>8123.333333333333</c:v>
                </c:pt>
                <c:pt idx="10">
                  <c:v>8123.333333333333</c:v>
                </c:pt>
                <c:pt idx="11">
                  <c:v>8123.333333333333</c:v>
                </c:pt>
                <c:pt idx="12">
                  <c:v>8123.333333333333</c:v>
                </c:pt>
                <c:pt idx="13">
                  <c:v>8123.333333333333</c:v>
                </c:pt>
                <c:pt idx="14">
                  <c:v>8123.333333333333</c:v>
                </c:pt>
                <c:pt idx="15">
                  <c:v>8123.333333333333</c:v>
                </c:pt>
                <c:pt idx="16">
                  <c:v>8123.333333333333</c:v>
                </c:pt>
                <c:pt idx="17">
                  <c:v>8123.333333333333</c:v>
                </c:pt>
                <c:pt idx="18">
                  <c:v>8123.333333333333</c:v>
                </c:pt>
                <c:pt idx="19">
                  <c:v>8123.333333333333</c:v>
                </c:pt>
                <c:pt idx="20">
                  <c:v>8123.333333333333</c:v>
                </c:pt>
                <c:pt idx="21">
                  <c:v>8123.333333333333</c:v>
                </c:pt>
                <c:pt idx="22">
                  <c:v>8123.333333333333</c:v>
                </c:pt>
                <c:pt idx="23">
                  <c:v>8123.333333333333</c:v>
                </c:pt>
                <c:pt idx="24">
                  <c:v>8123.333333333333</c:v>
                </c:pt>
                <c:pt idx="25">
                  <c:v>8123.333333333333</c:v>
                </c:pt>
                <c:pt idx="26">
                  <c:v>8123.333333333333</c:v>
                </c:pt>
                <c:pt idx="27">
                  <c:v>8123.333333333333</c:v>
                </c:pt>
                <c:pt idx="28">
                  <c:v>8123.333333333333</c:v>
                </c:pt>
                <c:pt idx="29">
                  <c:v>8123.333333333333</c:v>
                </c:pt>
                <c:pt idx="30">
                  <c:v>8123.333333333333</c:v>
                </c:pt>
                <c:pt idx="31">
                  <c:v>8123.333333333333</c:v>
                </c:pt>
                <c:pt idx="32">
                  <c:v>8123.333333333333</c:v>
                </c:pt>
                <c:pt idx="33">
                  <c:v>8123.333333333333</c:v>
                </c:pt>
                <c:pt idx="34">
                  <c:v>8123.333333333333</c:v>
                </c:pt>
                <c:pt idx="35">
                  <c:v>8123.333333333333</c:v>
                </c:pt>
                <c:pt idx="36">
                  <c:v>8123.333333333333</c:v>
                </c:pt>
                <c:pt idx="37">
                  <c:v>8123.333333333333</c:v>
                </c:pt>
                <c:pt idx="38">
                  <c:v>8123.333333333333</c:v>
                </c:pt>
                <c:pt idx="39">
                  <c:v>8123.333333333333</c:v>
                </c:pt>
                <c:pt idx="40">
                  <c:v>8123.333333333333</c:v>
                </c:pt>
                <c:pt idx="41">
                  <c:v>8123.333333333333</c:v>
                </c:pt>
                <c:pt idx="42">
                  <c:v>8123.333333333333</c:v>
                </c:pt>
                <c:pt idx="43">
                  <c:v>8123.333333333333</c:v>
                </c:pt>
                <c:pt idx="44">
                  <c:v>8123.333333333333</c:v>
                </c:pt>
                <c:pt idx="45">
                  <c:v>8123.333333333333</c:v>
                </c:pt>
                <c:pt idx="46">
                  <c:v>8123.333333333333</c:v>
                </c:pt>
                <c:pt idx="47">
                  <c:v>8123.333333333333</c:v>
                </c:pt>
                <c:pt idx="48">
                  <c:v>8123.333333333333</c:v>
                </c:pt>
                <c:pt idx="49">
                  <c:v>8123.333333333333</c:v>
                </c:pt>
                <c:pt idx="50">
                  <c:v>8123.333333333333</c:v>
                </c:pt>
                <c:pt idx="51">
                  <c:v>8123.333333333333</c:v>
                </c:pt>
                <c:pt idx="52">
                  <c:v>8123.333333333333</c:v>
                </c:pt>
                <c:pt idx="53">
                  <c:v>8123.333333333333</c:v>
                </c:pt>
                <c:pt idx="54">
                  <c:v>8123.333333333333</c:v>
                </c:pt>
                <c:pt idx="55">
                  <c:v>8123.333333333333</c:v>
                </c:pt>
                <c:pt idx="56">
                  <c:v>8123.333333333333</c:v>
                </c:pt>
                <c:pt idx="57">
                  <c:v>8123.333333333333</c:v>
                </c:pt>
                <c:pt idx="58">
                  <c:v>8123.333333333333</c:v>
                </c:pt>
                <c:pt idx="59">
                  <c:v>8123.333333333333</c:v>
                </c:pt>
                <c:pt idx="60">
                  <c:v>8123.333333333333</c:v>
                </c:pt>
                <c:pt idx="61">
                  <c:v>8123.333333333333</c:v>
                </c:pt>
                <c:pt idx="62">
                  <c:v>8123.333333333333</c:v>
                </c:pt>
                <c:pt idx="63">
                  <c:v>8123.333333333333</c:v>
                </c:pt>
                <c:pt idx="64">
                  <c:v>8123.333333333333</c:v>
                </c:pt>
                <c:pt idx="65">
                  <c:v>8123.333333333333</c:v>
                </c:pt>
                <c:pt idx="66">
                  <c:v>8123.333333333333</c:v>
                </c:pt>
                <c:pt idx="67">
                  <c:v>8123.333333333333</c:v>
                </c:pt>
                <c:pt idx="68">
                  <c:v>8123.333333333333</c:v>
                </c:pt>
                <c:pt idx="69">
                  <c:v>8123.333333333333</c:v>
                </c:pt>
                <c:pt idx="70">
                  <c:v>8123.333333333333</c:v>
                </c:pt>
                <c:pt idx="71">
                  <c:v>8123.333333333333</c:v>
                </c:pt>
                <c:pt idx="72">
                  <c:v>8123.333333333333</c:v>
                </c:pt>
                <c:pt idx="73">
                  <c:v>8123.333333333333</c:v>
                </c:pt>
                <c:pt idx="74">
                  <c:v>8123.333333333333</c:v>
                </c:pt>
                <c:pt idx="75">
                  <c:v>8123.333333333333</c:v>
                </c:pt>
                <c:pt idx="76">
                  <c:v>8123.333333333333</c:v>
                </c:pt>
                <c:pt idx="77">
                  <c:v>8123.333333333333</c:v>
                </c:pt>
                <c:pt idx="78">
                  <c:v>8123.333333333333</c:v>
                </c:pt>
                <c:pt idx="79">
                  <c:v>8123.333333333333</c:v>
                </c:pt>
                <c:pt idx="80">
                  <c:v>8123.333333333333</c:v>
                </c:pt>
                <c:pt idx="81">
                  <c:v>8123.333333333333</c:v>
                </c:pt>
                <c:pt idx="82">
                  <c:v>8123.333333333333</c:v>
                </c:pt>
                <c:pt idx="83">
                  <c:v>8123.333333333333</c:v>
                </c:pt>
                <c:pt idx="84">
                  <c:v>8123.333333333333</c:v>
                </c:pt>
                <c:pt idx="85">
                  <c:v>8123.333333333333</c:v>
                </c:pt>
                <c:pt idx="86">
                  <c:v>8123.333333333333</c:v>
                </c:pt>
                <c:pt idx="87">
                  <c:v>8123.333333333333</c:v>
                </c:pt>
                <c:pt idx="88">
                  <c:v>8123.333333333333</c:v>
                </c:pt>
                <c:pt idx="89">
                  <c:v>8123.333333333333</c:v>
                </c:pt>
                <c:pt idx="90">
                  <c:v>8123.333333333333</c:v>
                </c:pt>
                <c:pt idx="91">
                  <c:v>8123.333333333333</c:v>
                </c:pt>
                <c:pt idx="92">
                  <c:v>8123.333333333333</c:v>
                </c:pt>
                <c:pt idx="93">
                  <c:v>8123.333333333333</c:v>
                </c:pt>
                <c:pt idx="94">
                  <c:v>8123.333333333333</c:v>
                </c:pt>
                <c:pt idx="95">
                  <c:v>8123.333333333333</c:v>
                </c:pt>
                <c:pt idx="96">
                  <c:v>8123.333333333333</c:v>
                </c:pt>
                <c:pt idx="97">
                  <c:v>8123.333333333333</c:v>
                </c:pt>
                <c:pt idx="98">
                  <c:v>8123.333333333333</c:v>
                </c:pt>
                <c:pt idx="99">
                  <c:v>8123.333333333333</c:v>
                </c:pt>
                <c:pt idx="100">
                  <c:v>8123.333333333333</c:v>
                </c:pt>
                <c:pt idx="101">
                  <c:v>8123.333333333333</c:v>
                </c:pt>
                <c:pt idx="102">
                  <c:v>8123.333333333333</c:v>
                </c:pt>
                <c:pt idx="103">
                  <c:v>8123.333333333333</c:v>
                </c:pt>
                <c:pt idx="104">
                  <c:v>8123.333333333333</c:v>
                </c:pt>
                <c:pt idx="105">
                  <c:v>8123.333333333333</c:v>
                </c:pt>
                <c:pt idx="106">
                  <c:v>8123.333333333333</c:v>
                </c:pt>
                <c:pt idx="107">
                  <c:v>8123.333333333333</c:v>
                </c:pt>
                <c:pt idx="108">
                  <c:v>8123.333333333333</c:v>
                </c:pt>
                <c:pt idx="109">
                  <c:v>8123.333333333333</c:v>
                </c:pt>
                <c:pt idx="110">
                  <c:v>8123.333333333333</c:v>
                </c:pt>
                <c:pt idx="111">
                  <c:v>8123.333333333333</c:v>
                </c:pt>
                <c:pt idx="112">
                  <c:v>8123.333333333333</c:v>
                </c:pt>
                <c:pt idx="113">
                  <c:v>8123.333333333333</c:v>
                </c:pt>
                <c:pt idx="114">
                  <c:v>8123.333333333333</c:v>
                </c:pt>
                <c:pt idx="115">
                  <c:v>8123.333333333333</c:v>
                </c:pt>
                <c:pt idx="116">
                  <c:v>8123.333333333333</c:v>
                </c:pt>
                <c:pt idx="117">
                  <c:v>8123.333333333333</c:v>
                </c:pt>
                <c:pt idx="118">
                  <c:v>8123.333333333333</c:v>
                </c:pt>
                <c:pt idx="119">
                  <c:v>8123.333333333333</c:v>
                </c:pt>
                <c:pt idx="120">
                  <c:v>8123.333333333333</c:v>
                </c:pt>
                <c:pt idx="121">
                  <c:v>8123.333333333333</c:v>
                </c:pt>
                <c:pt idx="122">
                  <c:v>8123.333333333333</c:v>
                </c:pt>
                <c:pt idx="123">
                  <c:v>8123.333333333333</c:v>
                </c:pt>
                <c:pt idx="124">
                  <c:v>8123.333333333333</c:v>
                </c:pt>
                <c:pt idx="125">
                  <c:v>8123.333333333333</c:v>
                </c:pt>
                <c:pt idx="126">
                  <c:v>8123.333333333333</c:v>
                </c:pt>
                <c:pt idx="127">
                  <c:v>8123.333333333333</c:v>
                </c:pt>
                <c:pt idx="128">
                  <c:v>8123.333333333333</c:v>
                </c:pt>
                <c:pt idx="129">
                  <c:v>8123.333333333333</c:v>
                </c:pt>
                <c:pt idx="130">
                  <c:v>8123.333333333333</c:v>
                </c:pt>
                <c:pt idx="131">
                  <c:v>8123.333333333333</c:v>
                </c:pt>
                <c:pt idx="132">
                  <c:v>8123.333333333333</c:v>
                </c:pt>
                <c:pt idx="133">
                  <c:v>8123.333333333333</c:v>
                </c:pt>
                <c:pt idx="134">
                  <c:v>8123.333333333333</c:v>
                </c:pt>
                <c:pt idx="135">
                  <c:v>8123.333333333333</c:v>
                </c:pt>
                <c:pt idx="136">
                  <c:v>8123.333333333333</c:v>
                </c:pt>
                <c:pt idx="137">
                  <c:v>8123.333333333333</c:v>
                </c:pt>
                <c:pt idx="138">
                  <c:v>8123.333333333333</c:v>
                </c:pt>
                <c:pt idx="139">
                  <c:v>8123.333333333333</c:v>
                </c:pt>
                <c:pt idx="140">
                  <c:v>8123.333333333333</c:v>
                </c:pt>
                <c:pt idx="141">
                  <c:v>8123.333333333333</c:v>
                </c:pt>
                <c:pt idx="142">
                  <c:v>8123.333333333333</c:v>
                </c:pt>
                <c:pt idx="143">
                  <c:v>8123.333333333333</c:v>
                </c:pt>
                <c:pt idx="144">
                  <c:v>8123.333333333333</c:v>
                </c:pt>
                <c:pt idx="145">
                  <c:v>8123.333333333333</c:v>
                </c:pt>
                <c:pt idx="146">
                  <c:v>8123.333333333333</c:v>
                </c:pt>
                <c:pt idx="147">
                  <c:v>8123.333333333333</c:v>
                </c:pt>
                <c:pt idx="148">
                  <c:v>8123.333333333333</c:v>
                </c:pt>
                <c:pt idx="149">
                  <c:v>8123.333333333333</c:v>
                </c:pt>
                <c:pt idx="150">
                  <c:v>8123.333333333333</c:v>
                </c:pt>
                <c:pt idx="151">
                  <c:v>8123.333333333333</c:v>
                </c:pt>
                <c:pt idx="152">
                  <c:v>8123.333333333333</c:v>
                </c:pt>
                <c:pt idx="153">
                  <c:v>8123.333333333333</c:v>
                </c:pt>
                <c:pt idx="154">
                  <c:v>8123.333333333333</c:v>
                </c:pt>
                <c:pt idx="155">
                  <c:v>8123.333333333333</c:v>
                </c:pt>
                <c:pt idx="156">
                  <c:v>8123.333333333333</c:v>
                </c:pt>
                <c:pt idx="157">
                  <c:v>8123.333333333333</c:v>
                </c:pt>
                <c:pt idx="158">
                  <c:v>8123.333333333333</c:v>
                </c:pt>
                <c:pt idx="159">
                  <c:v>8123.333333333333</c:v>
                </c:pt>
                <c:pt idx="160">
                  <c:v>8123.333333333333</c:v>
                </c:pt>
                <c:pt idx="161">
                  <c:v>8123.333333333333</c:v>
                </c:pt>
                <c:pt idx="162">
                  <c:v>8123.333333333333</c:v>
                </c:pt>
                <c:pt idx="163">
                  <c:v>8123.333333333333</c:v>
                </c:pt>
                <c:pt idx="164">
                  <c:v>8123.333333333333</c:v>
                </c:pt>
                <c:pt idx="165">
                  <c:v>8123.333333333333</c:v>
                </c:pt>
                <c:pt idx="166">
                  <c:v>8123.333333333333</c:v>
                </c:pt>
                <c:pt idx="167">
                  <c:v>8123.333333333333</c:v>
                </c:pt>
                <c:pt idx="168">
                  <c:v>8123.333333333333</c:v>
                </c:pt>
                <c:pt idx="169">
                  <c:v>8123.333333333333</c:v>
                </c:pt>
                <c:pt idx="170">
                  <c:v>8123.333333333333</c:v>
                </c:pt>
                <c:pt idx="171">
                  <c:v>8123.333333333333</c:v>
                </c:pt>
                <c:pt idx="172">
                  <c:v>8123.333333333333</c:v>
                </c:pt>
                <c:pt idx="173">
                  <c:v>8123.333333333333</c:v>
                </c:pt>
                <c:pt idx="174">
                  <c:v>8123.333333333333</c:v>
                </c:pt>
                <c:pt idx="175">
                  <c:v>8123.333333333333</c:v>
                </c:pt>
                <c:pt idx="176">
                  <c:v>8123.333333333333</c:v>
                </c:pt>
                <c:pt idx="177">
                  <c:v>8123.333333333333</c:v>
                </c:pt>
                <c:pt idx="178">
                  <c:v>8123.333333333333</c:v>
                </c:pt>
                <c:pt idx="179">
                  <c:v>8123.333333333333</c:v>
                </c:pt>
                <c:pt idx="180">
                  <c:v>8123.333333333333</c:v>
                </c:pt>
                <c:pt idx="181">
                  <c:v>8123.333333333333</c:v>
                </c:pt>
                <c:pt idx="182">
                  <c:v>8123.333333333333</c:v>
                </c:pt>
                <c:pt idx="183">
                  <c:v>8123.333333333333</c:v>
                </c:pt>
                <c:pt idx="184">
                  <c:v>8123.333333333333</c:v>
                </c:pt>
                <c:pt idx="185">
                  <c:v>8123.333333333333</c:v>
                </c:pt>
                <c:pt idx="186">
                  <c:v>8123.333333333333</c:v>
                </c:pt>
                <c:pt idx="187">
                  <c:v>8123.333333333333</c:v>
                </c:pt>
                <c:pt idx="188">
                  <c:v>8123.333333333333</c:v>
                </c:pt>
                <c:pt idx="189">
                  <c:v>8123.333333333333</c:v>
                </c:pt>
                <c:pt idx="190">
                  <c:v>8123.333333333333</c:v>
                </c:pt>
                <c:pt idx="191">
                  <c:v>8123.333333333333</c:v>
                </c:pt>
                <c:pt idx="192">
                  <c:v>8123.333333333333</c:v>
                </c:pt>
                <c:pt idx="193">
                  <c:v>8123.333333333333</c:v>
                </c:pt>
                <c:pt idx="194">
                  <c:v>8123.333333333333</c:v>
                </c:pt>
                <c:pt idx="195">
                  <c:v>8123.333333333333</c:v>
                </c:pt>
                <c:pt idx="196">
                  <c:v>8123.333333333333</c:v>
                </c:pt>
                <c:pt idx="197">
                  <c:v>8123.333333333333</c:v>
                </c:pt>
                <c:pt idx="198">
                  <c:v>8123.333333333333</c:v>
                </c:pt>
                <c:pt idx="199">
                  <c:v>8123.333333333333</c:v>
                </c:pt>
                <c:pt idx="200">
                  <c:v>8123.333333333333</c:v>
                </c:pt>
                <c:pt idx="201">
                  <c:v>8123.333333333333</c:v>
                </c:pt>
                <c:pt idx="202">
                  <c:v>8123.333333333333</c:v>
                </c:pt>
                <c:pt idx="203">
                  <c:v>8123.333333333333</c:v>
                </c:pt>
                <c:pt idx="204">
                  <c:v>8123.333333333333</c:v>
                </c:pt>
                <c:pt idx="205">
                  <c:v>8123.333333333333</c:v>
                </c:pt>
                <c:pt idx="206">
                  <c:v>8123.333333333333</c:v>
                </c:pt>
                <c:pt idx="207">
                  <c:v>8123.333333333333</c:v>
                </c:pt>
                <c:pt idx="208">
                  <c:v>8123.333333333333</c:v>
                </c:pt>
                <c:pt idx="209">
                  <c:v>8123.333333333333</c:v>
                </c:pt>
                <c:pt idx="210">
                  <c:v>8123.333333333333</c:v>
                </c:pt>
                <c:pt idx="211">
                  <c:v>8123.333333333333</c:v>
                </c:pt>
                <c:pt idx="212">
                  <c:v>8123.333333333333</c:v>
                </c:pt>
                <c:pt idx="213">
                  <c:v>8123.333333333333</c:v>
                </c:pt>
                <c:pt idx="214">
                  <c:v>8123.333333333333</c:v>
                </c:pt>
                <c:pt idx="215">
                  <c:v>8123.333333333333</c:v>
                </c:pt>
                <c:pt idx="216">
                  <c:v>8123.333333333333</c:v>
                </c:pt>
                <c:pt idx="217">
                  <c:v>8123.333333333333</c:v>
                </c:pt>
                <c:pt idx="218">
                  <c:v>8123.333333333333</c:v>
                </c:pt>
                <c:pt idx="219">
                  <c:v>8123.333333333333</c:v>
                </c:pt>
                <c:pt idx="220">
                  <c:v>8123.333333333333</c:v>
                </c:pt>
                <c:pt idx="221">
                  <c:v>8123.333333333333</c:v>
                </c:pt>
                <c:pt idx="222">
                  <c:v>8123.333333333333</c:v>
                </c:pt>
                <c:pt idx="223">
                  <c:v>8123.333333333333</c:v>
                </c:pt>
                <c:pt idx="224">
                  <c:v>8123.333333333333</c:v>
                </c:pt>
                <c:pt idx="225">
                  <c:v>8123.333333333333</c:v>
                </c:pt>
                <c:pt idx="226">
                  <c:v>8123.333333333333</c:v>
                </c:pt>
                <c:pt idx="227">
                  <c:v>8123.333333333333</c:v>
                </c:pt>
                <c:pt idx="228">
                  <c:v>8123.333333333333</c:v>
                </c:pt>
                <c:pt idx="229">
                  <c:v>8123.333333333333</c:v>
                </c:pt>
                <c:pt idx="230">
                  <c:v>8123.333333333333</c:v>
                </c:pt>
                <c:pt idx="231">
                  <c:v>8123.333333333333</c:v>
                </c:pt>
                <c:pt idx="232">
                  <c:v>8123.333333333333</c:v>
                </c:pt>
                <c:pt idx="233">
                  <c:v>8123.333333333333</c:v>
                </c:pt>
                <c:pt idx="234">
                  <c:v>8123.333333333333</c:v>
                </c:pt>
                <c:pt idx="235">
                  <c:v>8123.333333333333</c:v>
                </c:pt>
                <c:pt idx="236">
                  <c:v>8123.333333333333</c:v>
                </c:pt>
                <c:pt idx="237">
                  <c:v>8123.333333333333</c:v>
                </c:pt>
                <c:pt idx="238">
                  <c:v>8123.333333333333</c:v>
                </c:pt>
                <c:pt idx="239">
                  <c:v>8123.333333333333</c:v>
                </c:pt>
                <c:pt idx="240">
                  <c:v>8123.333333333333</c:v>
                </c:pt>
                <c:pt idx="241">
                  <c:v>8123.333333333333</c:v>
                </c:pt>
                <c:pt idx="242">
                  <c:v>8123.333333333333</c:v>
                </c:pt>
                <c:pt idx="243">
                  <c:v>8123.333333333333</c:v>
                </c:pt>
                <c:pt idx="244">
                  <c:v>8123.333333333333</c:v>
                </c:pt>
                <c:pt idx="245">
                  <c:v>8123.333333333333</c:v>
                </c:pt>
                <c:pt idx="246">
                  <c:v>8123.333333333333</c:v>
                </c:pt>
                <c:pt idx="247">
                  <c:v>8123.333333333333</c:v>
                </c:pt>
                <c:pt idx="248">
                  <c:v>8123.333333333333</c:v>
                </c:pt>
                <c:pt idx="249">
                  <c:v>8123.333333333333</c:v>
                </c:pt>
                <c:pt idx="250">
                  <c:v>8123.333333333333</c:v>
                </c:pt>
                <c:pt idx="251">
                  <c:v>8123.333333333333</c:v>
                </c:pt>
                <c:pt idx="252">
                  <c:v>8123.333333333333</c:v>
                </c:pt>
                <c:pt idx="253">
                  <c:v>8123.333333333333</c:v>
                </c:pt>
                <c:pt idx="254">
                  <c:v>8123.333333333333</c:v>
                </c:pt>
                <c:pt idx="255">
                  <c:v>8123.333333333333</c:v>
                </c:pt>
                <c:pt idx="256">
                  <c:v>8123.333333333333</c:v>
                </c:pt>
                <c:pt idx="257">
                  <c:v>8123.333333333333</c:v>
                </c:pt>
                <c:pt idx="258">
                  <c:v>8123.333333333333</c:v>
                </c:pt>
                <c:pt idx="259">
                  <c:v>8123.333333333333</c:v>
                </c:pt>
                <c:pt idx="260">
                  <c:v>8123.333333333333</c:v>
                </c:pt>
                <c:pt idx="261">
                  <c:v>8123.333333333333</c:v>
                </c:pt>
                <c:pt idx="262">
                  <c:v>8123.333333333333</c:v>
                </c:pt>
                <c:pt idx="263">
                  <c:v>8123.333333333333</c:v>
                </c:pt>
                <c:pt idx="264">
                  <c:v>8123.333333333333</c:v>
                </c:pt>
                <c:pt idx="265">
                  <c:v>8123.333333333333</c:v>
                </c:pt>
                <c:pt idx="266">
                  <c:v>8123.333333333333</c:v>
                </c:pt>
                <c:pt idx="267">
                  <c:v>8123.333333333333</c:v>
                </c:pt>
                <c:pt idx="268">
                  <c:v>8123.333333333333</c:v>
                </c:pt>
                <c:pt idx="269">
                  <c:v>8123.333333333333</c:v>
                </c:pt>
                <c:pt idx="270">
                  <c:v>8123.333333333333</c:v>
                </c:pt>
                <c:pt idx="271">
                  <c:v>8123.333333333333</c:v>
                </c:pt>
                <c:pt idx="272">
                  <c:v>8123.333333333333</c:v>
                </c:pt>
                <c:pt idx="273">
                  <c:v>8123.333333333333</c:v>
                </c:pt>
                <c:pt idx="274">
                  <c:v>8123.333333333333</c:v>
                </c:pt>
                <c:pt idx="275">
                  <c:v>8123.333333333333</c:v>
                </c:pt>
                <c:pt idx="276">
                  <c:v>8123.333333333333</c:v>
                </c:pt>
                <c:pt idx="277">
                  <c:v>8123.333333333333</c:v>
                </c:pt>
                <c:pt idx="278">
                  <c:v>8123.333333333333</c:v>
                </c:pt>
                <c:pt idx="279">
                  <c:v>8123.333333333333</c:v>
                </c:pt>
                <c:pt idx="280">
                  <c:v>8123.333333333333</c:v>
                </c:pt>
                <c:pt idx="281">
                  <c:v>8123.333333333333</c:v>
                </c:pt>
                <c:pt idx="282">
                  <c:v>8123.333333333333</c:v>
                </c:pt>
                <c:pt idx="283">
                  <c:v>8123.333333333333</c:v>
                </c:pt>
                <c:pt idx="284">
                  <c:v>8123.333333333333</c:v>
                </c:pt>
                <c:pt idx="285">
                  <c:v>8123.333333333333</c:v>
                </c:pt>
                <c:pt idx="286">
                  <c:v>8123.333333333333</c:v>
                </c:pt>
                <c:pt idx="287">
                  <c:v>8123.333333333333</c:v>
                </c:pt>
                <c:pt idx="288">
                  <c:v>8123.333333333333</c:v>
                </c:pt>
                <c:pt idx="289">
                  <c:v>8123.333333333333</c:v>
                </c:pt>
                <c:pt idx="290">
                  <c:v>8123.333333333333</c:v>
                </c:pt>
                <c:pt idx="291">
                  <c:v>8123.333333333333</c:v>
                </c:pt>
                <c:pt idx="292">
                  <c:v>8123.333333333333</c:v>
                </c:pt>
                <c:pt idx="293">
                  <c:v>8123.333333333333</c:v>
                </c:pt>
                <c:pt idx="294">
                  <c:v>8123.333333333333</c:v>
                </c:pt>
                <c:pt idx="295">
                  <c:v>8123.333333333333</c:v>
                </c:pt>
                <c:pt idx="296">
                  <c:v>8123.333333333333</c:v>
                </c:pt>
                <c:pt idx="297">
                  <c:v>8123.333333333333</c:v>
                </c:pt>
                <c:pt idx="298">
                  <c:v>8123.333333333333</c:v>
                </c:pt>
                <c:pt idx="299">
                  <c:v>8123.333333333333</c:v>
                </c:pt>
                <c:pt idx="300">
                  <c:v>8123.333333333333</c:v>
                </c:pt>
                <c:pt idx="301">
                  <c:v>8123.333333333333</c:v>
                </c:pt>
                <c:pt idx="302">
                  <c:v>8123.333333333333</c:v>
                </c:pt>
                <c:pt idx="303">
                  <c:v>8123.333333333333</c:v>
                </c:pt>
                <c:pt idx="304">
                  <c:v>8123.333333333333</c:v>
                </c:pt>
                <c:pt idx="305">
                  <c:v>8123.333333333333</c:v>
                </c:pt>
                <c:pt idx="306">
                  <c:v>8123.333333333333</c:v>
                </c:pt>
                <c:pt idx="307">
                  <c:v>8123.333333333333</c:v>
                </c:pt>
                <c:pt idx="308">
                  <c:v>8123.333333333333</c:v>
                </c:pt>
                <c:pt idx="309">
                  <c:v>8123.333333333333</c:v>
                </c:pt>
                <c:pt idx="310">
                  <c:v>8123.333333333333</c:v>
                </c:pt>
                <c:pt idx="311">
                  <c:v>8123.333333333333</c:v>
                </c:pt>
                <c:pt idx="312">
                  <c:v>8123.333333333333</c:v>
                </c:pt>
                <c:pt idx="313">
                  <c:v>8123.333333333333</c:v>
                </c:pt>
                <c:pt idx="314">
                  <c:v>8123.333333333333</c:v>
                </c:pt>
                <c:pt idx="315">
                  <c:v>8123.333333333333</c:v>
                </c:pt>
                <c:pt idx="316">
                  <c:v>8123.333333333333</c:v>
                </c:pt>
                <c:pt idx="317">
                  <c:v>8123.333333333333</c:v>
                </c:pt>
                <c:pt idx="318">
                  <c:v>8123.333333333333</c:v>
                </c:pt>
                <c:pt idx="319">
                  <c:v>8123.333333333333</c:v>
                </c:pt>
                <c:pt idx="320">
                  <c:v>8123.333333333333</c:v>
                </c:pt>
                <c:pt idx="321">
                  <c:v>8123.333333333333</c:v>
                </c:pt>
                <c:pt idx="322">
                  <c:v>8123.333333333333</c:v>
                </c:pt>
                <c:pt idx="323">
                  <c:v>8123.333333333333</c:v>
                </c:pt>
                <c:pt idx="324">
                  <c:v>8123.333333333333</c:v>
                </c:pt>
                <c:pt idx="325">
                  <c:v>8123.333333333333</c:v>
                </c:pt>
                <c:pt idx="326">
                  <c:v>8123.333333333333</c:v>
                </c:pt>
                <c:pt idx="327">
                  <c:v>8123.333333333333</c:v>
                </c:pt>
                <c:pt idx="328">
                  <c:v>8123.333333333333</c:v>
                </c:pt>
                <c:pt idx="329">
                  <c:v>8123.333333333333</c:v>
                </c:pt>
                <c:pt idx="330">
                  <c:v>8123.333333333333</c:v>
                </c:pt>
                <c:pt idx="331">
                  <c:v>8123.333333333333</c:v>
                </c:pt>
                <c:pt idx="332">
                  <c:v>8123.333333333333</c:v>
                </c:pt>
                <c:pt idx="333">
                  <c:v>8123.333333333333</c:v>
                </c:pt>
                <c:pt idx="334">
                  <c:v>8123.333333333333</c:v>
                </c:pt>
                <c:pt idx="335">
                  <c:v>8123.333333333333</c:v>
                </c:pt>
                <c:pt idx="336">
                  <c:v>8123.333333333333</c:v>
                </c:pt>
                <c:pt idx="337">
                  <c:v>8123.333333333333</c:v>
                </c:pt>
                <c:pt idx="338">
                  <c:v>8123.333333333333</c:v>
                </c:pt>
                <c:pt idx="339">
                  <c:v>8123.333333333333</c:v>
                </c:pt>
                <c:pt idx="340">
                  <c:v>8123.333333333333</c:v>
                </c:pt>
                <c:pt idx="341">
                  <c:v>8123.333333333333</c:v>
                </c:pt>
                <c:pt idx="342">
                  <c:v>8123.333333333333</c:v>
                </c:pt>
                <c:pt idx="343">
                  <c:v>8123.333333333333</c:v>
                </c:pt>
                <c:pt idx="344">
                  <c:v>8123.333333333333</c:v>
                </c:pt>
                <c:pt idx="345">
                  <c:v>8123.333333333333</c:v>
                </c:pt>
                <c:pt idx="346">
                  <c:v>8123.333333333333</c:v>
                </c:pt>
                <c:pt idx="347">
                  <c:v>8123.333333333333</c:v>
                </c:pt>
                <c:pt idx="348">
                  <c:v>8123.333333333333</c:v>
                </c:pt>
                <c:pt idx="349">
                  <c:v>8123.333333333333</c:v>
                </c:pt>
                <c:pt idx="350">
                  <c:v>8123.333333333333</c:v>
                </c:pt>
                <c:pt idx="351">
                  <c:v>8123.333333333333</c:v>
                </c:pt>
                <c:pt idx="352">
                  <c:v>8123.333333333333</c:v>
                </c:pt>
                <c:pt idx="353">
                  <c:v>8123.333333333333</c:v>
                </c:pt>
                <c:pt idx="354">
                  <c:v>8123.333333333333</c:v>
                </c:pt>
                <c:pt idx="355">
                  <c:v>8123.333333333333</c:v>
                </c:pt>
                <c:pt idx="356">
                  <c:v>8123.333333333333</c:v>
                </c:pt>
                <c:pt idx="357">
                  <c:v>8123.333333333333</c:v>
                </c:pt>
                <c:pt idx="358">
                  <c:v>8123.333333333333</c:v>
                </c:pt>
                <c:pt idx="359">
                  <c:v>8123.333333333333</c:v>
                </c:pt>
                <c:pt idx="360">
                  <c:v>8123.333333333333</c:v>
                </c:pt>
                <c:pt idx="361">
                  <c:v>8123.333333333333</c:v>
                </c:pt>
                <c:pt idx="362">
                  <c:v>8123.333333333333</c:v>
                </c:pt>
                <c:pt idx="363">
                  <c:v>8123.333333333333</c:v>
                </c:pt>
                <c:pt idx="364">
                  <c:v>8123.333333333333</c:v>
                </c:pt>
                <c:pt idx="365">
                  <c:v>8123.333333333333</c:v>
                </c:pt>
                <c:pt idx="366">
                  <c:v>8123.333333333333</c:v>
                </c:pt>
                <c:pt idx="367">
                  <c:v>8123.333333333333</c:v>
                </c:pt>
                <c:pt idx="368">
                  <c:v>8123.333333333333</c:v>
                </c:pt>
                <c:pt idx="369">
                  <c:v>8123.333333333333</c:v>
                </c:pt>
                <c:pt idx="370">
                  <c:v>8123.333333333333</c:v>
                </c:pt>
                <c:pt idx="371">
                  <c:v>8123.333333333333</c:v>
                </c:pt>
                <c:pt idx="372">
                  <c:v>8123.333333333333</c:v>
                </c:pt>
                <c:pt idx="373">
                  <c:v>8123.333333333333</c:v>
                </c:pt>
                <c:pt idx="374">
                  <c:v>8123.333333333333</c:v>
                </c:pt>
                <c:pt idx="375">
                  <c:v>8123.333333333333</c:v>
                </c:pt>
                <c:pt idx="376">
                  <c:v>8123.333333333333</c:v>
                </c:pt>
                <c:pt idx="377">
                  <c:v>8123.333333333333</c:v>
                </c:pt>
                <c:pt idx="378">
                  <c:v>8123.333333333333</c:v>
                </c:pt>
                <c:pt idx="379">
                  <c:v>8123.333333333333</c:v>
                </c:pt>
                <c:pt idx="380">
                  <c:v>8123.333333333333</c:v>
                </c:pt>
                <c:pt idx="381">
                  <c:v>8123.333333333333</c:v>
                </c:pt>
                <c:pt idx="382">
                  <c:v>8123.333333333333</c:v>
                </c:pt>
                <c:pt idx="383">
                  <c:v>8123.333333333333</c:v>
                </c:pt>
                <c:pt idx="384">
                  <c:v>8123.333333333333</c:v>
                </c:pt>
                <c:pt idx="385">
                  <c:v>8123.333333333333</c:v>
                </c:pt>
                <c:pt idx="386">
                  <c:v>8123.333333333333</c:v>
                </c:pt>
                <c:pt idx="387">
                  <c:v>8123.333333333333</c:v>
                </c:pt>
                <c:pt idx="388">
                  <c:v>8123.333333333333</c:v>
                </c:pt>
                <c:pt idx="389">
                  <c:v>8123.333333333333</c:v>
                </c:pt>
                <c:pt idx="390">
                  <c:v>8123.333333333333</c:v>
                </c:pt>
                <c:pt idx="391">
                  <c:v>8123.333333333333</c:v>
                </c:pt>
                <c:pt idx="392">
                  <c:v>8123.333333333333</c:v>
                </c:pt>
                <c:pt idx="393">
                  <c:v>8123.333333333333</c:v>
                </c:pt>
                <c:pt idx="394">
                  <c:v>8123.333333333333</c:v>
                </c:pt>
                <c:pt idx="395">
                  <c:v>8123.333333333333</c:v>
                </c:pt>
                <c:pt idx="396">
                  <c:v>8123.333333333333</c:v>
                </c:pt>
                <c:pt idx="397">
                  <c:v>8123.333333333333</c:v>
                </c:pt>
                <c:pt idx="398">
                  <c:v>8123.333333333333</c:v>
                </c:pt>
                <c:pt idx="399">
                  <c:v>8123.333333333333</c:v>
                </c:pt>
                <c:pt idx="400">
                  <c:v>8123.333333333333</c:v>
                </c:pt>
                <c:pt idx="401">
                  <c:v>8123.333333333333</c:v>
                </c:pt>
                <c:pt idx="402">
                  <c:v>8123.333333333333</c:v>
                </c:pt>
                <c:pt idx="403">
                  <c:v>8123.333333333333</c:v>
                </c:pt>
                <c:pt idx="404">
                  <c:v>8123.333333333333</c:v>
                </c:pt>
                <c:pt idx="405">
                  <c:v>8123.333333333333</c:v>
                </c:pt>
                <c:pt idx="406">
                  <c:v>8123.333333333333</c:v>
                </c:pt>
                <c:pt idx="407">
                  <c:v>8123.333333333333</c:v>
                </c:pt>
                <c:pt idx="408">
                  <c:v>8123.333333333333</c:v>
                </c:pt>
                <c:pt idx="409">
                  <c:v>8123.333333333333</c:v>
                </c:pt>
                <c:pt idx="410">
                  <c:v>8123.333333333333</c:v>
                </c:pt>
                <c:pt idx="411">
                  <c:v>8123.333333333333</c:v>
                </c:pt>
                <c:pt idx="412">
                  <c:v>8123.333333333333</c:v>
                </c:pt>
                <c:pt idx="413">
                  <c:v>8123.333333333333</c:v>
                </c:pt>
                <c:pt idx="414">
                  <c:v>8123.333333333333</c:v>
                </c:pt>
                <c:pt idx="415">
                  <c:v>8123.333333333333</c:v>
                </c:pt>
                <c:pt idx="416">
                  <c:v>8123.333333333333</c:v>
                </c:pt>
                <c:pt idx="417">
                  <c:v>8123.333333333333</c:v>
                </c:pt>
                <c:pt idx="418">
                  <c:v>8123.333333333333</c:v>
                </c:pt>
                <c:pt idx="419">
                  <c:v>8123.333333333333</c:v>
                </c:pt>
                <c:pt idx="420">
                  <c:v>8123.333333333333</c:v>
                </c:pt>
                <c:pt idx="421">
                  <c:v>8123.333333333333</c:v>
                </c:pt>
                <c:pt idx="422">
                  <c:v>8123.333333333333</c:v>
                </c:pt>
                <c:pt idx="423">
                  <c:v>8123.333333333333</c:v>
                </c:pt>
                <c:pt idx="424">
                  <c:v>8123.333333333333</c:v>
                </c:pt>
                <c:pt idx="425">
                  <c:v>8123.333333333333</c:v>
                </c:pt>
                <c:pt idx="426">
                  <c:v>8123.333333333333</c:v>
                </c:pt>
                <c:pt idx="427">
                  <c:v>8123.333333333333</c:v>
                </c:pt>
                <c:pt idx="428">
                  <c:v>8123.333333333333</c:v>
                </c:pt>
                <c:pt idx="429">
                  <c:v>8123.333333333333</c:v>
                </c:pt>
                <c:pt idx="430">
                  <c:v>8123.333333333333</c:v>
                </c:pt>
                <c:pt idx="431">
                  <c:v>8123.333333333333</c:v>
                </c:pt>
                <c:pt idx="432">
                  <c:v>8123.333333333333</c:v>
                </c:pt>
                <c:pt idx="433">
                  <c:v>8123.333333333333</c:v>
                </c:pt>
                <c:pt idx="434">
                  <c:v>8123.333333333333</c:v>
                </c:pt>
                <c:pt idx="435">
                  <c:v>8123.333333333333</c:v>
                </c:pt>
                <c:pt idx="436">
                  <c:v>8123.333333333333</c:v>
                </c:pt>
                <c:pt idx="437">
                  <c:v>8123.333333333333</c:v>
                </c:pt>
                <c:pt idx="438">
                  <c:v>8123.333333333333</c:v>
                </c:pt>
                <c:pt idx="439">
                  <c:v>8123.333333333333</c:v>
                </c:pt>
                <c:pt idx="440">
                  <c:v>8123.333333333333</c:v>
                </c:pt>
                <c:pt idx="441">
                  <c:v>8123.333333333333</c:v>
                </c:pt>
                <c:pt idx="442">
                  <c:v>8123.333333333333</c:v>
                </c:pt>
                <c:pt idx="443">
                  <c:v>8123.333333333333</c:v>
                </c:pt>
                <c:pt idx="444">
                  <c:v>8123.333333333333</c:v>
                </c:pt>
                <c:pt idx="445">
                  <c:v>8123.333333333333</c:v>
                </c:pt>
                <c:pt idx="446">
                  <c:v>8123.333333333333</c:v>
                </c:pt>
                <c:pt idx="447">
                  <c:v>8123.333333333333</c:v>
                </c:pt>
                <c:pt idx="448">
                  <c:v>8123.333333333333</c:v>
                </c:pt>
                <c:pt idx="449">
                  <c:v>8123.333333333333</c:v>
                </c:pt>
                <c:pt idx="450">
                  <c:v>8123.333333333333</c:v>
                </c:pt>
                <c:pt idx="451">
                  <c:v>8123.333333333333</c:v>
                </c:pt>
                <c:pt idx="452">
                  <c:v>8123.333333333333</c:v>
                </c:pt>
                <c:pt idx="453">
                  <c:v>8123.333333333333</c:v>
                </c:pt>
                <c:pt idx="454">
                  <c:v>8123.333333333333</c:v>
                </c:pt>
                <c:pt idx="455">
                  <c:v>8123.333333333333</c:v>
                </c:pt>
                <c:pt idx="456">
                  <c:v>8123.333333333333</c:v>
                </c:pt>
                <c:pt idx="457">
                  <c:v>8123.333333333333</c:v>
                </c:pt>
                <c:pt idx="458">
                  <c:v>8123.333333333333</c:v>
                </c:pt>
                <c:pt idx="459">
                  <c:v>8123.333333333333</c:v>
                </c:pt>
                <c:pt idx="460">
                  <c:v>8123.333333333333</c:v>
                </c:pt>
                <c:pt idx="461">
                  <c:v>8123.333333333333</c:v>
                </c:pt>
                <c:pt idx="462">
                  <c:v>8123.333333333333</c:v>
                </c:pt>
                <c:pt idx="463">
                  <c:v>8123.333333333333</c:v>
                </c:pt>
                <c:pt idx="464">
                  <c:v>8123.333333333333</c:v>
                </c:pt>
                <c:pt idx="465">
                  <c:v>8123.333333333333</c:v>
                </c:pt>
                <c:pt idx="466">
                  <c:v>8123.333333333333</c:v>
                </c:pt>
                <c:pt idx="467">
                  <c:v>8123.333333333333</c:v>
                </c:pt>
                <c:pt idx="468">
                  <c:v>8123.333333333333</c:v>
                </c:pt>
                <c:pt idx="469">
                  <c:v>8123.333333333333</c:v>
                </c:pt>
                <c:pt idx="470">
                  <c:v>8123.333333333333</c:v>
                </c:pt>
                <c:pt idx="471">
                  <c:v>8123.333333333333</c:v>
                </c:pt>
                <c:pt idx="472">
                  <c:v>8123.333333333333</c:v>
                </c:pt>
                <c:pt idx="473">
                  <c:v>8123.333333333333</c:v>
                </c:pt>
                <c:pt idx="474">
                  <c:v>8123.333333333333</c:v>
                </c:pt>
                <c:pt idx="475">
                  <c:v>8123.333333333333</c:v>
                </c:pt>
                <c:pt idx="476">
                  <c:v>8123.333333333333</c:v>
                </c:pt>
                <c:pt idx="477">
                  <c:v>8123.333333333333</c:v>
                </c:pt>
                <c:pt idx="478">
                  <c:v>8123.333333333333</c:v>
                </c:pt>
                <c:pt idx="479">
                  <c:v>8123.333333333333</c:v>
                </c:pt>
                <c:pt idx="480">
                  <c:v>8123.333333333333</c:v>
                </c:pt>
                <c:pt idx="481">
                  <c:v>8123.333333333333</c:v>
                </c:pt>
                <c:pt idx="482">
                  <c:v>8123.333333333333</c:v>
                </c:pt>
                <c:pt idx="483">
                  <c:v>8123.333333333333</c:v>
                </c:pt>
                <c:pt idx="484">
                  <c:v>8123.333333333333</c:v>
                </c:pt>
                <c:pt idx="485">
                  <c:v>8123.333333333333</c:v>
                </c:pt>
                <c:pt idx="486">
                  <c:v>8123.333333333333</c:v>
                </c:pt>
                <c:pt idx="487">
                  <c:v>8123.333333333333</c:v>
                </c:pt>
                <c:pt idx="488">
                  <c:v>8123.333333333333</c:v>
                </c:pt>
                <c:pt idx="489">
                  <c:v>8123.333333333333</c:v>
                </c:pt>
                <c:pt idx="490">
                  <c:v>8123.333333333333</c:v>
                </c:pt>
                <c:pt idx="491">
                  <c:v>8123.333333333333</c:v>
                </c:pt>
                <c:pt idx="492">
                  <c:v>8123.333333333333</c:v>
                </c:pt>
                <c:pt idx="493">
                  <c:v>8123.333333333333</c:v>
                </c:pt>
                <c:pt idx="494">
                  <c:v>8123.333333333333</c:v>
                </c:pt>
                <c:pt idx="495">
                  <c:v>8123.333333333333</c:v>
                </c:pt>
                <c:pt idx="496">
                  <c:v>8123.333333333333</c:v>
                </c:pt>
                <c:pt idx="497">
                  <c:v>8123.333333333333</c:v>
                </c:pt>
                <c:pt idx="498">
                  <c:v>8123.333333333333</c:v>
                </c:pt>
                <c:pt idx="499">
                  <c:v>8123.333333333333</c:v>
                </c:pt>
                <c:pt idx="500">
                  <c:v>8123.333333333333</c:v>
                </c:pt>
                <c:pt idx="501">
                  <c:v>8123.333333333333</c:v>
                </c:pt>
                <c:pt idx="502">
                  <c:v>8123.333333333333</c:v>
                </c:pt>
                <c:pt idx="503">
                  <c:v>8123.333333333333</c:v>
                </c:pt>
                <c:pt idx="504">
                  <c:v>8123.333333333333</c:v>
                </c:pt>
                <c:pt idx="505">
                  <c:v>8123.333333333333</c:v>
                </c:pt>
                <c:pt idx="506">
                  <c:v>8123.333333333333</c:v>
                </c:pt>
                <c:pt idx="507">
                  <c:v>8123.333333333333</c:v>
                </c:pt>
                <c:pt idx="508">
                  <c:v>8123.333333333333</c:v>
                </c:pt>
                <c:pt idx="509">
                  <c:v>8123.333333333333</c:v>
                </c:pt>
                <c:pt idx="510">
                  <c:v>8123.333333333333</c:v>
                </c:pt>
                <c:pt idx="511">
                  <c:v>8123.333333333333</c:v>
                </c:pt>
                <c:pt idx="512">
                  <c:v>8123.333333333333</c:v>
                </c:pt>
                <c:pt idx="513">
                  <c:v>8123.333333333333</c:v>
                </c:pt>
                <c:pt idx="514">
                  <c:v>8123.333333333333</c:v>
                </c:pt>
                <c:pt idx="515">
                  <c:v>8123.333333333333</c:v>
                </c:pt>
                <c:pt idx="516">
                  <c:v>8123.333333333333</c:v>
                </c:pt>
                <c:pt idx="517">
                  <c:v>8123.333333333333</c:v>
                </c:pt>
                <c:pt idx="518">
                  <c:v>8123.333333333333</c:v>
                </c:pt>
                <c:pt idx="519">
                  <c:v>8123.333333333333</c:v>
                </c:pt>
                <c:pt idx="520">
                  <c:v>8123.333333333333</c:v>
                </c:pt>
                <c:pt idx="521">
                  <c:v>8123.333333333333</c:v>
                </c:pt>
                <c:pt idx="522">
                  <c:v>8123.333333333333</c:v>
                </c:pt>
                <c:pt idx="523">
                  <c:v>8123.333333333333</c:v>
                </c:pt>
                <c:pt idx="524">
                  <c:v>8123.333333333333</c:v>
                </c:pt>
                <c:pt idx="525">
                  <c:v>8123.333333333333</c:v>
                </c:pt>
                <c:pt idx="526">
                  <c:v>8123.333333333333</c:v>
                </c:pt>
                <c:pt idx="527">
                  <c:v>8123.333333333333</c:v>
                </c:pt>
                <c:pt idx="528">
                  <c:v>8123.333333333333</c:v>
                </c:pt>
                <c:pt idx="529">
                  <c:v>8123.333333333333</c:v>
                </c:pt>
                <c:pt idx="530">
                  <c:v>8123.333333333333</c:v>
                </c:pt>
                <c:pt idx="531">
                  <c:v>8123.333333333333</c:v>
                </c:pt>
                <c:pt idx="532">
                  <c:v>8123.333333333333</c:v>
                </c:pt>
                <c:pt idx="533">
                  <c:v>8123.333333333333</c:v>
                </c:pt>
                <c:pt idx="534">
                  <c:v>8123.333333333333</c:v>
                </c:pt>
                <c:pt idx="535">
                  <c:v>8123.333333333333</c:v>
                </c:pt>
                <c:pt idx="536">
                  <c:v>8123.333333333333</c:v>
                </c:pt>
                <c:pt idx="537">
                  <c:v>8123.333333333333</c:v>
                </c:pt>
                <c:pt idx="538">
                  <c:v>8123.333333333333</c:v>
                </c:pt>
                <c:pt idx="539">
                  <c:v>8123.333333333333</c:v>
                </c:pt>
                <c:pt idx="540">
                  <c:v>8123.333333333333</c:v>
                </c:pt>
                <c:pt idx="541">
                  <c:v>8123.333333333333</c:v>
                </c:pt>
                <c:pt idx="542">
                  <c:v>8123.333333333333</c:v>
                </c:pt>
                <c:pt idx="543">
                  <c:v>8123.333333333333</c:v>
                </c:pt>
                <c:pt idx="544">
                  <c:v>8123.333333333333</c:v>
                </c:pt>
                <c:pt idx="545">
                  <c:v>8123.333333333333</c:v>
                </c:pt>
                <c:pt idx="546">
                  <c:v>8123.333333333333</c:v>
                </c:pt>
                <c:pt idx="547">
                  <c:v>8123.333333333333</c:v>
                </c:pt>
                <c:pt idx="548">
                  <c:v>8123.333333333333</c:v>
                </c:pt>
                <c:pt idx="549">
                  <c:v>8123.333333333333</c:v>
                </c:pt>
                <c:pt idx="550">
                  <c:v>8123.333333333333</c:v>
                </c:pt>
                <c:pt idx="551">
                  <c:v>8123.333333333333</c:v>
                </c:pt>
                <c:pt idx="552">
                  <c:v>8123.333333333333</c:v>
                </c:pt>
                <c:pt idx="553">
                  <c:v>8123.333333333333</c:v>
                </c:pt>
                <c:pt idx="554">
                  <c:v>8123.333333333333</c:v>
                </c:pt>
                <c:pt idx="555">
                  <c:v>8123.333333333333</c:v>
                </c:pt>
                <c:pt idx="556">
                  <c:v>8123.333333333333</c:v>
                </c:pt>
                <c:pt idx="557">
                  <c:v>8123.333333333333</c:v>
                </c:pt>
                <c:pt idx="558">
                  <c:v>8123.333333333333</c:v>
                </c:pt>
                <c:pt idx="559">
                  <c:v>8123.333333333333</c:v>
                </c:pt>
                <c:pt idx="560">
                  <c:v>8123.333333333333</c:v>
                </c:pt>
                <c:pt idx="561">
                  <c:v>8123.333333333333</c:v>
                </c:pt>
                <c:pt idx="562">
                  <c:v>8123.333333333333</c:v>
                </c:pt>
                <c:pt idx="563">
                  <c:v>8123.333333333333</c:v>
                </c:pt>
                <c:pt idx="564">
                  <c:v>8123.333333333333</c:v>
                </c:pt>
                <c:pt idx="565">
                  <c:v>8123.333333333333</c:v>
                </c:pt>
                <c:pt idx="566">
                  <c:v>8123.333333333333</c:v>
                </c:pt>
                <c:pt idx="567">
                  <c:v>8123.333333333333</c:v>
                </c:pt>
                <c:pt idx="568">
                  <c:v>8123.333333333333</c:v>
                </c:pt>
                <c:pt idx="569">
                  <c:v>8123.333333333333</c:v>
                </c:pt>
                <c:pt idx="570">
                  <c:v>8123.333333333333</c:v>
                </c:pt>
                <c:pt idx="571">
                  <c:v>8123.333333333333</c:v>
                </c:pt>
                <c:pt idx="572">
                  <c:v>8123.333333333333</c:v>
                </c:pt>
                <c:pt idx="573">
                  <c:v>8123.333333333333</c:v>
                </c:pt>
                <c:pt idx="574">
                  <c:v>8123.333333333333</c:v>
                </c:pt>
                <c:pt idx="575">
                  <c:v>8123.333333333333</c:v>
                </c:pt>
                <c:pt idx="576">
                  <c:v>8123.333333333333</c:v>
                </c:pt>
                <c:pt idx="577">
                  <c:v>8123.333333333333</c:v>
                </c:pt>
                <c:pt idx="578">
                  <c:v>8123.333333333333</c:v>
                </c:pt>
                <c:pt idx="579">
                  <c:v>8123.333333333333</c:v>
                </c:pt>
                <c:pt idx="580">
                  <c:v>8123.333333333333</c:v>
                </c:pt>
                <c:pt idx="581">
                  <c:v>8123.333333333333</c:v>
                </c:pt>
                <c:pt idx="582">
                  <c:v>8123.333333333333</c:v>
                </c:pt>
                <c:pt idx="583">
                  <c:v>8123.333333333333</c:v>
                </c:pt>
                <c:pt idx="584">
                  <c:v>8123.333333333333</c:v>
                </c:pt>
                <c:pt idx="585">
                  <c:v>8123.333333333333</c:v>
                </c:pt>
                <c:pt idx="586">
                  <c:v>8123.333333333333</c:v>
                </c:pt>
                <c:pt idx="587">
                  <c:v>8123.333333333333</c:v>
                </c:pt>
                <c:pt idx="588">
                  <c:v>8123.333333333333</c:v>
                </c:pt>
                <c:pt idx="589">
                  <c:v>8123.333333333333</c:v>
                </c:pt>
                <c:pt idx="590">
                  <c:v>8123.333333333333</c:v>
                </c:pt>
                <c:pt idx="591">
                  <c:v>8123.333333333333</c:v>
                </c:pt>
                <c:pt idx="592">
                  <c:v>8123.333333333333</c:v>
                </c:pt>
                <c:pt idx="593">
                  <c:v>8123.333333333333</c:v>
                </c:pt>
                <c:pt idx="594">
                  <c:v>8123.333333333333</c:v>
                </c:pt>
                <c:pt idx="595">
                  <c:v>8123.333333333333</c:v>
                </c:pt>
                <c:pt idx="596">
                  <c:v>8123.333333333333</c:v>
                </c:pt>
                <c:pt idx="597">
                  <c:v>8123.333333333333</c:v>
                </c:pt>
                <c:pt idx="598">
                  <c:v>8123.333333333333</c:v>
                </c:pt>
                <c:pt idx="599">
                  <c:v>8123.333333333333</c:v>
                </c:pt>
                <c:pt idx="600">
                  <c:v>8123.333333333333</c:v>
                </c:pt>
                <c:pt idx="601">
                  <c:v>8123.333333333333</c:v>
                </c:pt>
                <c:pt idx="602">
                  <c:v>8123.333333333333</c:v>
                </c:pt>
                <c:pt idx="603">
                  <c:v>8123.333333333333</c:v>
                </c:pt>
                <c:pt idx="604">
                  <c:v>8123.333333333333</c:v>
                </c:pt>
                <c:pt idx="605">
                  <c:v>8123.333333333333</c:v>
                </c:pt>
                <c:pt idx="606">
                  <c:v>8123.333333333333</c:v>
                </c:pt>
                <c:pt idx="607">
                  <c:v>8123.333333333333</c:v>
                </c:pt>
                <c:pt idx="608">
                  <c:v>8123.333333333333</c:v>
                </c:pt>
                <c:pt idx="609">
                  <c:v>8123.333333333333</c:v>
                </c:pt>
                <c:pt idx="610">
                  <c:v>8123.333333333333</c:v>
                </c:pt>
                <c:pt idx="611">
                  <c:v>8123.333333333333</c:v>
                </c:pt>
                <c:pt idx="612">
                  <c:v>8123.333333333333</c:v>
                </c:pt>
                <c:pt idx="613">
                  <c:v>8123.333333333333</c:v>
                </c:pt>
                <c:pt idx="614">
                  <c:v>8123.333333333333</c:v>
                </c:pt>
                <c:pt idx="615">
                  <c:v>8123.333333333333</c:v>
                </c:pt>
                <c:pt idx="616">
                  <c:v>8123.333333333333</c:v>
                </c:pt>
                <c:pt idx="617">
                  <c:v>8123.333333333333</c:v>
                </c:pt>
                <c:pt idx="618">
                  <c:v>8123.333333333333</c:v>
                </c:pt>
                <c:pt idx="619">
                  <c:v>8123.333333333333</c:v>
                </c:pt>
                <c:pt idx="620">
                  <c:v>8123.333333333333</c:v>
                </c:pt>
                <c:pt idx="621">
                  <c:v>8123.333333333333</c:v>
                </c:pt>
                <c:pt idx="622">
                  <c:v>8123.333333333333</c:v>
                </c:pt>
                <c:pt idx="623">
                  <c:v>8123.333333333333</c:v>
                </c:pt>
                <c:pt idx="624">
                  <c:v>8123.333333333333</c:v>
                </c:pt>
                <c:pt idx="625">
                  <c:v>8123.333333333333</c:v>
                </c:pt>
                <c:pt idx="626">
                  <c:v>8123.333333333333</c:v>
                </c:pt>
                <c:pt idx="627">
                  <c:v>8123.333333333333</c:v>
                </c:pt>
                <c:pt idx="628">
                  <c:v>8123.333333333333</c:v>
                </c:pt>
                <c:pt idx="629">
                  <c:v>8123.333333333333</c:v>
                </c:pt>
                <c:pt idx="630">
                  <c:v>8123.333333333333</c:v>
                </c:pt>
                <c:pt idx="631">
                  <c:v>8123.333333333333</c:v>
                </c:pt>
                <c:pt idx="632">
                  <c:v>8123.333333333333</c:v>
                </c:pt>
                <c:pt idx="633">
                  <c:v>8123.333333333333</c:v>
                </c:pt>
                <c:pt idx="634">
                  <c:v>8123.333333333333</c:v>
                </c:pt>
                <c:pt idx="635">
                  <c:v>8123.333333333333</c:v>
                </c:pt>
                <c:pt idx="636">
                  <c:v>8123.333333333333</c:v>
                </c:pt>
                <c:pt idx="637">
                  <c:v>8123.333333333333</c:v>
                </c:pt>
                <c:pt idx="638">
                  <c:v>8123.333333333333</c:v>
                </c:pt>
                <c:pt idx="639">
                  <c:v>8123.333333333333</c:v>
                </c:pt>
                <c:pt idx="640">
                  <c:v>8123.333333333333</c:v>
                </c:pt>
                <c:pt idx="641">
                  <c:v>8123.333333333333</c:v>
                </c:pt>
                <c:pt idx="642">
                  <c:v>8123.333333333333</c:v>
                </c:pt>
                <c:pt idx="643">
                  <c:v>8123.333333333333</c:v>
                </c:pt>
                <c:pt idx="644">
                  <c:v>8123.333333333333</c:v>
                </c:pt>
                <c:pt idx="645">
                  <c:v>8123.333333333333</c:v>
                </c:pt>
                <c:pt idx="646">
                  <c:v>8123.333333333333</c:v>
                </c:pt>
                <c:pt idx="647">
                  <c:v>8123.333333333333</c:v>
                </c:pt>
                <c:pt idx="648">
                  <c:v>8123.333333333333</c:v>
                </c:pt>
                <c:pt idx="649">
                  <c:v>8123.333333333333</c:v>
                </c:pt>
                <c:pt idx="650">
                  <c:v>8123.333333333333</c:v>
                </c:pt>
                <c:pt idx="651">
                  <c:v>8123.333333333333</c:v>
                </c:pt>
                <c:pt idx="652">
                  <c:v>8123.333333333333</c:v>
                </c:pt>
                <c:pt idx="653">
                  <c:v>8123.333333333333</c:v>
                </c:pt>
                <c:pt idx="654">
                  <c:v>8123.333333333333</c:v>
                </c:pt>
                <c:pt idx="655">
                  <c:v>8123.333333333333</c:v>
                </c:pt>
                <c:pt idx="656">
                  <c:v>8123.333333333333</c:v>
                </c:pt>
                <c:pt idx="657">
                  <c:v>8123.333333333333</c:v>
                </c:pt>
                <c:pt idx="658">
                  <c:v>8123.333333333333</c:v>
                </c:pt>
                <c:pt idx="659">
                  <c:v>8123.333333333333</c:v>
                </c:pt>
                <c:pt idx="660">
                  <c:v>8123.333333333333</c:v>
                </c:pt>
                <c:pt idx="661">
                  <c:v>8123.333333333333</c:v>
                </c:pt>
                <c:pt idx="662">
                  <c:v>8123.333333333333</c:v>
                </c:pt>
                <c:pt idx="663">
                  <c:v>8123.333333333333</c:v>
                </c:pt>
                <c:pt idx="664">
                  <c:v>8123.333333333333</c:v>
                </c:pt>
                <c:pt idx="665">
                  <c:v>8123.333333333333</c:v>
                </c:pt>
                <c:pt idx="666">
                  <c:v>8123.333333333333</c:v>
                </c:pt>
                <c:pt idx="667">
                  <c:v>8123.333333333333</c:v>
                </c:pt>
                <c:pt idx="668">
                  <c:v>8123.333333333333</c:v>
                </c:pt>
                <c:pt idx="669">
                  <c:v>8123.333333333333</c:v>
                </c:pt>
                <c:pt idx="670">
                  <c:v>8123.333333333333</c:v>
                </c:pt>
                <c:pt idx="671">
                  <c:v>8123.333333333333</c:v>
                </c:pt>
                <c:pt idx="672">
                  <c:v>8123.333333333333</c:v>
                </c:pt>
                <c:pt idx="673">
                  <c:v>8123.333333333333</c:v>
                </c:pt>
                <c:pt idx="674">
                  <c:v>8123.333333333333</c:v>
                </c:pt>
                <c:pt idx="675">
                  <c:v>8123.333333333333</c:v>
                </c:pt>
                <c:pt idx="676">
                  <c:v>8123.333333333333</c:v>
                </c:pt>
                <c:pt idx="677">
                  <c:v>8123.333333333333</c:v>
                </c:pt>
                <c:pt idx="678">
                  <c:v>8123.333333333333</c:v>
                </c:pt>
                <c:pt idx="679">
                  <c:v>8123.333333333333</c:v>
                </c:pt>
                <c:pt idx="680">
                  <c:v>8123.333333333333</c:v>
                </c:pt>
                <c:pt idx="681">
                  <c:v>8123.333333333333</c:v>
                </c:pt>
                <c:pt idx="682">
                  <c:v>8123.333333333333</c:v>
                </c:pt>
                <c:pt idx="683">
                  <c:v>8123.333333333333</c:v>
                </c:pt>
                <c:pt idx="684">
                  <c:v>8123.333333333333</c:v>
                </c:pt>
                <c:pt idx="685">
                  <c:v>8123.333333333333</c:v>
                </c:pt>
                <c:pt idx="686">
                  <c:v>8123.333333333333</c:v>
                </c:pt>
                <c:pt idx="687">
                  <c:v>8123.333333333333</c:v>
                </c:pt>
                <c:pt idx="688">
                  <c:v>8123.333333333333</c:v>
                </c:pt>
                <c:pt idx="689">
                  <c:v>8123.333333333333</c:v>
                </c:pt>
                <c:pt idx="690">
                  <c:v>8123.333333333333</c:v>
                </c:pt>
                <c:pt idx="691">
                  <c:v>8123.333333333333</c:v>
                </c:pt>
                <c:pt idx="692">
                  <c:v>8123.333333333333</c:v>
                </c:pt>
                <c:pt idx="693">
                  <c:v>8123.333333333333</c:v>
                </c:pt>
                <c:pt idx="694">
                  <c:v>8123.333333333333</c:v>
                </c:pt>
                <c:pt idx="695">
                  <c:v>8123.333333333333</c:v>
                </c:pt>
                <c:pt idx="696">
                  <c:v>8123.333333333333</c:v>
                </c:pt>
                <c:pt idx="697">
                  <c:v>8123.333333333333</c:v>
                </c:pt>
                <c:pt idx="698">
                  <c:v>8123.333333333333</c:v>
                </c:pt>
                <c:pt idx="699">
                  <c:v>8123.333333333333</c:v>
                </c:pt>
                <c:pt idx="700">
                  <c:v>8123.333333333333</c:v>
                </c:pt>
                <c:pt idx="701">
                  <c:v>8123.333333333333</c:v>
                </c:pt>
                <c:pt idx="702">
                  <c:v>8123.333333333333</c:v>
                </c:pt>
                <c:pt idx="703">
                  <c:v>8123.333333333333</c:v>
                </c:pt>
                <c:pt idx="704">
                  <c:v>8123.333333333333</c:v>
                </c:pt>
                <c:pt idx="705">
                  <c:v>8123.333333333333</c:v>
                </c:pt>
                <c:pt idx="706">
                  <c:v>8123.333333333333</c:v>
                </c:pt>
                <c:pt idx="707">
                  <c:v>8123.333333333333</c:v>
                </c:pt>
                <c:pt idx="708">
                  <c:v>8123.333333333333</c:v>
                </c:pt>
                <c:pt idx="709">
                  <c:v>8123.333333333333</c:v>
                </c:pt>
                <c:pt idx="710">
                  <c:v>8123.333333333333</c:v>
                </c:pt>
                <c:pt idx="711">
                  <c:v>8123.333333333333</c:v>
                </c:pt>
                <c:pt idx="712">
                  <c:v>8123.333333333333</c:v>
                </c:pt>
                <c:pt idx="713">
                  <c:v>8123.333333333333</c:v>
                </c:pt>
                <c:pt idx="714">
                  <c:v>8123.333333333333</c:v>
                </c:pt>
                <c:pt idx="715">
                  <c:v>8123.333333333333</c:v>
                </c:pt>
                <c:pt idx="716">
                  <c:v>8123.333333333333</c:v>
                </c:pt>
                <c:pt idx="717">
                  <c:v>8123.333333333333</c:v>
                </c:pt>
                <c:pt idx="718">
                  <c:v>8123.333333333333</c:v>
                </c:pt>
                <c:pt idx="719">
                  <c:v>8123.333333333333</c:v>
                </c:pt>
                <c:pt idx="720">
                  <c:v>8123.333333333333</c:v>
                </c:pt>
                <c:pt idx="721">
                  <c:v>8123.333333333333</c:v>
                </c:pt>
                <c:pt idx="722">
                  <c:v>8123.333333333333</c:v>
                </c:pt>
                <c:pt idx="723">
                  <c:v>8123.333333333333</c:v>
                </c:pt>
                <c:pt idx="724">
                  <c:v>8123.333333333333</c:v>
                </c:pt>
                <c:pt idx="725">
                  <c:v>8123.333333333333</c:v>
                </c:pt>
                <c:pt idx="726">
                  <c:v>8123.333333333333</c:v>
                </c:pt>
                <c:pt idx="727">
                  <c:v>8123.333333333333</c:v>
                </c:pt>
                <c:pt idx="728">
                  <c:v>8123.333333333333</c:v>
                </c:pt>
                <c:pt idx="729">
                  <c:v>8123.333333333333</c:v>
                </c:pt>
                <c:pt idx="730">
                  <c:v>8123.333333333333</c:v>
                </c:pt>
                <c:pt idx="731">
                  <c:v>8123.333333333333</c:v>
                </c:pt>
                <c:pt idx="732">
                  <c:v>8123.333333333333</c:v>
                </c:pt>
                <c:pt idx="733">
                  <c:v>8123.333333333333</c:v>
                </c:pt>
                <c:pt idx="734">
                  <c:v>8123.333333333333</c:v>
                </c:pt>
                <c:pt idx="735">
                  <c:v>8123.333333333333</c:v>
                </c:pt>
                <c:pt idx="736">
                  <c:v>8123.333333333333</c:v>
                </c:pt>
                <c:pt idx="737">
                  <c:v>8123.333333333333</c:v>
                </c:pt>
                <c:pt idx="738">
                  <c:v>8123.333333333333</c:v>
                </c:pt>
                <c:pt idx="739">
                  <c:v>8123.333333333333</c:v>
                </c:pt>
                <c:pt idx="740">
                  <c:v>8123.333333333333</c:v>
                </c:pt>
                <c:pt idx="741">
                  <c:v>8123.333333333333</c:v>
                </c:pt>
                <c:pt idx="742">
                  <c:v>8123.333333333333</c:v>
                </c:pt>
                <c:pt idx="743">
                  <c:v>8123.333333333333</c:v>
                </c:pt>
                <c:pt idx="744">
                  <c:v>8123.333333333333</c:v>
                </c:pt>
                <c:pt idx="745">
                  <c:v>8123.333333333333</c:v>
                </c:pt>
                <c:pt idx="746">
                  <c:v>8123.333333333333</c:v>
                </c:pt>
                <c:pt idx="747">
                  <c:v>8123.333333333333</c:v>
                </c:pt>
                <c:pt idx="748">
                  <c:v>8123.333333333333</c:v>
                </c:pt>
                <c:pt idx="749">
                  <c:v>8123.333333333333</c:v>
                </c:pt>
                <c:pt idx="750">
                  <c:v>8123.333333333333</c:v>
                </c:pt>
                <c:pt idx="751">
                  <c:v>8123.333333333333</c:v>
                </c:pt>
                <c:pt idx="752">
                  <c:v>8123.333333333333</c:v>
                </c:pt>
                <c:pt idx="753">
                  <c:v>8123.333333333333</c:v>
                </c:pt>
                <c:pt idx="754">
                  <c:v>8123.333333333333</c:v>
                </c:pt>
                <c:pt idx="755">
                  <c:v>8123.333333333333</c:v>
                </c:pt>
                <c:pt idx="756">
                  <c:v>8123.333333333333</c:v>
                </c:pt>
                <c:pt idx="757">
                  <c:v>8123.333333333333</c:v>
                </c:pt>
                <c:pt idx="758">
                  <c:v>8123.333333333333</c:v>
                </c:pt>
                <c:pt idx="759">
                  <c:v>8123.333333333333</c:v>
                </c:pt>
                <c:pt idx="760">
                  <c:v>8123.333333333333</c:v>
                </c:pt>
                <c:pt idx="761">
                  <c:v>8123.333333333333</c:v>
                </c:pt>
                <c:pt idx="762">
                  <c:v>8123.333333333333</c:v>
                </c:pt>
                <c:pt idx="763">
                  <c:v>8123.333333333333</c:v>
                </c:pt>
                <c:pt idx="764">
                  <c:v>8123.333333333333</c:v>
                </c:pt>
                <c:pt idx="765">
                  <c:v>8123.333333333333</c:v>
                </c:pt>
                <c:pt idx="766">
                  <c:v>8123.333333333333</c:v>
                </c:pt>
                <c:pt idx="767">
                  <c:v>8123.333333333333</c:v>
                </c:pt>
                <c:pt idx="768">
                  <c:v>8123.333333333333</c:v>
                </c:pt>
                <c:pt idx="769">
                  <c:v>8123.333333333333</c:v>
                </c:pt>
                <c:pt idx="770">
                  <c:v>8123.333333333333</c:v>
                </c:pt>
                <c:pt idx="771">
                  <c:v>8123.333333333333</c:v>
                </c:pt>
                <c:pt idx="772">
                  <c:v>8123.333333333333</c:v>
                </c:pt>
                <c:pt idx="773">
                  <c:v>8123.333333333333</c:v>
                </c:pt>
                <c:pt idx="774">
                  <c:v>8123.333333333333</c:v>
                </c:pt>
                <c:pt idx="775">
                  <c:v>8123.333333333333</c:v>
                </c:pt>
                <c:pt idx="776">
                  <c:v>8123.333333333333</c:v>
                </c:pt>
                <c:pt idx="777">
                  <c:v>8123.333333333333</c:v>
                </c:pt>
                <c:pt idx="778">
                  <c:v>8123.333333333333</c:v>
                </c:pt>
                <c:pt idx="779">
                  <c:v>8123.333333333333</c:v>
                </c:pt>
                <c:pt idx="780">
                  <c:v>8123.333333333333</c:v>
                </c:pt>
                <c:pt idx="781">
                  <c:v>8123.333333333333</c:v>
                </c:pt>
                <c:pt idx="782">
                  <c:v>8123.333333333333</c:v>
                </c:pt>
                <c:pt idx="783">
                  <c:v>8123.333333333333</c:v>
                </c:pt>
                <c:pt idx="784">
                  <c:v>8123.333333333333</c:v>
                </c:pt>
                <c:pt idx="785">
                  <c:v>8123.333333333333</c:v>
                </c:pt>
                <c:pt idx="786">
                  <c:v>8123.333333333333</c:v>
                </c:pt>
                <c:pt idx="787">
                  <c:v>8123.333333333333</c:v>
                </c:pt>
                <c:pt idx="788">
                  <c:v>8123.333333333333</c:v>
                </c:pt>
                <c:pt idx="789">
                  <c:v>8123.333333333333</c:v>
                </c:pt>
                <c:pt idx="790">
                  <c:v>8123.333333333333</c:v>
                </c:pt>
                <c:pt idx="791">
                  <c:v>8123.333333333333</c:v>
                </c:pt>
                <c:pt idx="792">
                  <c:v>8123.333333333333</c:v>
                </c:pt>
                <c:pt idx="793">
                  <c:v>8123.333333333333</c:v>
                </c:pt>
                <c:pt idx="794">
                  <c:v>8123.333333333333</c:v>
                </c:pt>
                <c:pt idx="795">
                  <c:v>8123.333333333333</c:v>
                </c:pt>
                <c:pt idx="796">
                  <c:v>8123.333333333333</c:v>
                </c:pt>
                <c:pt idx="797">
                  <c:v>8123.333333333333</c:v>
                </c:pt>
                <c:pt idx="798">
                  <c:v>8123.333333333333</c:v>
                </c:pt>
                <c:pt idx="799">
                  <c:v>8123.333333333333</c:v>
                </c:pt>
                <c:pt idx="800">
                  <c:v>8123.333333333333</c:v>
                </c:pt>
                <c:pt idx="801">
                  <c:v>8123.333333333333</c:v>
                </c:pt>
                <c:pt idx="802">
                  <c:v>8123.333333333333</c:v>
                </c:pt>
                <c:pt idx="803">
                  <c:v>8123.333333333333</c:v>
                </c:pt>
                <c:pt idx="804">
                  <c:v>8123.333333333333</c:v>
                </c:pt>
                <c:pt idx="805">
                  <c:v>8123.333333333333</c:v>
                </c:pt>
                <c:pt idx="806">
                  <c:v>8123.333333333333</c:v>
                </c:pt>
                <c:pt idx="807">
                  <c:v>8123.333333333333</c:v>
                </c:pt>
                <c:pt idx="808">
                  <c:v>8123.333333333333</c:v>
                </c:pt>
                <c:pt idx="809">
                  <c:v>8123.333333333333</c:v>
                </c:pt>
                <c:pt idx="810">
                  <c:v>8123.333333333333</c:v>
                </c:pt>
                <c:pt idx="811">
                  <c:v>8123.333333333333</c:v>
                </c:pt>
                <c:pt idx="812">
                  <c:v>8123.333333333333</c:v>
                </c:pt>
                <c:pt idx="813">
                  <c:v>8123.333333333333</c:v>
                </c:pt>
                <c:pt idx="814">
                  <c:v>8123.333333333333</c:v>
                </c:pt>
                <c:pt idx="815">
                  <c:v>8123.333333333333</c:v>
                </c:pt>
                <c:pt idx="816">
                  <c:v>8123.333333333333</c:v>
                </c:pt>
                <c:pt idx="817">
                  <c:v>8123.333333333333</c:v>
                </c:pt>
                <c:pt idx="818">
                  <c:v>8123.333333333333</c:v>
                </c:pt>
                <c:pt idx="819">
                  <c:v>8123.333333333333</c:v>
                </c:pt>
                <c:pt idx="820">
                  <c:v>8123.333333333333</c:v>
                </c:pt>
                <c:pt idx="821">
                  <c:v>8123.333333333333</c:v>
                </c:pt>
                <c:pt idx="822">
                  <c:v>8123.333333333333</c:v>
                </c:pt>
                <c:pt idx="823">
                  <c:v>8123.333333333333</c:v>
                </c:pt>
                <c:pt idx="824">
                  <c:v>8123.333333333333</c:v>
                </c:pt>
                <c:pt idx="825">
                  <c:v>8123.333333333333</c:v>
                </c:pt>
                <c:pt idx="826">
                  <c:v>8123.333333333333</c:v>
                </c:pt>
                <c:pt idx="827">
                  <c:v>8123.333333333333</c:v>
                </c:pt>
                <c:pt idx="828">
                  <c:v>8123.333333333333</c:v>
                </c:pt>
                <c:pt idx="829">
                  <c:v>8123.333333333333</c:v>
                </c:pt>
                <c:pt idx="830">
                  <c:v>8123.333333333333</c:v>
                </c:pt>
                <c:pt idx="831">
                  <c:v>8123.333333333333</c:v>
                </c:pt>
                <c:pt idx="832">
                  <c:v>8123.333333333333</c:v>
                </c:pt>
                <c:pt idx="833">
                  <c:v>8123.333333333333</c:v>
                </c:pt>
                <c:pt idx="834">
                  <c:v>8123.333333333333</c:v>
                </c:pt>
                <c:pt idx="835">
                  <c:v>8123.333333333333</c:v>
                </c:pt>
                <c:pt idx="836">
                  <c:v>8123.333333333333</c:v>
                </c:pt>
                <c:pt idx="837">
                  <c:v>8123.333333333333</c:v>
                </c:pt>
                <c:pt idx="838">
                  <c:v>8123.333333333333</c:v>
                </c:pt>
                <c:pt idx="839">
                  <c:v>8123.333333333333</c:v>
                </c:pt>
                <c:pt idx="840">
                  <c:v>8123.333333333333</c:v>
                </c:pt>
                <c:pt idx="841">
                  <c:v>8123.333333333333</c:v>
                </c:pt>
                <c:pt idx="842">
                  <c:v>8123.333333333333</c:v>
                </c:pt>
                <c:pt idx="843">
                  <c:v>8123.333333333333</c:v>
                </c:pt>
                <c:pt idx="844">
                  <c:v>8123.333333333333</c:v>
                </c:pt>
                <c:pt idx="845">
                  <c:v>8123.333333333333</c:v>
                </c:pt>
                <c:pt idx="846">
                  <c:v>8123.333333333333</c:v>
                </c:pt>
                <c:pt idx="847">
                  <c:v>8123.333333333333</c:v>
                </c:pt>
                <c:pt idx="848">
                  <c:v>8123.333333333333</c:v>
                </c:pt>
                <c:pt idx="849">
                  <c:v>8123.333333333333</c:v>
                </c:pt>
                <c:pt idx="850">
                  <c:v>8123.333333333333</c:v>
                </c:pt>
                <c:pt idx="851">
                  <c:v>8123.333333333333</c:v>
                </c:pt>
                <c:pt idx="852">
                  <c:v>8123.333333333333</c:v>
                </c:pt>
                <c:pt idx="853">
                  <c:v>8123.333333333333</c:v>
                </c:pt>
                <c:pt idx="854">
                  <c:v>8123.333333333333</c:v>
                </c:pt>
                <c:pt idx="855">
                  <c:v>8123.333333333333</c:v>
                </c:pt>
                <c:pt idx="856">
                  <c:v>8123.333333333333</c:v>
                </c:pt>
                <c:pt idx="857">
                  <c:v>8123.333333333333</c:v>
                </c:pt>
                <c:pt idx="858">
                  <c:v>8123.333333333333</c:v>
                </c:pt>
                <c:pt idx="859">
                  <c:v>8123.333333333333</c:v>
                </c:pt>
                <c:pt idx="860">
                  <c:v>8123.333333333333</c:v>
                </c:pt>
                <c:pt idx="861">
                  <c:v>8123.333333333333</c:v>
                </c:pt>
                <c:pt idx="862">
                  <c:v>8123.333333333333</c:v>
                </c:pt>
                <c:pt idx="863">
                  <c:v>8123.333333333333</c:v>
                </c:pt>
                <c:pt idx="864">
                  <c:v>8123.333333333333</c:v>
                </c:pt>
                <c:pt idx="865">
                  <c:v>8123.333333333333</c:v>
                </c:pt>
                <c:pt idx="866">
                  <c:v>8123.333333333333</c:v>
                </c:pt>
                <c:pt idx="867">
                  <c:v>8123.333333333333</c:v>
                </c:pt>
                <c:pt idx="868">
                  <c:v>8123.333333333333</c:v>
                </c:pt>
                <c:pt idx="869">
                  <c:v>8123.333333333333</c:v>
                </c:pt>
                <c:pt idx="870">
                  <c:v>8123.333333333333</c:v>
                </c:pt>
                <c:pt idx="871">
                  <c:v>8123.333333333333</c:v>
                </c:pt>
                <c:pt idx="872">
                  <c:v>8123.333333333333</c:v>
                </c:pt>
                <c:pt idx="873">
                  <c:v>8123.333333333333</c:v>
                </c:pt>
                <c:pt idx="874">
                  <c:v>8123.333333333333</c:v>
                </c:pt>
                <c:pt idx="875">
                  <c:v>8123.333333333333</c:v>
                </c:pt>
                <c:pt idx="876">
                  <c:v>8123.333333333333</c:v>
                </c:pt>
                <c:pt idx="877">
                  <c:v>8123.333333333333</c:v>
                </c:pt>
                <c:pt idx="878">
                  <c:v>8123.333333333333</c:v>
                </c:pt>
                <c:pt idx="879">
                  <c:v>8123.333333333333</c:v>
                </c:pt>
                <c:pt idx="880">
                  <c:v>8123.333333333333</c:v>
                </c:pt>
                <c:pt idx="881">
                  <c:v>8123.333333333333</c:v>
                </c:pt>
                <c:pt idx="882">
                  <c:v>8123.333333333333</c:v>
                </c:pt>
                <c:pt idx="883">
                  <c:v>8123.333333333333</c:v>
                </c:pt>
                <c:pt idx="884">
                  <c:v>8123.333333333333</c:v>
                </c:pt>
                <c:pt idx="885">
                  <c:v>8123.333333333333</c:v>
                </c:pt>
                <c:pt idx="886">
                  <c:v>8123.333333333333</c:v>
                </c:pt>
                <c:pt idx="887">
                  <c:v>8123.333333333333</c:v>
                </c:pt>
                <c:pt idx="888">
                  <c:v>8123.333333333333</c:v>
                </c:pt>
                <c:pt idx="889">
                  <c:v>8123.333333333333</c:v>
                </c:pt>
                <c:pt idx="890">
                  <c:v>8123.333333333333</c:v>
                </c:pt>
                <c:pt idx="891">
                  <c:v>8123.333333333333</c:v>
                </c:pt>
                <c:pt idx="892">
                  <c:v>8123.333333333333</c:v>
                </c:pt>
                <c:pt idx="893">
                  <c:v>8123.333333333333</c:v>
                </c:pt>
                <c:pt idx="894">
                  <c:v>8123.333333333333</c:v>
                </c:pt>
                <c:pt idx="895">
                  <c:v>8123.333333333333</c:v>
                </c:pt>
                <c:pt idx="896">
                  <c:v>8123.333333333333</c:v>
                </c:pt>
                <c:pt idx="897">
                  <c:v>8123.333333333333</c:v>
                </c:pt>
                <c:pt idx="898">
                  <c:v>8123.333333333333</c:v>
                </c:pt>
                <c:pt idx="899">
                  <c:v>8123.333333333333</c:v>
                </c:pt>
                <c:pt idx="900">
                  <c:v>8123.333333333333</c:v>
                </c:pt>
                <c:pt idx="901">
                  <c:v>8123.333333333333</c:v>
                </c:pt>
                <c:pt idx="902">
                  <c:v>8123.333333333333</c:v>
                </c:pt>
                <c:pt idx="903">
                  <c:v>8123.333333333333</c:v>
                </c:pt>
                <c:pt idx="904">
                  <c:v>8123.333333333333</c:v>
                </c:pt>
                <c:pt idx="905">
                  <c:v>8123.333333333333</c:v>
                </c:pt>
                <c:pt idx="906">
                  <c:v>8123.333333333333</c:v>
                </c:pt>
                <c:pt idx="907">
                  <c:v>8123.333333333333</c:v>
                </c:pt>
                <c:pt idx="908">
                  <c:v>8123.333333333333</c:v>
                </c:pt>
                <c:pt idx="909">
                  <c:v>8123.333333333333</c:v>
                </c:pt>
                <c:pt idx="910">
                  <c:v>8123.333333333333</c:v>
                </c:pt>
                <c:pt idx="911">
                  <c:v>8123.333333333333</c:v>
                </c:pt>
                <c:pt idx="912">
                  <c:v>8123.333333333333</c:v>
                </c:pt>
                <c:pt idx="913">
                  <c:v>8123.333333333333</c:v>
                </c:pt>
                <c:pt idx="914">
                  <c:v>8123.333333333333</c:v>
                </c:pt>
                <c:pt idx="915">
                  <c:v>8123.333333333333</c:v>
                </c:pt>
                <c:pt idx="916">
                  <c:v>8123.333333333333</c:v>
                </c:pt>
                <c:pt idx="917">
                  <c:v>8123.333333333333</c:v>
                </c:pt>
                <c:pt idx="918">
                  <c:v>8123.333333333333</c:v>
                </c:pt>
                <c:pt idx="919">
                  <c:v>8123.333333333333</c:v>
                </c:pt>
                <c:pt idx="920">
                  <c:v>8123.333333333333</c:v>
                </c:pt>
                <c:pt idx="921">
                  <c:v>8123.333333333333</c:v>
                </c:pt>
                <c:pt idx="922">
                  <c:v>8123.333333333333</c:v>
                </c:pt>
                <c:pt idx="923">
                  <c:v>8123.333333333333</c:v>
                </c:pt>
                <c:pt idx="924">
                  <c:v>8123.333333333333</c:v>
                </c:pt>
                <c:pt idx="925">
                  <c:v>8123.333333333333</c:v>
                </c:pt>
                <c:pt idx="926">
                  <c:v>8123.333333333333</c:v>
                </c:pt>
                <c:pt idx="927">
                  <c:v>8123.333333333333</c:v>
                </c:pt>
                <c:pt idx="928">
                  <c:v>8123.333333333333</c:v>
                </c:pt>
                <c:pt idx="929">
                  <c:v>8123.333333333333</c:v>
                </c:pt>
                <c:pt idx="930">
                  <c:v>8123.333333333333</c:v>
                </c:pt>
                <c:pt idx="931">
                  <c:v>8123.333333333333</c:v>
                </c:pt>
                <c:pt idx="932">
                  <c:v>8123.333333333333</c:v>
                </c:pt>
                <c:pt idx="933">
                  <c:v>8123.333333333333</c:v>
                </c:pt>
                <c:pt idx="934">
                  <c:v>8123.333333333333</c:v>
                </c:pt>
                <c:pt idx="935">
                  <c:v>8123.333333333333</c:v>
                </c:pt>
                <c:pt idx="936">
                  <c:v>8123.333333333333</c:v>
                </c:pt>
                <c:pt idx="937">
                  <c:v>8123.333333333333</c:v>
                </c:pt>
                <c:pt idx="938">
                  <c:v>8123.333333333333</c:v>
                </c:pt>
                <c:pt idx="939">
                  <c:v>8123.333333333333</c:v>
                </c:pt>
                <c:pt idx="940">
                  <c:v>8123.333333333333</c:v>
                </c:pt>
                <c:pt idx="941">
                  <c:v>8123.333333333333</c:v>
                </c:pt>
                <c:pt idx="942">
                  <c:v>8123.333333333333</c:v>
                </c:pt>
                <c:pt idx="943">
                  <c:v>8123.333333333333</c:v>
                </c:pt>
                <c:pt idx="944">
                  <c:v>8123.333333333333</c:v>
                </c:pt>
                <c:pt idx="945">
                  <c:v>8123.333333333333</c:v>
                </c:pt>
                <c:pt idx="946">
                  <c:v>8123.333333333333</c:v>
                </c:pt>
                <c:pt idx="947">
                  <c:v>8123.333333333333</c:v>
                </c:pt>
                <c:pt idx="948">
                  <c:v>8123.333333333333</c:v>
                </c:pt>
                <c:pt idx="949">
                  <c:v>8123.333333333333</c:v>
                </c:pt>
                <c:pt idx="950">
                  <c:v>8123.333333333333</c:v>
                </c:pt>
                <c:pt idx="951">
                  <c:v>8123.333333333333</c:v>
                </c:pt>
                <c:pt idx="952">
                  <c:v>8123.333333333333</c:v>
                </c:pt>
                <c:pt idx="953">
                  <c:v>8123.333333333333</c:v>
                </c:pt>
                <c:pt idx="954">
                  <c:v>8123.333333333333</c:v>
                </c:pt>
                <c:pt idx="955">
                  <c:v>8123.333333333333</c:v>
                </c:pt>
                <c:pt idx="956">
                  <c:v>8123.333333333333</c:v>
                </c:pt>
                <c:pt idx="957">
                  <c:v>8123.333333333333</c:v>
                </c:pt>
                <c:pt idx="958">
                  <c:v>8123.333333333333</c:v>
                </c:pt>
                <c:pt idx="959">
                  <c:v>8123.333333333333</c:v>
                </c:pt>
                <c:pt idx="960">
                  <c:v>8123.333333333333</c:v>
                </c:pt>
                <c:pt idx="961">
                  <c:v>8123.333333333333</c:v>
                </c:pt>
                <c:pt idx="962">
                  <c:v>8123.333333333333</c:v>
                </c:pt>
                <c:pt idx="963">
                  <c:v>8123.333333333333</c:v>
                </c:pt>
                <c:pt idx="964">
                  <c:v>8123.333333333333</c:v>
                </c:pt>
                <c:pt idx="965">
                  <c:v>8123.333333333333</c:v>
                </c:pt>
                <c:pt idx="966">
                  <c:v>8123.333333333333</c:v>
                </c:pt>
                <c:pt idx="967">
                  <c:v>8123.333333333333</c:v>
                </c:pt>
                <c:pt idx="968">
                  <c:v>8123.333333333333</c:v>
                </c:pt>
                <c:pt idx="969">
                  <c:v>8123.333333333333</c:v>
                </c:pt>
                <c:pt idx="970">
                  <c:v>8123.333333333333</c:v>
                </c:pt>
                <c:pt idx="971">
                  <c:v>8123.333333333333</c:v>
                </c:pt>
                <c:pt idx="972">
                  <c:v>8123.333333333333</c:v>
                </c:pt>
                <c:pt idx="973">
                  <c:v>8123.333333333333</c:v>
                </c:pt>
                <c:pt idx="974">
                  <c:v>8123.333333333333</c:v>
                </c:pt>
                <c:pt idx="975">
                  <c:v>8123.333333333333</c:v>
                </c:pt>
                <c:pt idx="976">
                  <c:v>8123.333333333333</c:v>
                </c:pt>
                <c:pt idx="977">
                  <c:v>8123.333333333333</c:v>
                </c:pt>
                <c:pt idx="978">
                  <c:v>8123.333333333333</c:v>
                </c:pt>
                <c:pt idx="979">
                  <c:v>8123.333333333333</c:v>
                </c:pt>
                <c:pt idx="980">
                  <c:v>8123.333333333333</c:v>
                </c:pt>
                <c:pt idx="981">
                  <c:v>8123.333333333333</c:v>
                </c:pt>
                <c:pt idx="982">
                  <c:v>8123.333333333333</c:v>
                </c:pt>
                <c:pt idx="983">
                  <c:v>8123.333333333333</c:v>
                </c:pt>
                <c:pt idx="984">
                  <c:v>8123.333333333333</c:v>
                </c:pt>
                <c:pt idx="985">
                  <c:v>8123.333333333333</c:v>
                </c:pt>
                <c:pt idx="986">
                  <c:v>8123.333333333333</c:v>
                </c:pt>
                <c:pt idx="987">
                  <c:v>8123.333333333333</c:v>
                </c:pt>
                <c:pt idx="988">
                  <c:v>8123.333333333333</c:v>
                </c:pt>
                <c:pt idx="989">
                  <c:v>8123.333333333333</c:v>
                </c:pt>
                <c:pt idx="990">
                  <c:v>8123.333333333333</c:v>
                </c:pt>
                <c:pt idx="991">
                  <c:v>8123.333333333333</c:v>
                </c:pt>
                <c:pt idx="992">
                  <c:v>8123.333333333333</c:v>
                </c:pt>
                <c:pt idx="993">
                  <c:v>8123.333333333333</c:v>
                </c:pt>
                <c:pt idx="994">
                  <c:v>8123.333333333333</c:v>
                </c:pt>
                <c:pt idx="995">
                  <c:v>8123.333333333333</c:v>
                </c:pt>
                <c:pt idx="996">
                  <c:v>8123.333333333333</c:v>
                </c:pt>
                <c:pt idx="997">
                  <c:v>8123.333333333333</c:v>
                </c:pt>
                <c:pt idx="998">
                  <c:v>8123.333333333333</c:v>
                </c:pt>
                <c:pt idx="999">
                  <c:v>8123.333333333333</c:v>
                </c:pt>
                <c:pt idx="1000">
                  <c:v>8123.333333333333</c:v>
                </c:pt>
                <c:pt idx="1001">
                  <c:v>8123.333333333333</c:v>
                </c:pt>
                <c:pt idx="1002">
                  <c:v>8123.333333333333</c:v>
                </c:pt>
                <c:pt idx="1003">
                  <c:v>8123.333333333333</c:v>
                </c:pt>
                <c:pt idx="1004">
                  <c:v>8123.333333333333</c:v>
                </c:pt>
                <c:pt idx="1005">
                  <c:v>8123.333333333333</c:v>
                </c:pt>
                <c:pt idx="1006">
                  <c:v>8123.333333333333</c:v>
                </c:pt>
                <c:pt idx="1007">
                  <c:v>8123.333333333333</c:v>
                </c:pt>
                <c:pt idx="1008">
                  <c:v>8123.333333333333</c:v>
                </c:pt>
                <c:pt idx="1009">
                  <c:v>8123.333333333333</c:v>
                </c:pt>
                <c:pt idx="1010">
                  <c:v>8123.333333333333</c:v>
                </c:pt>
                <c:pt idx="1011">
                  <c:v>8123.333333333333</c:v>
                </c:pt>
                <c:pt idx="1012">
                  <c:v>8123.333333333333</c:v>
                </c:pt>
                <c:pt idx="1013">
                  <c:v>8123.333333333333</c:v>
                </c:pt>
                <c:pt idx="1014">
                  <c:v>8123.333333333333</c:v>
                </c:pt>
                <c:pt idx="1015">
                  <c:v>8123.333333333333</c:v>
                </c:pt>
                <c:pt idx="1016">
                  <c:v>8123.333333333333</c:v>
                </c:pt>
                <c:pt idx="1017">
                  <c:v>8123.333333333333</c:v>
                </c:pt>
                <c:pt idx="1018">
                  <c:v>8123.333333333333</c:v>
                </c:pt>
                <c:pt idx="1019">
                  <c:v>8123.333333333333</c:v>
                </c:pt>
                <c:pt idx="1020">
                  <c:v>8123.333333333333</c:v>
                </c:pt>
                <c:pt idx="1021">
                  <c:v>8123.333333333333</c:v>
                </c:pt>
                <c:pt idx="1022">
                  <c:v>8123.333333333333</c:v>
                </c:pt>
                <c:pt idx="1023">
                  <c:v>8123.333333333333</c:v>
                </c:pt>
                <c:pt idx="1024">
                  <c:v>8123.333333333333</c:v>
                </c:pt>
                <c:pt idx="1025">
                  <c:v>8123.333333333333</c:v>
                </c:pt>
                <c:pt idx="1026">
                  <c:v>8123.333333333333</c:v>
                </c:pt>
                <c:pt idx="1027">
                  <c:v>8123.333333333333</c:v>
                </c:pt>
                <c:pt idx="1028">
                  <c:v>8123.333333333333</c:v>
                </c:pt>
                <c:pt idx="1029">
                  <c:v>8123.333333333333</c:v>
                </c:pt>
                <c:pt idx="1030">
                  <c:v>8123.333333333333</c:v>
                </c:pt>
                <c:pt idx="1031">
                  <c:v>8123.333333333333</c:v>
                </c:pt>
                <c:pt idx="1032">
                  <c:v>8123.333333333333</c:v>
                </c:pt>
                <c:pt idx="1033">
                  <c:v>8123.333333333333</c:v>
                </c:pt>
                <c:pt idx="1034">
                  <c:v>8123.333333333333</c:v>
                </c:pt>
                <c:pt idx="1035">
                  <c:v>8123.333333333333</c:v>
                </c:pt>
                <c:pt idx="1036">
                  <c:v>8123.333333333333</c:v>
                </c:pt>
                <c:pt idx="1037">
                  <c:v>8123.333333333333</c:v>
                </c:pt>
                <c:pt idx="1038">
                  <c:v>8123.333333333333</c:v>
                </c:pt>
                <c:pt idx="1039">
                  <c:v>8123.333333333333</c:v>
                </c:pt>
                <c:pt idx="1040">
                  <c:v>8123.333333333333</c:v>
                </c:pt>
                <c:pt idx="1041">
                  <c:v>8123.333333333333</c:v>
                </c:pt>
                <c:pt idx="1042">
                  <c:v>8123.333333333333</c:v>
                </c:pt>
                <c:pt idx="1043">
                  <c:v>8123.333333333333</c:v>
                </c:pt>
                <c:pt idx="1044">
                  <c:v>8123.333333333333</c:v>
                </c:pt>
                <c:pt idx="1045">
                  <c:v>8123.333333333333</c:v>
                </c:pt>
                <c:pt idx="1046">
                  <c:v>8123.333333333333</c:v>
                </c:pt>
                <c:pt idx="1047">
                  <c:v>8123.333333333333</c:v>
                </c:pt>
                <c:pt idx="1048">
                  <c:v>8123.333333333333</c:v>
                </c:pt>
                <c:pt idx="1049">
                  <c:v>8123.333333333333</c:v>
                </c:pt>
                <c:pt idx="1050">
                  <c:v>8123.333333333333</c:v>
                </c:pt>
                <c:pt idx="1051">
                  <c:v>8123.333333333333</c:v>
                </c:pt>
                <c:pt idx="1052">
                  <c:v>8123.333333333333</c:v>
                </c:pt>
                <c:pt idx="1053">
                  <c:v>8123.333333333333</c:v>
                </c:pt>
                <c:pt idx="1054">
                  <c:v>8123.333333333333</c:v>
                </c:pt>
                <c:pt idx="1055">
                  <c:v>8123.333333333333</c:v>
                </c:pt>
                <c:pt idx="1056">
                  <c:v>8123.333333333333</c:v>
                </c:pt>
                <c:pt idx="1057">
                  <c:v>8123.333333333333</c:v>
                </c:pt>
                <c:pt idx="1058">
                  <c:v>8123.333333333333</c:v>
                </c:pt>
                <c:pt idx="1059">
                  <c:v>8123.333333333333</c:v>
                </c:pt>
                <c:pt idx="1060">
                  <c:v>8123.333333333333</c:v>
                </c:pt>
                <c:pt idx="1061">
                  <c:v>8123.333333333333</c:v>
                </c:pt>
                <c:pt idx="1062">
                  <c:v>8123.333333333333</c:v>
                </c:pt>
                <c:pt idx="1063">
                  <c:v>8123.333333333333</c:v>
                </c:pt>
                <c:pt idx="1064">
                  <c:v>8123.333333333333</c:v>
                </c:pt>
                <c:pt idx="1065">
                  <c:v>8123.333333333333</c:v>
                </c:pt>
                <c:pt idx="1066">
                  <c:v>8123.333333333333</c:v>
                </c:pt>
                <c:pt idx="1067">
                  <c:v>8123.333333333333</c:v>
                </c:pt>
                <c:pt idx="1068">
                  <c:v>8123.333333333333</c:v>
                </c:pt>
                <c:pt idx="1069">
                  <c:v>8123.333333333333</c:v>
                </c:pt>
                <c:pt idx="1070">
                  <c:v>8123.333333333333</c:v>
                </c:pt>
                <c:pt idx="1071">
                  <c:v>8123.333333333333</c:v>
                </c:pt>
                <c:pt idx="1072">
                  <c:v>8123.333333333333</c:v>
                </c:pt>
                <c:pt idx="1073">
                  <c:v>8123.333333333333</c:v>
                </c:pt>
                <c:pt idx="1074">
                  <c:v>8123.333333333333</c:v>
                </c:pt>
                <c:pt idx="1075">
                  <c:v>8123.333333333333</c:v>
                </c:pt>
                <c:pt idx="1076">
                  <c:v>8123.333333333333</c:v>
                </c:pt>
                <c:pt idx="1077">
                  <c:v>8123.333333333333</c:v>
                </c:pt>
                <c:pt idx="1078">
                  <c:v>8123.333333333333</c:v>
                </c:pt>
                <c:pt idx="1079">
                  <c:v>8123.333333333333</c:v>
                </c:pt>
                <c:pt idx="1080">
                  <c:v>8123.333333333333</c:v>
                </c:pt>
                <c:pt idx="1081">
                  <c:v>8123.333333333333</c:v>
                </c:pt>
                <c:pt idx="1082">
                  <c:v>8123.333333333333</c:v>
                </c:pt>
                <c:pt idx="1083">
                  <c:v>8123.333333333333</c:v>
                </c:pt>
                <c:pt idx="1084">
                  <c:v>8123.333333333333</c:v>
                </c:pt>
                <c:pt idx="1085">
                  <c:v>8123.333333333333</c:v>
                </c:pt>
                <c:pt idx="1086">
                  <c:v>8123.333333333333</c:v>
                </c:pt>
                <c:pt idx="1087">
                  <c:v>8123.333333333333</c:v>
                </c:pt>
                <c:pt idx="1088">
                  <c:v>8123.333333333333</c:v>
                </c:pt>
                <c:pt idx="1089">
                  <c:v>8123.333333333333</c:v>
                </c:pt>
                <c:pt idx="1090">
                  <c:v>8123.333333333333</c:v>
                </c:pt>
                <c:pt idx="1091">
                  <c:v>8123.333333333333</c:v>
                </c:pt>
                <c:pt idx="1092">
                  <c:v>8123.333333333333</c:v>
                </c:pt>
                <c:pt idx="1093">
                  <c:v>8123.333333333333</c:v>
                </c:pt>
                <c:pt idx="1094">
                  <c:v>8123.333333333333</c:v>
                </c:pt>
                <c:pt idx="1095">
                  <c:v>8123.333333333333</c:v>
                </c:pt>
                <c:pt idx="1096">
                  <c:v>8123.333333333333</c:v>
                </c:pt>
                <c:pt idx="1097">
                  <c:v>8123.333333333333</c:v>
                </c:pt>
                <c:pt idx="1098">
                  <c:v>8123.333333333333</c:v>
                </c:pt>
                <c:pt idx="1099">
                  <c:v>8123.333333333333</c:v>
                </c:pt>
                <c:pt idx="1100">
                  <c:v>8123.333333333333</c:v>
                </c:pt>
                <c:pt idx="1101">
                  <c:v>8123.333333333333</c:v>
                </c:pt>
                <c:pt idx="1102">
                  <c:v>8123.333333333333</c:v>
                </c:pt>
                <c:pt idx="1103">
                  <c:v>8123.333333333333</c:v>
                </c:pt>
                <c:pt idx="1104">
                  <c:v>8123.333333333333</c:v>
                </c:pt>
                <c:pt idx="1105">
                  <c:v>8123.333333333333</c:v>
                </c:pt>
                <c:pt idx="1106">
                  <c:v>8123.333333333333</c:v>
                </c:pt>
                <c:pt idx="1107">
                  <c:v>8123.333333333333</c:v>
                </c:pt>
                <c:pt idx="1108">
                  <c:v>8123.333333333333</c:v>
                </c:pt>
                <c:pt idx="1109">
                  <c:v>8123.333333333333</c:v>
                </c:pt>
                <c:pt idx="1110">
                  <c:v>8123.333333333333</c:v>
                </c:pt>
                <c:pt idx="1111">
                  <c:v>8123.333333333333</c:v>
                </c:pt>
                <c:pt idx="1112">
                  <c:v>8123.333333333333</c:v>
                </c:pt>
                <c:pt idx="1113">
                  <c:v>8123.333333333333</c:v>
                </c:pt>
                <c:pt idx="1114">
                  <c:v>8123.333333333333</c:v>
                </c:pt>
                <c:pt idx="1115">
                  <c:v>8123.333333333333</c:v>
                </c:pt>
                <c:pt idx="1116">
                  <c:v>8123.333333333333</c:v>
                </c:pt>
                <c:pt idx="1117">
                  <c:v>8123.333333333333</c:v>
                </c:pt>
                <c:pt idx="1118">
                  <c:v>8123.333333333333</c:v>
                </c:pt>
                <c:pt idx="1119">
                  <c:v>8123.333333333333</c:v>
                </c:pt>
                <c:pt idx="1120">
                  <c:v>8123.333333333333</c:v>
                </c:pt>
                <c:pt idx="1121">
                  <c:v>8123.333333333333</c:v>
                </c:pt>
                <c:pt idx="1122">
                  <c:v>8123.333333333333</c:v>
                </c:pt>
                <c:pt idx="1123">
                  <c:v>8123.333333333333</c:v>
                </c:pt>
                <c:pt idx="1124">
                  <c:v>8123.333333333333</c:v>
                </c:pt>
                <c:pt idx="1125">
                  <c:v>8123.333333333333</c:v>
                </c:pt>
                <c:pt idx="1126">
                  <c:v>8123.333333333333</c:v>
                </c:pt>
                <c:pt idx="1127">
                  <c:v>8123.333333333333</c:v>
                </c:pt>
                <c:pt idx="1128">
                  <c:v>8123.333333333333</c:v>
                </c:pt>
                <c:pt idx="1129">
                  <c:v>8123.333333333333</c:v>
                </c:pt>
                <c:pt idx="1130">
                  <c:v>8123.333333333333</c:v>
                </c:pt>
                <c:pt idx="1131">
                  <c:v>8123.333333333333</c:v>
                </c:pt>
                <c:pt idx="1132">
                  <c:v>8123.333333333333</c:v>
                </c:pt>
                <c:pt idx="1133">
                  <c:v>8123.333333333333</c:v>
                </c:pt>
                <c:pt idx="1134">
                  <c:v>8123.333333333333</c:v>
                </c:pt>
                <c:pt idx="1135">
                  <c:v>8123.333333333333</c:v>
                </c:pt>
                <c:pt idx="1136">
                  <c:v>8123.333333333333</c:v>
                </c:pt>
                <c:pt idx="1137">
                  <c:v>8123.333333333333</c:v>
                </c:pt>
                <c:pt idx="1138">
                  <c:v>8123.333333333333</c:v>
                </c:pt>
                <c:pt idx="1139">
                  <c:v>8123.333333333333</c:v>
                </c:pt>
                <c:pt idx="1140">
                  <c:v>8123.333333333333</c:v>
                </c:pt>
                <c:pt idx="1141">
                  <c:v>8123.333333333333</c:v>
                </c:pt>
                <c:pt idx="1142">
                  <c:v>8123.333333333333</c:v>
                </c:pt>
                <c:pt idx="1143">
                  <c:v>8123.333333333333</c:v>
                </c:pt>
                <c:pt idx="1144">
                  <c:v>8123.333333333333</c:v>
                </c:pt>
                <c:pt idx="1145">
                  <c:v>8123.333333333333</c:v>
                </c:pt>
                <c:pt idx="1146">
                  <c:v>8123.333333333333</c:v>
                </c:pt>
                <c:pt idx="1147">
                  <c:v>8123.333333333333</c:v>
                </c:pt>
                <c:pt idx="1148">
                  <c:v>8123.333333333333</c:v>
                </c:pt>
                <c:pt idx="1149">
                  <c:v>8123.333333333333</c:v>
                </c:pt>
                <c:pt idx="1150">
                  <c:v>8123.333333333333</c:v>
                </c:pt>
                <c:pt idx="1151">
                  <c:v>8123.333333333333</c:v>
                </c:pt>
                <c:pt idx="1152">
                  <c:v>8123.333333333333</c:v>
                </c:pt>
                <c:pt idx="1153">
                  <c:v>8123.333333333333</c:v>
                </c:pt>
                <c:pt idx="1154">
                  <c:v>8123.333333333333</c:v>
                </c:pt>
                <c:pt idx="1155">
                  <c:v>8123.333333333333</c:v>
                </c:pt>
                <c:pt idx="1156">
                  <c:v>8123.333333333333</c:v>
                </c:pt>
                <c:pt idx="1157">
                  <c:v>8123.333333333333</c:v>
                </c:pt>
                <c:pt idx="1158">
                  <c:v>8123.333333333333</c:v>
                </c:pt>
                <c:pt idx="1159">
                  <c:v>8123.333333333333</c:v>
                </c:pt>
                <c:pt idx="1160">
                  <c:v>8123.333333333333</c:v>
                </c:pt>
                <c:pt idx="1161">
                  <c:v>8123.333333333333</c:v>
                </c:pt>
                <c:pt idx="1162">
                  <c:v>8123.333333333333</c:v>
                </c:pt>
                <c:pt idx="1163">
                  <c:v>8123.333333333333</c:v>
                </c:pt>
                <c:pt idx="1164">
                  <c:v>8123.333333333333</c:v>
                </c:pt>
                <c:pt idx="1165">
                  <c:v>8123.333333333333</c:v>
                </c:pt>
                <c:pt idx="1166">
                  <c:v>8123.333333333333</c:v>
                </c:pt>
                <c:pt idx="1167">
                  <c:v>8123.333333333333</c:v>
                </c:pt>
                <c:pt idx="1168">
                  <c:v>8123.333333333333</c:v>
                </c:pt>
                <c:pt idx="1169">
                  <c:v>8123.333333333333</c:v>
                </c:pt>
                <c:pt idx="1170">
                  <c:v>8123.333333333333</c:v>
                </c:pt>
                <c:pt idx="1171">
                  <c:v>8123.333333333333</c:v>
                </c:pt>
                <c:pt idx="1172">
                  <c:v>8123.333333333333</c:v>
                </c:pt>
                <c:pt idx="1173">
                  <c:v>8123.333333333333</c:v>
                </c:pt>
                <c:pt idx="1174">
                  <c:v>8123.333333333333</c:v>
                </c:pt>
                <c:pt idx="1175">
                  <c:v>8123.333333333333</c:v>
                </c:pt>
                <c:pt idx="1176">
                  <c:v>8123.333333333333</c:v>
                </c:pt>
                <c:pt idx="1177">
                  <c:v>8123.333333333333</c:v>
                </c:pt>
                <c:pt idx="1178">
                  <c:v>8123.333333333333</c:v>
                </c:pt>
                <c:pt idx="1179">
                  <c:v>8123.333333333333</c:v>
                </c:pt>
                <c:pt idx="1180">
                  <c:v>8123.333333333333</c:v>
                </c:pt>
                <c:pt idx="1181">
                  <c:v>8123.333333333333</c:v>
                </c:pt>
                <c:pt idx="1182">
                  <c:v>8123.333333333333</c:v>
                </c:pt>
                <c:pt idx="1183">
                  <c:v>8123.333333333333</c:v>
                </c:pt>
                <c:pt idx="1184">
                  <c:v>8123.333333333333</c:v>
                </c:pt>
                <c:pt idx="1185">
                  <c:v>8123.333333333333</c:v>
                </c:pt>
                <c:pt idx="1186">
                  <c:v>8123.333333333333</c:v>
                </c:pt>
                <c:pt idx="1187">
                  <c:v>8123.333333333333</c:v>
                </c:pt>
                <c:pt idx="1188">
                  <c:v>8123.333333333333</c:v>
                </c:pt>
                <c:pt idx="1189">
                  <c:v>8123.333333333333</c:v>
                </c:pt>
                <c:pt idx="1190">
                  <c:v>8123.333333333333</c:v>
                </c:pt>
                <c:pt idx="1191">
                  <c:v>8123.333333333333</c:v>
                </c:pt>
                <c:pt idx="1192">
                  <c:v>8123.333333333333</c:v>
                </c:pt>
                <c:pt idx="1193">
                  <c:v>8123.333333333333</c:v>
                </c:pt>
                <c:pt idx="1194">
                  <c:v>8123.333333333333</c:v>
                </c:pt>
                <c:pt idx="1195">
                  <c:v>8123.333333333333</c:v>
                </c:pt>
                <c:pt idx="1196">
                  <c:v>8123.333333333333</c:v>
                </c:pt>
                <c:pt idx="1197">
                  <c:v>8123.333333333333</c:v>
                </c:pt>
                <c:pt idx="1198">
                  <c:v>8123.333333333333</c:v>
                </c:pt>
                <c:pt idx="1199">
                  <c:v>8123.333333333333</c:v>
                </c:pt>
                <c:pt idx="1200">
                  <c:v>8123.333333333333</c:v>
                </c:pt>
                <c:pt idx="1201">
                  <c:v>8123.333333333333</c:v>
                </c:pt>
                <c:pt idx="1202">
                  <c:v>8123.333333333333</c:v>
                </c:pt>
                <c:pt idx="1203">
                  <c:v>8123.333333333333</c:v>
                </c:pt>
                <c:pt idx="1204">
                  <c:v>8123.333333333333</c:v>
                </c:pt>
                <c:pt idx="1205">
                  <c:v>8123.333333333333</c:v>
                </c:pt>
                <c:pt idx="1206">
                  <c:v>8123.333333333333</c:v>
                </c:pt>
                <c:pt idx="1207">
                  <c:v>8123.333333333333</c:v>
                </c:pt>
                <c:pt idx="1208">
                  <c:v>8123.333333333333</c:v>
                </c:pt>
                <c:pt idx="1209">
                  <c:v>8123.333333333333</c:v>
                </c:pt>
                <c:pt idx="1210">
                  <c:v>8123.333333333333</c:v>
                </c:pt>
                <c:pt idx="1211">
                  <c:v>8123.333333333333</c:v>
                </c:pt>
                <c:pt idx="1212">
                  <c:v>8123.333333333333</c:v>
                </c:pt>
                <c:pt idx="1213">
                  <c:v>8123.333333333333</c:v>
                </c:pt>
                <c:pt idx="1214">
                  <c:v>8123.333333333333</c:v>
                </c:pt>
                <c:pt idx="1215">
                  <c:v>8123.333333333333</c:v>
                </c:pt>
                <c:pt idx="1216">
                  <c:v>8123.333333333333</c:v>
                </c:pt>
                <c:pt idx="1217">
                  <c:v>8123.333333333333</c:v>
                </c:pt>
                <c:pt idx="1218">
                  <c:v>8123.333333333333</c:v>
                </c:pt>
                <c:pt idx="1219">
                  <c:v>8123.333333333333</c:v>
                </c:pt>
                <c:pt idx="1220">
                  <c:v>8123.333333333333</c:v>
                </c:pt>
                <c:pt idx="1221">
                  <c:v>8123.333333333333</c:v>
                </c:pt>
                <c:pt idx="1222">
                  <c:v>8123.333333333333</c:v>
                </c:pt>
                <c:pt idx="1223">
                  <c:v>8123.333333333333</c:v>
                </c:pt>
                <c:pt idx="1224">
                  <c:v>8123.333333333333</c:v>
                </c:pt>
                <c:pt idx="1225">
                  <c:v>8123.333333333333</c:v>
                </c:pt>
                <c:pt idx="1226">
                  <c:v>8123.333333333333</c:v>
                </c:pt>
                <c:pt idx="1227">
                  <c:v>8123.333333333333</c:v>
                </c:pt>
                <c:pt idx="1228">
                  <c:v>8123.333333333333</c:v>
                </c:pt>
                <c:pt idx="1229">
                  <c:v>8123.333333333333</c:v>
                </c:pt>
                <c:pt idx="1230">
                  <c:v>8123.333333333333</c:v>
                </c:pt>
                <c:pt idx="1231">
                  <c:v>8123.333333333333</c:v>
                </c:pt>
                <c:pt idx="1232">
                  <c:v>8123.333333333333</c:v>
                </c:pt>
                <c:pt idx="1233">
                  <c:v>8123.333333333333</c:v>
                </c:pt>
                <c:pt idx="1234">
                  <c:v>8123.333333333333</c:v>
                </c:pt>
                <c:pt idx="1235">
                  <c:v>8123.333333333333</c:v>
                </c:pt>
                <c:pt idx="1236">
                  <c:v>8123.333333333333</c:v>
                </c:pt>
                <c:pt idx="1237">
                  <c:v>8123.333333333333</c:v>
                </c:pt>
                <c:pt idx="1238">
                  <c:v>8123.333333333333</c:v>
                </c:pt>
                <c:pt idx="1239">
                  <c:v>8123.333333333333</c:v>
                </c:pt>
                <c:pt idx="1240">
                  <c:v>8123.333333333333</c:v>
                </c:pt>
                <c:pt idx="1241">
                  <c:v>8123.333333333333</c:v>
                </c:pt>
                <c:pt idx="1242">
                  <c:v>8123.333333333333</c:v>
                </c:pt>
                <c:pt idx="1243">
                  <c:v>8123.333333333333</c:v>
                </c:pt>
                <c:pt idx="1244">
                  <c:v>8123.333333333333</c:v>
                </c:pt>
                <c:pt idx="1245">
                  <c:v>8123.333333333333</c:v>
                </c:pt>
                <c:pt idx="1246">
                  <c:v>8123.333333333333</c:v>
                </c:pt>
                <c:pt idx="1247">
                  <c:v>8123.333333333333</c:v>
                </c:pt>
                <c:pt idx="1248">
                  <c:v>8123.333333333333</c:v>
                </c:pt>
                <c:pt idx="1249">
                  <c:v>8123.333333333333</c:v>
                </c:pt>
                <c:pt idx="1250">
                  <c:v>8123.333333333333</c:v>
                </c:pt>
                <c:pt idx="1251">
                  <c:v>8123.333333333333</c:v>
                </c:pt>
                <c:pt idx="1252">
                  <c:v>8123.333333333333</c:v>
                </c:pt>
                <c:pt idx="1253">
                  <c:v>8123.333333333333</c:v>
                </c:pt>
                <c:pt idx="1254">
                  <c:v>8123.333333333333</c:v>
                </c:pt>
                <c:pt idx="1255">
                  <c:v>8123.333333333333</c:v>
                </c:pt>
                <c:pt idx="1256">
                  <c:v>8123.333333333333</c:v>
                </c:pt>
                <c:pt idx="1257">
                  <c:v>8123.333333333333</c:v>
                </c:pt>
                <c:pt idx="1258">
                  <c:v>8123.333333333333</c:v>
                </c:pt>
                <c:pt idx="1259">
                  <c:v>8123.333333333333</c:v>
                </c:pt>
                <c:pt idx="1260">
                  <c:v>8123.333333333333</c:v>
                </c:pt>
                <c:pt idx="1261">
                  <c:v>8123.333333333333</c:v>
                </c:pt>
                <c:pt idx="1262">
                  <c:v>8123.333333333333</c:v>
                </c:pt>
                <c:pt idx="1263">
                  <c:v>8123.333333333333</c:v>
                </c:pt>
                <c:pt idx="1264">
                  <c:v>8123.333333333333</c:v>
                </c:pt>
                <c:pt idx="1265">
                  <c:v>8123.333333333333</c:v>
                </c:pt>
                <c:pt idx="1266">
                  <c:v>8123.333333333333</c:v>
                </c:pt>
                <c:pt idx="1267">
                  <c:v>8123.333333333333</c:v>
                </c:pt>
                <c:pt idx="1268">
                  <c:v>8123.333333333333</c:v>
                </c:pt>
                <c:pt idx="1269">
                  <c:v>8123.333333333333</c:v>
                </c:pt>
                <c:pt idx="1270">
                  <c:v>8123.333333333333</c:v>
                </c:pt>
                <c:pt idx="1271">
                  <c:v>8123.333333333333</c:v>
                </c:pt>
                <c:pt idx="1272">
                  <c:v>8123.333333333333</c:v>
                </c:pt>
                <c:pt idx="1273">
                  <c:v>8123.333333333333</c:v>
                </c:pt>
                <c:pt idx="1274">
                  <c:v>8123.333333333333</c:v>
                </c:pt>
                <c:pt idx="1275">
                  <c:v>8123.333333333333</c:v>
                </c:pt>
                <c:pt idx="1276">
                  <c:v>8123.333333333333</c:v>
                </c:pt>
                <c:pt idx="1277">
                  <c:v>8123.333333333333</c:v>
                </c:pt>
                <c:pt idx="1278">
                  <c:v>8123.333333333333</c:v>
                </c:pt>
                <c:pt idx="1279">
                  <c:v>8123.333333333333</c:v>
                </c:pt>
                <c:pt idx="1280">
                  <c:v>8123.333333333333</c:v>
                </c:pt>
                <c:pt idx="1281">
                  <c:v>8123.333333333333</c:v>
                </c:pt>
                <c:pt idx="1282">
                  <c:v>8123.333333333333</c:v>
                </c:pt>
                <c:pt idx="1283">
                  <c:v>8123.333333333333</c:v>
                </c:pt>
                <c:pt idx="1284">
                  <c:v>8123.333333333333</c:v>
                </c:pt>
                <c:pt idx="1285">
                  <c:v>8123.333333333333</c:v>
                </c:pt>
                <c:pt idx="1286">
                  <c:v>8123.333333333333</c:v>
                </c:pt>
                <c:pt idx="1287">
                  <c:v>8123.333333333333</c:v>
                </c:pt>
                <c:pt idx="1288">
                  <c:v>8123.333333333333</c:v>
                </c:pt>
                <c:pt idx="1289">
                  <c:v>8123.333333333333</c:v>
                </c:pt>
                <c:pt idx="1290">
                  <c:v>8123.333333333333</c:v>
                </c:pt>
                <c:pt idx="1291">
                  <c:v>8123.333333333333</c:v>
                </c:pt>
                <c:pt idx="1292">
                  <c:v>8123.333333333333</c:v>
                </c:pt>
                <c:pt idx="1293">
                  <c:v>8123.333333333333</c:v>
                </c:pt>
                <c:pt idx="1294">
                  <c:v>8123.333333333333</c:v>
                </c:pt>
                <c:pt idx="1295">
                  <c:v>8123.333333333333</c:v>
                </c:pt>
                <c:pt idx="1296">
                  <c:v>8123.333333333333</c:v>
                </c:pt>
                <c:pt idx="1297">
                  <c:v>8123.333333333333</c:v>
                </c:pt>
                <c:pt idx="1298">
                  <c:v>8123.333333333333</c:v>
                </c:pt>
                <c:pt idx="1299">
                  <c:v>8123.333333333333</c:v>
                </c:pt>
                <c:pt idx="1300">
                  <c:v>8123.333333333333</c:v>
                </c:pt>
                <c:pt idx="1301">
                  <c:v>8123.333333333333</c:v>
                </c:pt>
                <c:pt idx="1302">
                  <c:v>8123.333333333333</c:v>
                </c:pt>
                <c:pt idx="1303">
                  <c:v>8123.333333333333</c:v>
                </c:pt>
                <c:pt idx="1304">
                  <c:v>8123.333333333333</c:v>
                </c:pt>
                <c:pt idx="1305">
                  <c:v>8123.333333333333</c:v>
                </c:pt>
                <c:pt idx="1306">
                  <c:v>8123.333333333333</c:v>
                </c:pt>
                <c:pt idx="1307">
                  <c:v>8123.333333333333</c:v>
                </c:pt>
                <c:pt idx="1308">
                  <c:v>8123.333333333333</c:v>
                </c:pt>
                <c:pt idx="1309">
                  <c:v>8123.333333333333</c:v>
                </c:pt>
                <c:pt idx="1310">
                  <c:v>8123.333333333333</c:v>
                </c:pt>
                <c:pt idx="1311">
                  <c:v>8123.333333333333</c:v>
                </c:pt>
                <c:pt idx="1312">
                  <c:v>8123.333333333333</c:v>
                </c:pt>
                <c:pt idx="1313">
                  <c:v>8123.333333333333</c:v>
                </c:pt>
                <c:pt idx="1314">
                  <c:v>8123.333333333333</c:v>
                </c:pt>
                <c:pt idx="1315">
                  <c:v>8123.333333333333</c:v>
                </c:pt>
                <c:pt idx="1316">
                  <c:v>8123.333333333333</c:v>
                </c:pt>
                <c:pt idx="1317">
                  <c:v>8123.333333333333</c:v>
                </c:pt>
                <c:pt idx="1318">
                  <c:v>8123.333333333333</c:v>
                </c:pt>
                <c:pt idx="1319">
                  <c:v>8123.333333333333</c:v>
                </c:pt>
                <c:pt idx="1320">
                  <c:v>8123.333333333333</c:v>
                </c:pt>
                <c:pt idx="1321">
                  <c:v>8123.333333333333</c:v>
                </c:pt>
                <c:pt idx="1322">
                  <c:v>8123.333333333333</c:v>
                </c:pt>
                <c:pt idx="1323">
                  <c:v>8123.333333333333</c:v>
                </c:pt>
                <c:pt idx="1324">
                  <c:v>8123.333333333333</c:v>
                </c:pt>
                <c:pt idx="1325">
                  <c:v>8123.333333333333</c:v>
                </c:pt>
                <c:pt idx="1326">
                  <c:v>8123.333333333333</c:v>
                </c:pt>
                <c:pt idx="1327">
                  <c:v>8123.333333333333</c:v>
                </c:pt>
                <c:pt idx="1328">
                  <c:v>8123.333333333333</c:v>
                </c:pt>
                <c:pt idx="1329">
                  <c:v>8123.333333333333</c:v>
                </c:pt>
                <c:pt idx="1330">
                  <c:v>8123.333333333333</c:v>
                </c:pt>
                <c:pt idx="1331">
                  <c:v>8123.333333333333</c:v>
                </c:pt>
                <c:pt idx="1332">
                  <c:v>8123.333333333333</c:v>
                </c:pt>
                <c:pt idx="1333">
                  <c:v>8123.333333333333</c:v>
                </c:pt>
                <c:pt idx="1334">
                  <c:v>8123.333333333333</c:v>
                </c:pt>
                <c:pt idx="1335">
                  <c:v>8123.333333333333</c:v>
                </c:pt>
                <c:pt idx="1336">
                  <c:v>8123.333333333333</c:v>
                </c:pt>
                <c:pt idx="1337">
                  <c:v>8123.333333333333</c:v>
                </c:pt>
                <c:pt idx="1338">
                  <c:v>8123.333333333333</c:v>
                </c:pt>
                <c:pt idx="1339">
                  <c:v>8123.333333333333</c:v>
                </c:pt>
                <c:pt idx="1340">
                  <c:v>8123.333333333333</c:v>
                </c:pt>
                <c:pt idx="1341">
                  <c:v>8123.333333333333</c:v>
                </c:pt>
                <c:pt idx="1342">
                  <c:v>8123.333333333333</c:v>
                </c:pt>
                <c:pt idx="1343">
                  <c:v>8123.333333333333</c:v>
                </c:pt>
                <c:pt idx="1344">
                  <c:v>8123.333333333333</c:v>
                </c:pt>
                <c:pt idx="1345">
                  <c:v>8123.333333333333</c:v>
                </c:pt>
                <c:pt idx="1346">
                  <c:v>8123.333333333333</c:v>
                </c:pt>
                <c:pt idx="1347">
                  <c:v>8123.333333333333</c:v>
                </c:pt>
                <c:pt idx="1348">
                  <c:v>8123.333333333333</c:v>
                </c:pt>
                <c:pt idx="1349">
                  <c:v>8123.333333333333</c:v>
                </c:pt>
                <c:pt idx="1350">
                  <c:v>8123.333333333333</c:v>
                </c:pt>
                <c:pt idx="1351">
                  <c:v>8123.333333333333</c:v>
                </c:pt>
                <c:pt idx="1352">
                  <c:v>8123.333333333333</c:v>
                </c:pt>
                <c:pt idx="1353">
                  <c:v>8123.333333333333</c:v>
                </c:pt>
                <c:pt idx="1354">
                  <c:v>8123.333333333333</c:v>
                </c:pt>
                <c:pt idx="1355">
                  <c:v>8123.333333333333</c:v>
                </c:pt>
                <c:pt idx="1356">
                  <c:v>8123.333333333333</c:v>
                </c:pt>
                <c:pt idx="1357">
                  <c:v>8123.333333333333</c:v>
                </c:pt>
                <c:pt idx="1358">
                  <c:v>8123.333333333333</c:v>
                </c:pt>
                <c:pt idx="1359">
                  <c:v>8123.333333333333</c:v>
                </c:pt>
                <c:pt idx="1360">
                  <c:v>8123.333333333333</c:v>
                </c:pt>
                <c:pt idx="1361">
                  <c:v>8123.333333333333</c:v>
                </c:pt>
                <c:pt idx="1362">
                  <c:v>8123.333333333333</c:v>
                </c:pt>
                <c:pt idx="1363">
                  <c:v>8123.333333333333</c:v>
                </c:pt>
                <c:pt idx="1364">
                  <c:v>8123.333333333333</c:v>
                </c:pt>
                <c:pt idx="1365">
                  <c:v>8123.333333333333</c:v>
                </c:pt>
                <c:pt idx="1366">
                  <c:v>8123.333333333333</c:v>
                </c:pt>
                <c:pt idx="1367">
                  <c:v>8123.333333333333</c:v>
                </c:pt>
                <c:pt idx="1368">
                  <c:v>8123.333333333333</c:v>
                </c:pt>
                <c:pt idx="1369">
                  <c:v>8123.333333333333</c:v>
                </c:pt>
                <c:pt idx="1370">
                  <c:v>8123.333333333333</c:v>
                </c:pt>
                <c:pt idx="1371">
                  <c:v>8123.333333333333</c:v>
                </c:pt>
                <c:pt idx="1372">
                  <c:v>8123.333333333333</c:v>
                </c:pt>
                <c:pt idx="1373">
                  <c:v>8123.333333333333</c:v>
                </c:pt>
                <c:pt idx="1374">
                  <c:v>8123.333333333333</c:v>
                </c:pt>
                <c:pt idx="1375">
                  <c:v>8123.333333333333</c:v>
                </c:pt>
                <c:pt idx="1376">
                  <c:v>8123.333333333333</c:v>
                </c:pt>
                <c:pt idx="1377">
                  <c:v>8123.333333333333</c:v>
                </c:pt>
                <c:pt idx="1378">
                  <c:v>8123.333333333333</c:v>
                </c:pt>
                <c:pt idx="1379">
                  <c:v>8123.333333333333</c:v>
                </c:pt>
                <c:pt idx="1380">
                  <c:v>8123.333333333333</c:v>
                </c:pt>
                <c:pt idx="1381">
                  <c:v>8123.333333333333</c:v>
                </c:pt>
                <c:pt idx="1382">
                  <c:v>8123.333333333333</c:v>
                </c:pt>
                <c:pt idx="1383">
                  <c:v>8123.333333333333</c:v>
                </c:pt>
                <c:pt idx="1384">
                  <c:v>8123.333333333333</c:v>
                </c:pt>
                <c:pt idx="1385">
                  <c:v>8123.333333333333</c:v>
                </c:pt>
                <c:pt idx="1386">
                  <c:v>8123.333333333333</c:v>
                </c:pt>
                <c:pt idx="1387">
                  <c:v>8123.333333333333</c:v>
                </c:pt>
                <c:pt idx="1388">
                  <c:v>8123.333333333333</c:v>
                </c:pt>
                <c:pt idx="1389">
                  <c:v>8123.333333333333</c:v>
                </c:pt>
                <c:pt idx="1390">
                  <c:v>8123.333333333333</c:v>
                </c:pt>
                <c:pt idx="1391">
                  <c:v>8123.333333333333</c:v>
                </c:pt>
                <c:pt idx="1392">
                  <c:v>8123.333333333333</c:v>
                </c:pt>
                <c:pt idx="1393">
                  <c:v>8123.333333333333</c:v>
                </c:pt>
                <c:pt idx="1394">
                  <c:v>8123.333333333333</c:v>
                </c:pt>
                <c:pt idx="1395">
                  <c:v>8123.333333333333</c:v>
                </c:pt>
                <c:pt idx="1396">
                  <c:v>8123.333333333333</c:v>
                </c:pt>
                <c:pt idx="1397">
                  <c:v>8123.333333333333</c:v>
                </c:pt>
                <c:pt idx="1398">
                  <c:v>8123.333333333333</c:v>
                </c:pt>
                <c:pt idx="1399">
                  <c:v>8123.333333333333</c:v>
                </c:pt>
                <c:pt idx="1400">
                  <c:v>8123.333333333333</c:v>
                </c:pt>
                <c:pt idx="1401">
                  <c:v>8123.333333333333</c:v>
                </c:pt>
                <c:pt idx="1402">
                  <c:v>8123.333333333333</c:v>
                </c:pt>
                <c:pt idx="1403">
                  <c:v>8123.333333333333</c:v>
                </c:pt>
                <c:pt idx="1404">
                  <c:v>8123.333333333333</c:v>
                </c:pt>
                <c:pt idx="1405">
                  <c:v>8123.333333333333</c:v>
                </c:pt>
                <c:pt idx="1406">
                  <c:v>8123.333333333333</c:v>
                </c:pt>
                <c:pt idx="1407">
                  <c:v>8123.333333333333</c:v>
                </c:pt>
                <c:pt idx="1408">
                  <c:v>8123.333333333333</c:v>
                </c:pt>
                <c:pt idx="1409">
                  <c:v>8123.333333333333</c:v>
                </c:pt>
                <c:pt idx="1410">
                  <c:v>8123.333333333333</c:v>
                </c:pt>
                <c:pt idx="1411">
                  <c:v>8123.333333333333</c:v>
                </c:pt>
                <c:pt idx="1412">
                  <c:v>8123.333333333333</c:v>
                </c:pt>
                <c:pt idx="1413">
                  <c:v>8123.333333333333</c:v>
                </c:pt>
                <c:pt idx="1414">
                  <c:v>8123.333333333333</c:v>
                </c:pt>
                <c:pt idx="1415">
                  <c:v>8123.333333333333</c:v>
                </c:pt>
                <c:pt idx="1416">
                  <c:v>8123.333333333333</c:v>
                </c:pt>
                <c:pt idx="1417">
                  <c:v>8123.333333333333</c:v>
                </c:pt>
                <c:pt idx="1418">
                  <c:v>8123.333333333333</c:v>
                </c:pt>
                <c:pt idx="1419">
                  <c:v>8123.333333333333</c:v>
                </c:pt>
                <c:pt idx="1420">
                  <c:v>8123.333333333333</c:v>
                </c:pt>
                <c:pt idx="1421">
                  <c:v>8123.333333333333</c:v>
                </c:pt>
                <c:pt idx="1422">
                  <c:v>8123.333333333333</c:v>
                </c:pt>
                <c:pt idx="1423">
                  <c:v>8123.333333333333</c:v>
                </c:pt>
                <c:pt idx="1424">
                  <c:v>8123.333333333333</c:v>
                </c:pt>
                <c:pt idx="1425">
                  <c:v>8123.333333333333</c:v>
                </c:pt>
                <c:pt idx="1426">
                  <c:v>8123.333333333333</c:v>
                </c:pt>
                <c:pt idx="1427">
                  <c:v>8123.333333333333</c:v>
                </c:pt>
                <c:pt idx="1428">
                  <c:v>8123.333333333333</c:v>
                </c:pt>
                <c:pt idx="1429">
                  <c:v>8123.333333333333</c:v>
                </c:pt>
                <c:pt idx="1430">
                  <c:v>8123.333333333333</c:v>
                </c:pt>
                <c:pt idx="1431">
                  <c:v>8123.333333333333</c:v>
                </c:pt>
                <c:pt idx="1432">
                  <c:v>8123.333333333333</c:v>
                </c:pt>
                <c:pt idx="1433">
                  <c:v>8123.333333333333</c:v>
                </c:pt>
                <c:pt idx="1434">
                  <c:v>8123.333333333333</c:v>
                </c:pt>
                <c:pt idx="1435">
                  <c:v>8123.333333333333</c:v>
                </c:pt>
                <c:pt idx="1436">
                  <c:v>8123.333333333333</c:v>
                </c:pt>
                <c:pt idx="1437">
                  <c:v>8123.333333333333</c:v>
                </c:pt>
                <c:pt idx="1438">
                  <c:v>8123.333333333333</c:v>
                </c:pt>
                <c:pt idx="1439">
                  <c:v>8123.333333333333</c:v>
                </c:pt>
                <c:pt idx="1440">
                  <c:v>8123.333333333333</c:v>
                </c:pt>
                <c:pt idx="1441">
                  <c:v>8123.333333333333</c:v>
                </c:pt>
                <c:pt idx="1442">
                  <c:v>8123.333333333333</c:v>
                </c:pt>
                <c:pt idx="1443">
                  <c:v>8123.333333333333</c:v>
                </c:pt>
                <c:pt idx="1444">
                  <c:v>8123.333333333333</c:v>
                </c:pt>
                <c:pt idx="1445">
                  <c:v>8123.333333333333</c:v>
                </c:pt>
                <c:pt idx="1446">
                  <c:v>8123.333333333333</c:v>
                </c:pt>
                <c:pt idx="1447">
                  <c:v>8123.333333333333</c:v>
                </c:pt>
                <c:pt idx="1448">
                  <c:v>8123.333333333333</c:v>
                </c:pt>
                <c:pt idx="1449">
                  <c:v>8123.333333333333</c:v>
                </c:pt>
                <c:pt idx="1450">
                  <c:v>8123.333333333333</c:v>
                </c:pt>
                <c:pt idx="1451">
                  <c:v>8123.333333333333</c:v>
                </c:pt>
                <c:pt idx="1452">
                  <c:v>8123.333333333333</c:v>
                </c:pt>
                <c:pt idx="1453">
                  <c:v>8123.333333333333</c:v>
                </c:pt>
                <c:pt idx="1454">
                  <c:v>8123.333333333333</c:v>
                </c:pt>
                <c:pt idx="1455">
                  <c:v>8123.333333333333</c:v>
                </c:pt>
                <c:pt idx="1456">
                  <c:v>8123.333333333333</c:v>
                </c:pt>
                <c:pt idx="1457">
                  <c:v>8123.333333333333</c:v>
                </c:pt>
                <c:pt idx="1458">
                  <c:v>8123.333333333333</c:v>
                </c:pt>
                <c:pt idx="1459">
                  <c:v>8123.333333333333</c:v>
                </c:pt>
                <c:pt idx="1460">
                  <c:v>8123.333333333333</c:v>
                </c:pt>
                <c:pt idx="1461">
                  <c:v>8123.333333333333</c:v>
                </c:pt>
                <c:pt idx="1462">
                  <c:v>8123.333333333333</c:v>
                </c:pt>
                <c:pt idx="1463">
                  <c:v>8123.333333333333</c:v>
                </c:pt>
                <c:pt idx="1464">
                  <c:v>8123.333333333333</c:v>
                </c:pt>
                <c:pt idx="1465">
                  <c:v>8123.333333333333</c:v>
                </c:pt>
                <c:pt idx="1466">
                  <c:v>8123.333333333333</c:v>
                </c:pt>
                <c:pt idx="1467">
                  <c:v>8123.333333333333</c:v>
                </c:pt>
                <c:pt idx="1468">
                  <c:v>8123.333333333333</c:v>
                </c:pt>
                <c:pt idx="1469">
                  <c:v>8123.333333333333</c:v>
                </c:pt>
                <c:pt idx="1470">
                  <c:v>8123.333333333333</c:v>
                </c:pt>
                <c:pt idx="1471">
                  <c:v>8123.333333333333</c:v>
                </c:pt>
                <c:pt idx="1472">
                  <c:v>8123.333333333333</c:v>
                </c:pt>
                <c:pt idx="1473">
                  <c:v>8123.333333333333</c:v>
                </c:pt>
                <c:pt idx="1474">
                  <c:v>8123.333333333333</c:v>
                </c:pt>
                <c:pt idx="1475">
                  <c:v>8123.333333333333</c:v>
                </c:pt>
                <c:pt idx="1476">
                  <c:v>8123.333333333333</c:v>
                </c:pt>
                <c:pt idx="1477">
                  <c:v>8123.333333333333</c:v>
                </c:pt>
                <c:pt idx="1478">
                  <c:v>8123.333333333333</c:v>
                </c:pt>
                <c:pt idx="1479">
                  <c:v>8123.333333333333</c:v>
                </c:pt>
                <c:pt idx="1480">
                  <c:v>8123.333333333333</c:v>
                </c:pt>
                <c:pt idx="1481">
                  <c:v>8123.333333333333</c:v>
                </c:pt>
                <c:pt idx="1482">
                  <c:v>8123.333333333333</c:v>
                </c:pt>
                <c:pt idx="1483">
                  <c:v>8123.333333333333</c:v>
                </c:pt>
                <c:pt idx="1484">
                  <c:v>8123.333333333333</c:v>
                </c:pt>
                <c:pt idx="1485">
                  <c:v>8123.333333333333</c:v>
                </c:pt>
                <c:pt idx="1486">
                  <c:v>8123.333333333333</c:v>
                </c:pt>
                <c:pt idx="1487">
                  <c:v>8123.333333333333</c:v>
                </c:pt>
              </c:numCache>
            </c:numRef>
          </c:val>
          <c:smooth val="0"/>
          <c:extLst>
            <c:ext xmlns:c16="http://schemas.microsoft.com/office/drawing/2014/chart" uri="{C3380CC4-5D6E-409C-BE32-E72D297353CC}">
              <c16:uniqueId val="{00000002-8B3F-4619-993F-F5B90C51DE1E}"/>
            </c:ext>
          </c:extLst>
        </c:ser>
        <c:dLbls>
          <c:showLegendKey val="0"/>
          <c:showVal val="0"/>
          <c:showCatName val="0"/>
          <c:showSerName val="0"/>
          <c:showPercent val="0"/>
          <c:showBubbleSize val="0"/>
        </c:dLbls>
        <c:smooth val="0"/>
        <c:axId val="198582656"/>
        <c:axId val="198584192"/>
      </c:lineChart>
      <c:catAx>
        <c:axId val="198582656"/>
        <c:scaling>
          <c:orientation val="minMax"/>
        </c:scaling>
        <c:delete val="0"/>
        <c:axPos val="b"/>
        <c:numFmt formatCode="General" sourceLinked="1"/>
        <c:majorTickMark val="out"/>
        <c:minorTickMark val="none"/>
        <c:tickLblPos val="nextTo"/>
        <c:txPr>
          <a:bodyPr/>
          <a:lstStyle/>
          <a:p>
            <a:pPr>
              <a:defRPr sz="1200" b="1" baseline="0"/>
            </a:pPr>
            <a:endParaRPr lang="fr-FR"/>
          </a:p>
        </c:txPr>
        <c:crossAx val="198584192"/>
        <c:crosses val="autoZero"/>
        <c:auto val="1"/>
        <c:lblAlgn val="ctr"/>
        <c:lblOffset val="100"/>
        <c:tickLblSkip val="48"/>
        <c:tickMarkSkip val="8"/>
        <c:noMultiLvlLbl val="0"/>
      </c:catAx>
      <c:valAx>
        <c:axId val="198584192"/>
        <c:scaling>
          <c:orientation val="minMax"/>
        </c:scaling>
        <c:delete val="0"/>
        <c:axPos val="l"/>
        <c:majorGridlines/>
        <c:numFmt formatCode="General" sourceLinked="1"/>
        <c:majorTickMark val="out"/>
        <c:minorTickMark val="none"/>
        <c:tickLblPos val="nextTo"/>
        <c:txPr>
          <a:bodyPr/>
          <a:lstStyle/>
          <a:p>
            <a:pPr>
              <a:defRPr sz="1400" b="1" baseline="0"/>
            </a:pPr>
            <a:endParaRPr lang="fr-FR"/>
          </a:p>
        </c:txPr>
        <c:crossAx val="198582656"/>
        <c:crosses val="autoZero"/>
        <c:crossBetween val="between"/>
      </c:valAx>
      <c:spPr>
        <a:ln>
          <a:solidFill>
            <a:schemeClr val="tx1"/>
          </a:solidFill>
        </a:ln>
      </c:spPr>
    </c:plotArea>
    <c:plotVisOnly val="1"/>
    <c:dispBlanksAs val="gap"/>
    <c:showDLblsOverMax val="0"/>
  </c:chart>
  <c:spPr>
    <a:solidFill>
      <a:schemeClr val="bg1">
        <a:lumMod val="95000"/>
      </a:schemeClr>
    </a:solidFill>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1</cdr:x>
      <cdr:y>0.27717</cdr:y>
    </cdr:to>
    <cdr:sp macro="" textlink="">
      <cdr:nvSpPr>
        <cdr:cNvPr id="4" name="Zone de texte 3"/>
        <cdr:cNvSpPr txBox="1"/>
      </cdr:nvSpPr>
      <cdr:spPr>
        <a:xfrm xmlns:a="http://schemas.openxmlformats.org/drawingml/2006/main">
          <a:off x="0" y="0"/>
          <a:ext cx="8170534" cy="19008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3600" b="1" dirty="0">
              <a:solidFill>
                <a:srgbClr val="0070C0"/>
              </a:solidFill>
            </a:rPr>
            <a:t>Puissance électrique consommée</a:t>
          </a:r>
        </a:p>
        <a:p xmlns:a="http://schemas.openxmlformats.org/drawingml/2006/main">
          <a:r>
            <a:rPr lang="fr-FR" sz="3600" b="1" dirty="0">
              <a:solidFill>
                <a:srgbClr val="0070C0"/>
              </a:solidFill>
            </a:rPr>
            <a:t>par</a:t>
          </a:r>
          <a:r>
            <a:rPr lang="fr-FR" sz="3600" b="1" baseline="0" dirty="0">
              <a:solidFill>
                <a:srgbClr val="0070C0"/>
              </a:solidFill>
            </a:rPr>
            <a:t> les Français</a:t>
          </a:r>
          <a:r>
            <a:rPr lang="fr-FR" sz="3600" b="1" dirty="0">
              <a:solidFill>
                <a:srgbClr val="0070C0"/>
              </a:solidFill>
            </a:rPr>
            <a:t> </a:t>
          </a:r>
          <a:r>
            <a:rPr lang="fr-FR" sz="3600" b="1" baseline="0" dirty="0">
              <a:solidFill>
                <a:srgbClr val="0070C0"/>
              </a:solidFill>
            </a:rPr>
            <a:t>en Janvier 2014,</a:t>
          </a:r>
          <a:r>
            <a:rPr lang="fr-FR" sz="3600" b="1" dirty="0">
              <a:solidFill>
                <a:srgbClr val="0070C0"/>
              </a:solidFill>
            </a:rPr>
            <a:t> en MW</a:t>
          </a:r>
        </a:p>
        <a:p xmlns:a="http://schemas.openxmlformats.org/drawingml/2006/main">
          <a:endParaRPr lang="fr-FR" sz="1600" b="1" dirty="0">
            <a:solidFill>
              <a:srgbClr val="0070C0"/>
            </a:solidFill>
          </a:endParaRPr>
        </a:p>
      </cdr:txBody>
    </cdr:sp>
  </cdr:relSizeAnchor>
  <cdr:relSizeAnchor xmlns:cdr="http://schemas.openxmlformats.org/drawingml/2006/chartDrawing">
    <cdr:from>
      <cdr:x>0.9241</cdr:x>
      <cdr:y>0.1873</cdr:y>
    </cdr:from>
    <cdr:to>
      <cdr:x>1</cdr:x>
      <cdr:y>0.2971</cdr:y>
    </cdr:to>
    <cdr:sp macro="" textlink="">
      <cdr:nvSpPr>
        <cdr:cNvPr id="2" name="ZoneTexte 1">
          <a:extLst xmlns:a="http://schemas.openxmlformats.org/drawingml/2006/main">
            <a:ext uri="{FF2B5EF4-FFF2-40B4-BE49-F238E27FC236}">
              <a16:creationId xmlns:a16="http://schemas.microsoft.com/office/drawing/2014/main" id="{613F7781-A214-4F0D-A762-8F1326F47EAD}"/>
            </a:ext>
          </a:extLst>
        </cdr:cNvPr>
        <cdr:cNvSpPr txBox="1"/>
      </cdr:nvSpPr>
      <cdr:spPr>
        <a:xfrm xmlns:a="http://schemas.openxmlformats.org/drawingml/2006/main">
          <a:off x="7550390" y="1284515"/>
          <a:ext cx="620144" cy="7529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2000" b="1" dirty="0">
              <a:solidFill>
                <a:srgbClr val="00B0F0"/>
              </a:solidFill>
            </a:rPr>
            <a:t>MW</a:t>
          </a:r>
        </a:p>
      </cdr:txBody>
    </cdr:sp>
  </cdr:relSizeAnchor>
</c:userShapes>
</file>

<file path=ppt/drawings/drawing2.xml><?xml version="1.0" encoding="utf-8"?>
<c:userShapes xmlns:c="http://schemas.openxmlformats.org/drawingml/2006/chart">
  <cdr:relSizeAnchor xmlns:cdr="http://schemas.openxmlformats.org/drawingml/2006/chartDrawing">
    <cdr:from>
      <cdr:x>0.07197</cdr:x>
      <cdr:y>0</cdr:y>
    </cdr:from>
    <cdr:to>
      <cdr:x>1</cdr:x>
      <cdr:y>0.13917</cdr:y>
    </cdr:to>
    <cdr:sp macro="" textlink="">
      <cdr:nvSpPr>
        <cdr:cNvPr id="3" name="Zone de texte 2"/>
        <cdr:cNvSpPr txBox="1"/>
      </cdr:nvSpPr>
      <cdr:spPr>
        <a:xfrm xmlns:a="http://schemas.openxmlformats.org/drawingml/2006/main">
          <a:off x="566533" y="0"/>
          <a:ext cx="7305257" cy="962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2000" b="1" dirty="0">
              <a:solidFill>
                <a:srgbClr val="FF0000"/>
              </a:solidFill>
            </a:rPr>
            <a:t>Profil de la puissance cumulée de la production éolienne  française</a:t>
          </a:r>
        </a:p>
        <a:p xmlns:a="http://schemas.openxmlformats.org/drawingml/2006/main">
          <a:r>
            <a:rPr lang="fr-FR" sz="2000" b="1" dirty="0">
              <a:solidFill>
                <a:srgbClr val="FF0000"/>
              </a:solidFill>
            </a:rPr>
            <a:t>                                     en Janvier 2014, en  MW</a:t>
          </a:r>
        </a:p>
      </cdr:txBody>
    </cdr:sp>
  </cdr:relSizeAnchor>
  <cdr:relSizeAnchor xmlns:cdr="http://schemas.openxmlformats.org/drawingml/2006/chartDrawing">
    <cdr:from>
      <cdr:x>0</cdr:x>
      <cdr:y>0.05346</cdr:y>
    </cdr:from>
    <cdr:to>
      <cdr:x>0.19151</cdr:x>
      <cdr:y>0.17138</cdr:y>
    </cdr:to>
    <cdr:sp macro="" textlink="">
      <cdr:nvSpPr>
        <cdr:cNvPr id="2" name="ZoneTexte 1">
          <a:extLst xmlns:a="http://schemas.openxmlformats.org/drawingml/2006/main">
            <a:ext uri="{FF2B5EF4-FFF2-40B4-BE49-F238E27FC236}">
              <a16:creationId xmlns:a16="http://schemas.microsoft.com/office/drawing/2014/main" id="{7F5641EE-842A-40ED-BB9F-E8EFF0E5E999}"/>
            </a:ext>
          </a:extLst>
        </cdr:cNvPr>
        <cdr:cNvSpPr txBox="1"/>
      </cdr:nvSpPr>
      <cdr:spPr>
        <a:xfrm xmlns:a="http://schemas.openxmlformats.org/drawingml/2006/main">
          <a:off x="0" y="345440"/>
          <a:ext cx="1492602" cy="762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800" b="1" dirty="0">
              <a:solidFill>
                <a:srgbClr val="FF0000"/>
              </a:solidFill>
            </a:rPr>
            <a:t>MW</a:t>
          </a:r>
        </a:p>
      </cdr:txBody>
    </cdr:sp>
  </cdr:relSizeAnchor>
  <cdr:relSizeAnchor xmlns:cdr="http://schemas.openxmlformats.org/drawingml/2006/chartDrawing">
    <cdr:from>
      <cdr:x>0.41641</cdr:x>
      <cdr:y>0.1903</cdr:y>
    </cdr:from>
    <cdr:to>
      <cdr:x>0.42314</cdr:x>
      <cdr:y>0.19705</cdr:y>
    </cdr:to>
    <cdr:sp macro="" textlink="">
      <cdr:nvSpPr>
        <cdr:cNvPr id="4" name="ZoneTexte 3">
          <a:extLst xmlns:a="http://schemas.openxmlformats.org/drawingml/2006/main">
            <a:ext uri="{FF2B5EF4-FFF2-40B4-BE49-F238E27FC236}">
              <a16:creationId xmlns:a16="http://schemas.microsoft.com/office/drawing/2014/main" id="{FB2500D3-0D75-4379-AA1C-ED36B978D671}"/>
            </a:ext>
          </a:extLst>
        </cdr:cNvPr>
        <cdr:cNvSpPr txBox="1"/>
      </cdr:nvSpPr>
      <cdr:spPr>
        <a:xfrm xmlns:a="http://schemas.openxmlformats.org/drawingml/2006/main">
          <a:off x="2827282" y="1289093"/>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0.14861</cdr:x>
      <cdr:y>0.17688</cdr:y>
    </cdr:from>
    <cdr:to>
      <cdr:x>0.65325</cdr:x>
      <cdr:y>0.31187</cdr:y>
    </cdr:to>
    <cdr:sp macro="" textlink="">
      <cdr:nvSpPr>
        <cdr:cNvPr id="5" name="ZoneTexte 4">
          <a:extLst xmlns:a="http://schemas.openxmlformats.org/drawingml/2006/main">
            <a:ext uri="{FF2B5EF4-FFF2-40B4-BE49-F238E27FC236}">
              <a16:creationId xmlns:a16="http://schemas.microsoft.com/office/drawing/2014/main" id="{4DC18038-CBE1-4CEC-8725-6DBB34CCB957}"/>
            </a:ext>
          </a:extLst>
        </cdr:cNvPr>
        <cdr:cNvSpPr txBox="1"/>
      </cdr:nvSpPr>
      <cdr:spPr>
        <a:xfrm xmlns:a="http://schemas.openxmlformats.org/drawingml/2006/main">
          <a:off x="1008991" y="1198178"/>
          <a:ext cx="3426373"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600" b="1" dirty="0">
              <a:solidFill>
                <a:srgbClr val="0070C0"/>
              </a:solidFill>
            </a:rPr>
            <a:t>8100 MW = Puissance nominale totale installée en Janvier 2014</a:t>
          </a:r>
          <a:r>
            <a:rPr lang="fr-FR" sz="1600" dirty="0">
              <a:solidFill>
                <a:srgbClr val="0070C0"/>
              </a:solidFill>
            </a:rPr>
            <a:t>  </a:t>
          </a:r>
        </a:p>
      </cdr:txBody>
    </cdr:sp>
  </cdr:relSizeAnchor>
  <cdr:relSizeAnchor xmlns:cdr="http://schemas.openxmlformats.org/drawingml/2006/chartDrawing">
    <cdr:from>
      <cdr:x>0.12584</cdr:x>
      <cdr:y>0.10289</cdr:y>
    </cdr:from>
    <cdr:to>
      <cdr:x>0.16456</cdr:x>
      <cdr:y>0.1843</cdr:y>
    </cdr:to>
    <cdr:cxnSp macro="">
      <cdr:nvCxnSpPr>
        <cdr:cNvPr id="7" name="Connecteur droit avec flèche 6">
          <a:extLst xmlns:a="http://schemas.openxmlformats.org/drawingml/2006/main">
            <a:ext uri="{FF2B5EF4-FFF2-40B4-BE49-F238E27FC236}">
              <a16:creationId xmlns:a16="http://schemas.microsoft.com/office/drawing/2014/main" id="{9B8CB847-92D8-4F6C-A3A1-81B1E3BD6C43}"/>
            </a:ext>
          </a:extLst>
        </cdr:cNvPr>
        <cdr:cNvCxnSpPr/>
      </cdr:nvCxnSpPr>
      <cdr:spPr>
        <a:xfrm xmlns:a="http://schemas.openxmlformats.org/drawingml/2006/main" flipH="1" flipV="1">
          <a:off x="990599" y="687941"/>
          <a:ext cx="304800" cy="544285"/>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ED9ACB-EA5F-89DD-B3B2-D7F87FC6872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F011B5C-3326-85EB-D2D9-5006F77DD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FF31DDC-4AF7-8133-DF63-31CBA6EE5F4F}"/>
              </a:ext>
            </a:extLst>
          </p:cNvPr>
          <p:cNvSpPr>
            <a:spLocks noGrp="1"/>
          </p:cNvSpPr>
          <p:nvPr>
            <p:ph type="dt" sz="half" idx="10"/>
          </p:nvPr>
        </p:nvSpPr>
        <p:spPr/>
        <p:txBody>
          <a:bodyPr/>
          <a:lstStyle/>
          <a:p>
            <a:fld id="{8DB1EF60-05CD-4C0B-A086-85F1754EB34E}" type="datetimeFigureOut">
              <a:rPr lang="fr-FR" smtClean="0"/>
              <a:t>17/04/2023</a:t>
            </a:fld>
            <a:endParaRPr lang="fr-FR"/>
          </a:p>
        </p:txBody>
      </p:sp>
      <p:sp>
        <p:nvSpPr>
          <p:cNvPr id="5" name="Espace réservé du pied de page 4">
            <a:extLst>
              <a:ext uri="{FF2B5EF4-FFF2-40B4-BE49-F238E27FC236}">
                <a16:creationId xmlns:a16="http://schemas.microsoft.com/office/drawing/2014/main" id="{5153DB4D-D940-EB5B-A926-D749ECC4FA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88F232-2347-47AB-198F-79648AD6A434}"/>
              </a:ext>
            </a:extLst>
          </p:cNvPr>
          <p:cNvSpPr>
            <a:spLocks noGrp="1"/>
          </p:cNvSpPr>
          <p:nvPr>
            <p:ph type="sldNum" sz="quarter" idx="12"/>
          </p:nvPr>
        </p:nvSpPr>
        <p:spPr/>
        <p:txBody>
          <a:bodyPr/>
          <a:lstStyle/>
          <a:p>
            <a:fld id="{9F93B8C6-8304-4405-9C73-42C6E5D7948E}" type="slidenum">
              <a:rPr lang="fr-FR" smtClean="0"/>
              <a:t>‹N°›</a:t>
            </a:fld>
            <a:endParaRPr lang="fr-FR"/>
          </a:p>
        </p:txBody>
      </p:sp>
    </p:spTree>
    <p:extLst>
      <p:ext uri="{BB962C8B-B14F-4D97-AF65-F5344CB8AC3E}">
        <p14:creationId xmlns:p14="http://schemas.microsoft.com/office/powerpoint/2010/main" val="3507481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282BF-028E-A0C5-EF7D-FE9C161B7F2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AE66670-0B04-B338-0C71-8C32CEEB5E4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3AFC70-BD96-876A-0BD7-50D1F1CDF7BD}"/>
              </a:ext>
            </a:extLst>
          </p:cNvPr>
          <p:cNvSpPr>
            <a:spLocks noGrp="1"/>
          </p:cNvSpPr>
          <p:nvPr>
            <p:ph type="dt" sz="half" idx="10"/>
          </p:nvPr>
        </p:nvSpPr>
        <p:spPr/>
        <p:txBody>
          <a:bodyPr/>
          <a:lstStyle/>
          <a:p>
            <a:fld id="{8DB1EF60-05CD-4C0B-A086-85F1754EB34E}" type="datetimeFigureOut">
              <a:rPr lang="fr-FR" smtClean="0"/>
              <a:t>17/04/2023</a:t>
            </a:fld>
            <a:endParaRPr lang="fr-FR"/>
          </a:p>
        </p:txBody>
      </p:sp>
      <p:sp>
        <p:nvSpPr>
          <p:cNvPr id="5" name="Espace réservé du pied de page 4">
            <a:extLst>
              <a:ext uri="{FF2B5EF4-FFF2-40B4-BE49-F238E27FC236}">
                <a16:creationId xmlns:a16="http://schemas.microsoft.com/office/drawing/2014/main" id="{1F525808-7194-D2B7-8C20-EA9A792C8A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F8DE7B-E048-5B39-2318-46B7CA26C1E6}"/>
              </a:ext>
            </a:extLst>
          </p:cNvPr>
          <p:cNvSpPr>
            <a:spLocks noGrp="1"/>
          </p:cNvSpPr>
          <p:nvPr>
            <p:ph type="sldNum" sz="quarter" idx="12"/>
          </p:nvPr>
        </p:nvSpPr>
        <p:spPr/>
        <p:txBody>
          <a:bodyPr/>
          <a:lstStyle/>
          <a:p>
            <a:fld id="{9F93B8C6-8304-4405-9C73-42C6E5D7948E}" type="slidenum">
              <a:rPr lang="fr-FR" smtClean="0"/>
              <a:t>‹N°›</a:t>
            </a:fld>
            <a:endParaRPr lang="fr-FR"/>
          </a:p>
        </p:txBody>
      </p:sp>
    </p:spTree>
    <p:extLst>
      <p:ext uri="{BB962C8B-B14F-4D97-AF65-F5344CB8AC3E}">
        <p14:creationId xmlns:p14="http://schemas.microsoft.com/office/powerpoint/2010/main" val="31052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EC5F6E0-2161-1D37-2C1A-BE839BC8CE3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964CBD8-0EB7-D737-A1BA-8962D28DBA1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7EAABE-312A-F13F-E838-DD40499F14A0}"/>
              </a:ext>
            </a:extLst>
          </p:cNvPr>
          <p:cNvSpPr>
            <a:spLocks noGrp="1"/>
          </p:cNvSpPr>
          <p:nvPr>
            <p:ph type="dt" sz="half" idx="10"/>
          </p:nvPr>
        </p:nvSpPr>
        <p:spPr/>
        <p:txBody>
          <a:bodyPr/>
          <a:lstStyle/>
          <a:p>
            <a:fld id="{8DB1EF60-05CD-4C0B-A086-85F1754EB34E}" type="datetimeFigureOut">
              <a:rPr lang="fr-FR" smtClean="0"/>
              <a:t>17/04/2023</a:t>
            </a:fld>
            <a:endParaRPr lang="fr-FR"/>
          </a:p>
        </p:txBody>
      </p:sp>
      <p:sp>
        <p:nvSpPr>
          <p:cNvPr id="5" name="Espace réservé du pied de page 4">
            <a:extLst>
              <a:ext uri="{FF2B5EF4-FFF2-40B4-BE49-F238E27FC236}">
                <a16:creationId xmlns:a16="http://schemas.microsoft.com/office/drawing/2014/main" id="{9C8C0E27-9C01-45D1-AC21-32932BF3F4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78C1E2-E85E-3090-C21A-6066F6C25D58}"/>
              </a:ext>
            </a:extLst>
          </p:cNvPr>
          <p:cNvSpPr>
            <a:spLocks noGrp="1"/>
          </p:cNvSpPr>
          <p:nvPr>
            <p:ph type="sldNum" sz="quarter" idx="12"/>
          </p:nvPr>
        </p:nvSpPr>
        <p:spPr/>
        <p:txBody>
          <a:bodyPr/>
          <a:lstStyle/>
          <a:p>
            <a:fld id="{9F93B8C6-8304-4405-9C73-42C6E5D7948E}" type="slidenum">
              <a:rPr lang="fr-FR" smtClean="0"/>
              <a:t>‹N°›</a:t>
            </a:fld>
            <a:endParaRPr lang="fr-FR"/>
          </a:p>
        </p:txBody>
      </p:sp>
    </p:spTree>
    <p:extLst>
      <p:ext uri="{BB962C8B-B14F-4D97-AF65-F5344CB8AC3E}">
        <p14:creationId xmlns:p14="http://schemas.microsoft.com/office/powerpoint/2010/main" val="279863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B7DC14-50E8-D15E-E3C2-DE51727A9AA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D90E428-1632-3BA6-C7C1-A7D83193F72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59ED3A-B7DC-78F3-C0A2-08922B1A1CB6}"/>
              </a:ext>
            </a:extLst>
          </p:cNvPr>
          <p:cNvSpPr>
            <a:spLocks noGrp="1"/>
          </p:cNvSpPr>
          <p:nvPr>
            <p:ph type="dt" sz="half" idx="10"/>
          </p:nvPr>
        </p:nvSpPr>
        <p:spPr/>
        <p:txBody>
          <a:bodyPr/>
          <a:lstStyle/>
          <a:p>
            <a:fld id="{8DB1EF60-05CD-4C0B-A086-85F1754EB34E}" type="datetimeFigureOut">
              <a:rPr lang="fr-FR" smtClean="0"/>
              <a:t>17/04/2023</a:t>
            </a:fld>
            <a:endParaRPr lang="fr-FR"/>
          </a:p>
        </p:txBody>
      </p:sp>
      <p:sp>
        <p:nvSpPr>
          <p:cNvPr id="5" name="Espace réservé du pied de page 4">
            <a:extLst>
              <a:ext uri="{FF2B5EF4-FFF2-40B4-BE49-F238E27FC236}">
                <a16:creationId xmlns:a16="http://schemas.microsoft.com/office/drawing/2014/main" id="{EADCBECA-0883-030A-619D-0835C2EBBD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DA7AA9-18C6-0EF5-C83F-C3383B8CB55F}"/>
              </a:ext>
            </a:extLst>
          </p:cNvPr>
          <p:cNvSpPr>
            <a:spLocks noGrp="1"/>
          </p:cNvSpPr>
          <p:nvPr>
            <p:ph type="sldNum" sz="quarter" idx="12"/>
          </p:nvPr>
        </p:nvSpPr>
        <p:spPr/>
        <p:txBody>
          <a:bodyPr/>
          <a:lstStyle/>
          <a:p>
            <a:fld id="{9F93B8C6-8304-4405-9C73-42C6E5D7948E}" type="slidenum">
              <a:rPr lang="fr-FR" smtClean="0"/>
              <a:t>‹N°›</a:t>
            </a:fld>
            <a:endParaRPr lang="fr-FR"/>
          </a:p>
        </p:txBody>
      </p:sp>
    </p:spTree>
    <p:extLst>
      <p:ext uri="{BB962C8B-B14F-4D97-AF65-F5344CB8AC3E}">
        <p14:creationId xmlns:p14="http://schemas.microsoft.com/office/powerpoint/2010/main" val="238472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6367EF-5D64-4E31-CB6F-CA552BDEF8D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90CF7D7-E195-FABA-BF4A-8162F08E3E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89251C0-4D54-421F-4013-DE0AB7B44B08}"/>
              </a:ext>
            </a:extLst>
          </p:cNvPr>
          <p:cNvSpPr>
            <a:spLocks noGrp="1"/>
          </p:cNvSpPr>
          <p:nvPr>
            <p:ph type="dt" sz="half" idx="10"/>
          </p:nvPr>
        </p:nvSpPr>
        <p:spPr/>
        <p:txBody>
          <a:bodyPr/>
          <a:lstStyle/>
          <a:p>
            <a:fld id="{8DB1EF60-05CD-4C0B-A086-85F1754EB34E}" type="datetimeFigureOut">
              <a:rPr lang="fr-FR" smtClean="0"/>
              <a:t>17/04/2023</a:t>
            </a:fld>
            <a:endParaRPr lang="fr-FR"/>
          </a:p>
        </p:txBody>
      </p:sp>
      <p:sp>
        <p:nvSpPr>
          <p:cNvPr id="5" name="Espace réservé du pied de page 4">
            <a:extLst>
              <a:ext uri="{FF2B5EF4-FFF2-40B4-BE49-F238E27FC236}">
                <a16:creationId xmlns:a16="http://schemas.microsoft.com/office/drawing/2014/main" id="{B8D8C444-C10A-A23C-33C7-E542354647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9679AB0-032C-08EC-2722-0D4A8CAAF163}"/>
              </a:ext>
            </a:extLst>
          </p:cNvPr>
          <p:cNvSpPr>
            <a:spLocks noGrp="1"/>
          </p:cNvSpPr>
          <p:nvPr>
            <p:ph type="sldNum" sz="quarter" idx="12"/>
          </p:nvPr>
        </p:nvSpPr>
        <p:spPr/>
        <p:txBody>
          <a:bodyPr/>
          <a:lstStyle/>
          <a:p>
            <a:fld id="{9F93B8C6-8304-4405-9C73-42C6E5D7948E}" type="slidenum">
              <a:rPr lang="fr-FR" smtClean="0"/>
              <a:t>‹N°›</a:t>
            </a:fld>
            <a:endParaRPr lang="fr-FR"/>
          </a:p>
        </p:txBody>
      </p:sp>
    </p:spTree>
    <p:extLst>
      <p:ext uri="{BB962C8B-B14F-4D97-AF65-F5344CB8AC3E}">
        <p14:creationId xmlns:p14="http://schemas.microsoft.com/office/powerpoint/2010/main" val="3486716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C1128-84C0-C7BB-0038-31C30930AAE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4000D53-83BC-F272-8379-00516E1591C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3FB4A40-06A1-BEAC-0E57-352472C3575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B24ADF5-A78C-C9CF-CC76-125134C187E9}"/>
              </a:ext>
            </a:extLst>
          </p:cNvPr>
          <p:cNvSpPr>
            <a:spLocks noGrp="1"/>
          </p:cNvSpPr>
          <p:nvPr>
            <p:ph type="dt" sz="half" idx="10"/>
          </p:nvPr>
        </p:nvSpPr>
        <p:spPr/>
        <p:txBody>
          <a:bodyPr/>
          <a:lstStyle/>
          <a:p>
            <a:fld id="{8DB1EF60-05CD-4C0B-A086-85F1754EB34E}" type="datetimeFigureOut">
              <a:rPr lang="fr-FR" smtClean="0"/>
              <a:t>17/04/2023</a:t>
            </a:fld>
            <a:endParaRPr lang="fr-FR"/>
          </a:p>
        </p:txBody>
      </p:sp>
      <p:sp>
        <p:nvSpPr>
          <p:cNvPr id="6" name="Espace réservé du pied de page 5">
            <a:extLst>
              <a:ext uri="{FF2B5EF4-FFF2-40B4-BE49-F238E27FC236}">
                <a16:creationId xmlns:a16="http://schemas.microsoft.com/office/drawing/2014/main" id="{9C36D965-F40D-8B81-9919-043CB7E6A5A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C65429F-ACE4-C560-E6F0-676481A484BA}"/>
              </a:ext>
            </a:extLst>
          </p:cNvPr>
          <p:cNvSpPr>
            <a:spLocks noGrp="1"/>
          </p:cNvSpPr>
          <p:nvPr>
            <p:ph type="sldNum" sz="quarter" idx="12"/>
          </p:nvPr>
        </p:nvSpPr>
        <p:spPr/>
        <p:txBody>
          <a:bodyPr/>
          <a:lstStyle/>
          <a:p>
            <a:fld id="{9F93B8C6-8304-4405-9C73-42C6E5D7948E}" type="slidenum">
              <a:rPr lang="fr-FR" smtClean="0"/>
              <a:t>‹N°›</a:t>
            </a:fld>
            <a:endParaRPr lang="fr-FR"/>
          </a:p>
        </p:txBody>
      </p:sp>
    </p:spTree>
    <p:extLst>
      <p:ext uri="{BB962C8B-B14F-4D97-AF65-F5344CB8AC3E}">
        <p14:creationId xmlns:p14="http://schemas.microsoft.com/office/powerpoint/2010/main" val="3886971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F8FC0-A75C-7D6E-BAC3-6377848451C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D290400-AC27-89E7-9EB8-30891F7154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E592B13-E37B-E58E-6CD9-7E7C6B92842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E668F8C-D102-7BCB-E418-03F2AD4340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778E7FF-AB51-45D8-59B6-D2E196E9A71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46E070E-AEF8-7DD9-E94A-6441FB3C7572}"/>
              </a:ext>
            </a:extLst>
          </p:cNvPr>
          <p:cNvSpPr>
            <a:spLocks noGrp="1"/>
          </p:cNvSpPr>
          <p:nvPr>
            <p:ph type="dt" sz="half" idx="10"/>
          </p:nvPr>
        </p:nvSpPr>
        <p:spPr/>
        <p:txBody>
          <a:bodyPr/>
          <a:lstStyle/>
          <a:p>
            <a:fld id="{8DB1EF60-05CD-4C0B-A086-85F1754EB34E}" type="datetimeFigureOut">
              <a:rPr lang="fr-FR" smtClean="0"/>
              <a:t>17/04/2023</a:t>
            </a:fld>
            <a:endParaRPr lang="fr-FR"/>
          </a:p>
        </p:txBody>
      </p:sp>
      <p:sp>
        <p:nvSpPr>
          <p:cNvPr id="8" name="Espace réservé du pied de page 7">
            <a:extLst>
              <a:ext uri="{FF2B5EF4-FFF2-40B4-BE49-F238E27FC236}">
                <a16:creationId xmlns:a16="http://schemas.microsoft.com/office/drawing/2014/main" id="{7AC915AA-A171-3EAC-A52A-E58BC0BF79E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58A8188-418C-77D3-8B02-F95CEF002C12}"/>
              </a:ext>
            </a:extLst>
          </p:cNvPr>
          <p:cNvSpPr>
            <a:spLocks noGrp="1"/>
          </p:cNvSpPr>
          <p:nvPr>
            <p:ph type="sldNum" sz="quarter" idx="12"/>
          </p:nvPr>
        </p:nvSpPr>
        <p:spPr/>
        <p:txBody>
          <a:bodyPr/>
          <a:lstStyle/>
          <a:p>
            <a:fld id="{9F93B8C6-8304-4405-9C73-42C6E5D7948E}" type="slidenum">
              <a:rPr lang="fr-FR" smtClean="0"/>
              <a:t>‹N°›</a:t>
            </a:fld>
            <a:endParaRPr lang="fr-FR"/>
          </a:p>
        </p:txBody>
      </p:sp>
    </p:spTree>
    <p:extLst>
      <p:ext uri="{BB962C8B-B14F-4D97-AF65-F5344CB8AC3E}">
        <p14:creationId xmlns:p14="http://schemas.microsoft.com/office/powerpoint/2010/main" val="335030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C83E8B-DC27-DF87-4C63-AFEC79E094B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0725A9C-11DD-3E0E-6847-C8886FC253B7}"/>
              </a:ext>
            </a:extLst>
          </p:cNvPr>
          <p:cNvSpPr>
            <a:spLocks noGrp="1"/>
          </p:cNvSpPr>
          <p:nvPr>
            <p:ph type="dt" sz="half" idx="10"/>
          </p:nvPr>
        </p:nvSpPr>
        <p:spPr/>
        <p:txBody>
          <a:bodyPr/>
          <a:lstStyle/>
          <a:p>
            <a:fld id="{8DB1EF60-05CD-4C0B-A086-85F1754EB34E}" type="datetimeFigureOut">
              <a:rPr lang="fr-FR" smtClean="0"/>
              <a:t>17/04/2023</a:t>
            </a:fld>
            <a:endParaRPr lang="fr-FR"/>
          </a:p>
        </p:txBody>
      </p:sp>
      <p:sp>
        <p:nvSpPr>
          <p:cNvPr id="4" name="Espace réservé du pied de page 3">
            <a:extLst>
              <a:ext uri="{FF2B5EF4-FFF2-40B4-BE49-F238E27FC236}">
                <a16:creationId xmlns:a16="http://schemas.microsoft.com/office/drawing/2014/main" id="{1A321DAF-8A51-8BB0-5A92-F193D61638F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9AEB492-B961-8742-34EC-FA8CA59C519B}"/>
              </a:ext>
            </a:extLst>
          </p:cNvPr>
          <p:cNvSpPr>
            <a:spLocks noGrp="1"/>
          </p:cNvSpPr>
          <p:nvPr>
            <p:ph type="sldNum" sz="quarter" idx="12"/>
          </p:nvPr>
        </p:nvSpPr>
        <p:spPr/>
        <p:txBody>
          <a:bodyPr/>
          <a:lstStyle/>
          <a:p>
            <a:fld id="{9F93B8C6-8304-4405-9C73-42C6E5D7948E}" type="slidenum">
              <a:rPr lang="fr-FR" smtClean="0"/>
              <a:t>‹N°›</a:t>
            </a:fld>
            <a:endParaRPr lang="fr-FR"/>
          </a:p>
        </p:txBody>
      </p:sp>
    </p:spTree>
    <p:extLst>
      <p:ext uri="{BB962C8B-B14F-4D97-AF65-F5344CB8AC3E}">
        <p14:creationId xmlns:p14="http://schemas.microsoft.com/office/powerpoint/2010/main" val="388255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74E0C4F-AA13-5259-AE2B-030106ECC178}"/>
              </a:ext>
            </a:extLst>
          </p:cNvPr>
          <p:cNvSpPr>
            <a:spLocks noGrp="1"/>
          </p:cNvSpPr>
          <p:nvPr>
            <p:ph type="dt" sz="half" idx="10"/>
          </p:nvPr>
        </p:nvSpPr>
        <p:spPr/>
        <p:txBody>
          <a:bodyPr/>
          <a:lstStyle/>
          <a:p>
            <a:fld id="{8DB1EF60-05CD-4C0B-A086-85F1754EB34E}" type="datetimeFigureOut">
              <a:rPr lang="fr-FR" smtClean="0"/>
              <a:t>17/04/2023</a:t>
            </a:fld>
            <a:endParaRPr lang="fr-FR"/>
          </a:p>
        </p:txBody>
      </p:sp>
      <p:sp>
        <p:nvSpPr>
          <p:cNvPr id="3" name="Espace réservé du pied de page 2">
            <a:extLst>
              <a:ext uri="{FF2B5EF4-FFF2-40B4-BE49-F238E27FC236}">
                <a16:creationId xmlns:a16="http://schemas.microsoft.com/office/drawing/2014/main" id="{84C05EE6-A093-81D6-FBCD-660D556799A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67FFA08-A4B5-63D0-BA7C-B536406AB2AA}"/>
              </a:ext>
            </a:extLst>
          </p:cNvPr>
          <p:cNvSpPr>
            <a:spLocks noGrp="1"/>
          </p:cNvSpPr>
          <p:nvPr>
            <p:ph type="sldNum" sz="quarter" idx="12"/>
          </p:nvPr>
        </p:nvSpPr>
        <p:spPr/>
        <p:txBody>
          <a:bodyPr/>
          <a:lstStyle/>
          <a:p>
            <a:fld id="{9F93B8C6-8304-4405-9C73-42C6E5D7948E}" type="slidenum">
              <a:rPr lang="fr-FR" smtClean="0"/>
              <a:t>‹N°›</a:t>
            </a:fld>
            <a:endParaRPr lang="fr-FR"/>
          </a:p>
        </p:txBody>
      </p:sp>
    </p:spTree>
    <p:extLst>
      <p:ext uri="{BB962C8B-B14F-4D97-AF65-F5344CB8AC3E}">
        <p14:creationId xmlns:p14="http://schemas.microsoft.com/office/powerpoint/2010/main" val="3828904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B3DF8-31F5-54C6-2599-2A372EB0BF4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9717FF4-0B1F-1F58-8AC8-9B5E9E63C2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5F5E85C-C8FD-94C5-A004-A51F580A6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86D6E89-BF4F-ECA5-02CB-21B675FCBF0E}"/>
              </a:ext>
            </a:extLst>
          </p:cNvPr>
          <p:cNvSpPr>
            <a:spLocks noGrp="1"/>
          </p:cNvSpPr>
          <p:nvPr>
            <p:ph type="dt" sz="half" idx="10"/>
          </p:nvPr>
        </p:nvSpPr>
        <p:spPr/>
        <p:txBody>
          <a:bodyPr/>
          <a:lstStyle/>
          <a:p>
            <a:fld id="{8DB1EF60-05CD-4C0B-A086-85F1754EB34E}" type="datetimeFigureOut">
              <a:rPr lang="fr-FR" smtClean="0"/>
              <a:t>17/04/2023</a:t>
            </a:fld>
            <a:endParaRPr lang="fr-FR"/>
          </a:p>
        </p:txBody>
      </p:sp>
      <p:sp>
        <p:nvSpPr>
          <p:cNvPr id="6" name="Espace réservé du pied de page 5">
            <a:extLst>
              <a:ext uri="{FF2B5EF4-FFF2-40B4-BE49-F238E27FC236}">
                <a16:creationId xmlns:a16="http://schemas.microsoft.com/office/drawing/2014/main" id="{DB092D0A-BE48-D35F-D2AD-87FF390EE44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42FFFA-2A5B-3D8F-0164-C068D1233EDE}"/>
              </a:ext>
            </a:extLst>
          </p:cNvPr>
          <p:cNvSpPr>
            <a:spLocks noGrp="1"/>
          </p:cNvSpPr>
          <p:nvPr>
            <p:ph type="sldNum" sz="quarter" idx="12"/>
          </p:nvPr>
        </p:nvSpPr>
        <p:spPr/>
        <p:txBody>
          <a:bodyPr/>
          <a:lstStyle/>
          <a:p>
            <a:fld id="{9F93B8C6-8304-4405-9C73-42C6E5D7948E}" type="slidenum">
              <a:rPr lang="fr-FR" smtClean="0"/>
              <a:t>‹N°›</a:t>
            </a:fld>
            <a:endParaRPr lang="fr-FR"/>
          </a:p>
        </p:txBody>
      </p:sp>
    </p:spTree>
    <p:extLst>
      <p:ext uri="{BB962C8B-B14F-4D97-AF65-F5344CB8AC3E}">
        <p14:creationId xmlns:p14="http://schemas.microsoft.com/office/powerpoint/2010/main" val="11816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3B0F67-DB30-952C-5CA8-D743C95CD0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118E013-6DC7-6E65-2E23-E849110C6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FCD63DE-CEF7-FFB0-93CE-7940872DBE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3D98FD-C670-5D94-390D-83B00C4AA3A6}"/>
              </a:ext>
            </a:extLst>
          </p:cNvPr>
          <p:cNvSpPr>
            <a:spLocks noGrp="1"/>
          </p:cNvSpPr>
          <p:nvPr>
            <p:ph type="dt" sz="half" idx="10"/>
          </p:nvPr>
        </p:nvSpPr>
        <p:spPr/>
        <p:txBody>
          <a:bodyPr/>
          <a:lstStyle/>
          <a:p>
            <a:fld id="{8DB1EF60-05CD-4C0B-A086-85F1754EB34E}" type="datetimeFigureOut">
              <a:rPr lang="fr-FR" smtClean="0"/>
              <a:t>17/04/2023</a:t>
            </a:fld>
            <a:endParaRPr lang="fr-FR"/>
          </a:p>
        </p:txBody>
      </p:sp>
      <p:sp>
        <p:nvSpPr>
          <p:cNvPr id="6" name="Espace réservé du pied de page 5">
            <a:extLst>
              <a:ext uri="{FF2B5EF4-FFF2-40B4-BE49-F238E27FC236}">
                <a16:creationId xmlns:a16="http://schemas.microsoft.com/office/drawing/2014/main" id="{86388C62-5F40-2500-BE42-EFD7092A2C2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DDA520-3CD0-DDEE-C683-60C2216A96D9}"/>
              </a:ext>
            </a:extLst>
          </p:cNvPr>
          <p:cNvSpPr>
            <a:spLocks noGrp="1"/>
          </p:cNvSpPr>
          <p:nvPr>
            <p:ph type="sldNum" sz="quarter" idx="12"/>
          </p:nvPr>
        </p:nvSpPr>
        <p:spPr/>
        <p:txBody>
          <a:bodyPr/>
          <a:lstStyle/>
          <a:p>
            <a:fld id="{9F93B8C6-8304-4405-9C73-42C6E5D7948E}" type="slidenum">
              <a:rPr lang="fr-FR" smtClean="0"/>
              <a:t>‹N°›</a:t>
            </a:fld>
            <a:endParaRPr lang="fr-FR"/>
          </a:p>
        </p:txBody>
      </p:sp>
    </p:spTree>
    <p:extLst>
      <p:ext uri="{BB962C8B-B14F-4D97-AF65-F5344CB8AC3E}">
        <p14:creationId xmlns:p14="http://schemas.microsoft.com/office/powerpoint/2010/main" val="1788597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28825DF-E951-734C-0FAA-50CFB7034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D5E1991-4161-9725-1BE5-20E305BF7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5633DA-1217-9CD5-3745-BDAC267D50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1EF60-05CD-4C0B-A086-85F1754EB34E}" type="datetimeFigureOut">
              <a:rPr lang="fr-FR" smtClean="0"/>
              <a:t>17/04/2023</a:t>
            </a:fld>
            <a:endParaRPr lang="fr-FR"/>
          </a:p>
        </p:txBody>
      </p:sp>
      <p:sp>
        <p:nvSpPr>
          <p:cNvPr id="5" name="Espace réservé du pied de page 4">
            <a:extLst>
              <a:ext uri="{FF2B5EF4-FFF2-40B4-BE49-F238E27FC236}">
                <a16:creationId xmlns:a16="http://schemas.microsoft.com/office/drawing/2014/main" id="{BE9B3CC0-926E-E2A2-7A08-6B4A18DE1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06608C4-2A0D-407A-BB08-951D267D8B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3B8C6-8304-4405-9C73-42C6E5D7948E}" type="slidenum">
              <a:rPr lang="fr-FR" smtClean="0"/>
              <a:t>‹N°›</a:t>
            </a:fld>
            <a:endParaRPr lang="fr-FR"/>
          </a:p>
        </p:txBody>
      </p:sp>
    </p:spTree>
    <p:extLst>
      <p:ext uri="{BB962C8B-B14F-4D97-AF65-F5344CB8AC3E}">
        <p14:creationId xmlns:p14="http://schemas.microsoft.com/office/powerpoint/2010/main" val="296521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olien-oleron.fr/wp-content/uploads/2022/05/Six-dementis-au-Maitre-douvrage-sur-lutilite-de-leolien-en-mer-en-Charente-Maritime-2.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onnaissancedesenergies.org/rendement-de-la-chaine-hydrogene-cas-du-power-h2-power-22021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spofrance.org/2020/10/29/leolien-et-le-solaire-photovoltaique-en-europe-la-trahison-des-clercs-par-bernard-durand-et-jean-pierre-riou-01-janvier-2020/courtoisi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onnaissancedesenergies.org/rendement-de-la-chaine-hydrogene-cas-du-power-h2-power-22021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6491D7-FB10-550F-B2F6-AAC7A407AF49}"/>
              </a:ext>
            </a:extLst>
          </p:cNvPr>
          <p:cNvSpPr>
            <a:spLocks noGrp="1"/>
          </p:cNvSpPr>
          <p:nvPr>
            <p:ph type="ctrTitle"/>
          </p:nvPr>
        </p:nvSpPr>
        <p:spPr>
          <a:xfrm>
            <a:off x="0" y="0"/>
            <a:ext cx="12253258" cy="2009554"/>
          </a:xfrm>
          <a:solidFill>
            <a:schemeClr val="bg1">
              <a:lumMod val="95000"/>
            </a:schemeClr>
          </a:solidFill>
          <a:ln w="38100">
            <a:solidFill>
              <a:srgbClr val="FF0000"/>
            </a:solidFill>
          </a:ln>
        </p:spPr>
        <p:txBody>
          <a:bodyPr>
            <a:normAutofit fontScale="90000"/>
          </a:bodyPr>
          <a:lstStyle/>
          <a:p>
            <a:r>
              <a:rPr lang="fr-FR" sz="4000" b="1" dirty="0"/>
              <a:t>Construire encore plus d’éolien en France,</a:t>
            </a:r>
            <a:br>
              <a:rPr lang="fr-FR" sz="4000" b="1" dirty="0"/>
            </a:br>
            <a:r>
              <a:rPr lang="fr-FR" sz="4000" b="1" dirty="0"/>
              <a:t> en mer comme à terre, sera</a:t>
            </a:r>
            <a:br>
              <a:rPr lang="fr-FR" sz="4000" b="1" dirty="0"/>
            </a:br>
            <a:r>
              <a:rPr lang="fr-FR" sz="4000" b="1" dirty="0"/>
              <a:t>une monumentale et très coûteuse erreur</a:t>
            </a:r>
            <a:br>
              <a:rPr lang="fr-FR" sz="4000" b="1" dirty="0"/>
            </a:br>
            <a:r>
              <a:rPr lang="fr-FR" sz="4000" b="1" dirty="0"/>
              <a:t>+ </a:t>
            </a:r>
            <a:r>
              <a:rPr lang="fr-FR" sz="3100" b="1" i="1" dirty="0"/>
              <a:t>et pour les mêmes raisons construire plus de solaire photovoltaïque </a:t>
            </a:r>
          </a:p>
        </p:txBody>
      </p:sp>
      <p:pic>
        <p:nvPicPr>
          <p:cNvPr id="3" name="Image 2">
            <a:extLst>
              <a:ext uri="{FF2B5EF4-FFF2-40B4-BE49-F238E27FC236}">
                <a16:creationId xmlns:a16="http://schemas.microsoft.com/office/drawing/2014/main" id="{E61925E0-A611-2A6A-DEC4-33B89508D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09554"/>
            <a:ext cx="12253258" cy="4848447"/>
          </a:xfrm>
          <a:prstGeom prst="rect">
            <a:avLst/>
          </a:prstGeom>
        </p:spPr>
      </p:pic>
    </p:spTree>
    <p:extLst>
      <p:ext uri="{BB962C8B-B14F-4D97-AF65-F5344CB8AC3E}">
        <p14:creationId xmlns:p14="http://schemas.microsoft.com/office/powerpoint/2010/main" val="415865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B6A5456-41EF-4A74-83EA-51E672E0D533}"/>
              </a:ext>
            </a:extLst>
          </p:cNvPr>
          <p:cNvSpPr txBox="1"/>
          <p:nvPr/>
        </p:nvSpPr>
        <p:spPr>
          <a:xfrm>
            <a:off x="7969288" y="310760"/>
            <a:ext cx="3991484" cy="6247864"/>
          </a:xfrm>
          <a:prstGeom prst="rect">
            <a:avLst/>
          </a:prstGeom>
          <a:solidFill>
            <a:schemeClr val="accent4">
              <a:lumMod val="20000"/>
              <a:lumOff val="80000"/>
            </a:schemeClr>
          </a:solidFill>
          <a:ln w="28575">
            <a:solidFill>
              <a:srgbClr val="FF0000"/>
            </a:solidFill>
          </a:ln>
        </p:spPr>
        <p:txBody>
          <a:bodyPr wrap="square" rtlCol="0">
            <a:spAutoFit/>
          </a:bodyPr>
          <a:lstStyle/>
          <a:p>
            <a:r>
              <a:rPr lang="fr-FR" sz="2000" b="1" dirty="0"/>
              <a:t>Comparaison pour Janvier 2014 </a:t>
            </a:r>
          </a:p>
          <a:p>
            <a:r>
              <a:rPr lang="fr-FR" sz="2000" b="1" dirty="0"/>
              <a:t>des profils de la production éolienne totale et de la puissance totale consommée en France. Les échelles ne sont pas les mêmes: à gauche l’éolien, à droite la consommation. </a:t>
            </a:r>
          </a:p>
          <a:p>
            <a:r>
              <a:rPr lang="fr-FR" sz="2000" b="1" dirty="0"/>
              <a:t>Pour comparer les profils, on a fait coïncider la production éolienne </a:t>
            </a:r>
          </a:p>
          <a:p>
            <a:r>
              <a:rPr lang="fr-FR" sz="2000" b="1" dirty="0"/>
              <a:t>moyenne avec la consommation moyenne ( ligne verte).</a:t>
            </a:r>
          </a:p>
          <a:p>
            <a:r>
              <a:rPr lang="fr-FR" sz="2000" b="1" dirty="0"/>
              <a:t>On constate que les deux profils sont très différents. </a:t>
            </a:r>
          </a:p>
          <a:p>
            <a:r>
              <a:rPr lang="fr-FR" sz="2000" b="1" dirty="0">
                <a:solidFill>
                  <a:srgbClr val="FF0000"/>
                </a:solidFill>
              </a:rPr>
              <a:t>La production éolienne est donc inutilisable telle quelle pour contribuer à la consommation des Français et doit donc être équilibrée pour cela par la production de centrales pilotables fonctionnant en suivi de charge.</a:t>
            </a:r>
          </a:p>
        </p:txBody>
      </p:sp>
      <p:pic>
        <p:nvPicPr>
          <p:cNvPr id="8" name="Graphique 3">
            <a:extLst>
              <a:ext uri="{FF2B5EF4-FFF2-40B4-BE49-F238E27FC236}">
                <a16:creationId xmlns:a16="http://schemas.microsoft.com/office/drawing/2014/main" id="{53504F24-22AB-4740-B76F-BEE7FF88526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7579"/>
          <a:stretch/>
        </p:blipFill>
        <p:spPr bwMode="auto">
          <a:xfrm>
            <a:off x="79513" y="310760"/>
            <a:ext cx="7889774" cy="62888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627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BF23CC-A4E6-A735-567B-684804EBA807}"/>
              </a:ext>
            </a:extLst>
          </p:cNvPr>
          <p:cNvSpPr>
            <a:spLocks noGrp="1"/>
          </p:cNvSpPr>
          <p:nvPr>
            <p:ph type="title"/>
          </p:nvPr>
        </p:nvSpPr>
        <p:spPr>
          <a:xfrm>
            <a:off x="74428" y="1"/>
            <a:ext cx="12117571" cy="1424762"/>
          </a:xfrm>
          <a:solidFill>
            <a:schemeClr val="bg1">
              <a:lumMod val="95000"/>
            </a:schemeClr>
          </a:solidFill>
          <a:ln w="28575">
            <a:solidFill>
              <a:schemeClr val="tx1"/>
            </a:solidFill>
          </a:ln>
        </p:spPr>
        <p:txBody>
          <a:bodyPr>
            <a:normAutofit fontScale="90000"/>
          </a:bodyPr>
          <a:lstStyle/>
          <a:p>
            <a:pPr algn="just"/>
            <a:r>
              <a:rPr lang="fr-FR" sz="2800" b="1" dirty="0"/>
              <a:t>Quel que soit le développement de l’éolien (et du solaire photovoltaïque), il faudra quand même disposer d’une puissance pilotable en état de marche au moins égale à la plus grande  puissance consommée de l’année, qui a lieu lors des anticyclones d’hiver sans vent et sans soleil, plus une bonne marge de sécurité. Voici pourquoi :</a:t>
            </a:r>
          </a:p>
        </p:txBody>
      </p:sp>
      <p:sp>
        <p:nvSpPr>
          <p:cNvPr id="3" name="Espace réservé du contenu 2">
            <a:extLst>
              <a:ext uri="{FF2B5EF4-FFF2-40B4-BE49-F238E27FC236}">
                <a16:creationId xmlns:a16="http://schemas.microsoft.com/office/drawing/2014/main" id="{212B2CFE-D0B2-FE81-C602-F8C8AEA3C6F6}"/>
              </a:ext>
            </a:extLst>
          </p:cNvPr>
          <p:cNvSpPr>
            <a:spLocks noGrp="1"/>
          </p:cNvSpPr>
          <p:nvPr>
            <p:ph idx="1"/>
          </p:nvPr>
        </p:nvSpPr>
        <p:spPr>
          <a:xfrm>
            <a:off x="74428" y="1424763"/>
            <a:ext cx="12117572" cy="5433236"/>
          </a:xfrm>
          <a:solidFill>
            <a:schemeClr val="accent4">
              <a:lumMod val="20000"/>
              <a:lumOff val="80000"/>
            </a:schemeClr>
          </a:solidFill>
          <a:ln w="28575">
            <a:solidFill>
              <a:schemeClr val="tx1"/>
            </a:solidFill>
          </a:ln>
        </p:spPr>
        <p:txBody>
          <a:bodyPr>
            <a:normAutofit fontScale="25000" lnSpcReduction="20000"/>
          </a:bodyPr>
          <a:lstStyle/>
          <a:p>
            <a:pPr marL="0" indent="0">
              <a:buNone/>
            </a:pPr>
            <a:endParaRPr lang="fr-FR" sz="8000" b="1" dirty="0"/>
          </a:p>
          <a:p>
            <a:pPr marL="0" indent="0">
              <a:buNone/>
            </a:pPr>
            <a:r>
              <a:rPr lang="fr-FR" sz="8000" b="1" dirty="0"/>
              <a:t>La puissance </a:t>
            </a:r>
            <a:r>
              <a:rPr lang="fr-FR" sz="8000" b="1" dirty="0">
                <a:solidFill>
                  <a:srgbClr val="FF0000"/>
                </a:solidFill>
              </a:rPr>
              <a:t>effective</a:t>
            </a:r>
            <a:r>
              <a:rPr lang="fr-FR" sz="8000" b="1" dirty="0"/>
              <a:t> des éoliennes, on l’a vu,  </a:t>
            </a:r>
            <a:r>
              <a:rPr lang="fr-FR" sz="8000" b="1" dirty="0">
                <a:solidFill>
                  <a:srgbClr val="FF0000"/>
                </a:solidFill>
              </a:rPr>
              <a:t>fluctue énormément et rapidement </a:t>
            </a:r>
            <a:r>
              <a:rPr lang="fr-FR" sz="8000" b="1" dirty="0"/>
              <a:t> en fonction des conditions de vent, </a:t>
            </a:r>
            <a:r>
              <a:rPr lang="fr-FR" sz="8000" b="1" dirty="0">
                <a:solidFill>
                  <a:srgbClr val="FF0000"/>
                </a:solidFill>
              </a:rPr>
              <a:t>cela de façon aléatoire</a:t>
            </a:r>
            <a:r>
              <a:rPr lang="fr-FR" sz="8000" b="1" dirty="0"/>
              <a:t>. Elle atteint rarement la puissance </a:t>
            </a:r>
            <a:r>
              <a:rPr lang="fr-FR" sz="8000" b="1" dirty="0">
                <a:solidFill>
                  <a:srgbClr val="FF0000"/>
                </a:solidFill>
              </a:rPr>
              <a:t>nominale</a:t>
            </a:r>
            <a:r>
              <a:rPr lang="fr-FR" sz="8000" b="1" dirty="0"/>
              <a:t> et peut même ne pas produire du tout pendant des périodes d’une semaine à quinze jours, en particulier lors des grands anticyclones d’hiver où il peut y avoir très peu de vent ( et de soleil)  sur la majeure partie de l’Europe Occidentale.</a:t>
            </a:r>
          </a:p>
          <a:p>
            <a:pPr marL="0" indent="0">
              <a:buNone/>
            </a:pPr>
            <a:r>
              <a:rPr lang="fr-FR" sz="8000" b="1" dirty="0"/>
              <a:t>Pour être utilisable par un consommateur, la puissance effective éolienne doit donc être associée à de la puissance fournie à la demande par des centrales pilotables </a:t>
            </a:r>
            <a:r>
              <a:rPr lang="fr-FR" sz="8000" b="1" dirty="0">
                <a:solidFill>
                  <a:srgbClr val="FF0000"/>
                </a:solidFill>
              </a:rPr>
              <a:t>en suivi de charge</a:t>
            </a:r>
            <a:r>
              <a:rPr lang="fr-FR" sz="8000" b="1" dirty="0"/>
              <a:t>, de façon que cette association (ce mix) produise à tout moment une puissance égale </a:t>
            </a:r>
            <a:r>
              <a:rPr lang="fr-FR" sz="8000" b="1" dirty="0">
                <a:solidFill>
                  <a:srgbClr val="FF0000"/>
                </a:solidFill>
              </a:rPr>
              <a:t>à 1% près </a:t>
            </a:r>
            <a:r>
              <a:rPr lang="fr-FR" sz="8000" b="1" dirty="0"/>
              <a:t>à celle de la consommation  (la demande).</a:t>
            </a:r>
          </a:p>
          <a:p>
            <a:pPr marL="0" indent="0">
              <a:buNone/>
            </a:pPr>
            <a:r>
              <a:rPr lang="fr-FR" sz="8000" b="1" dirty="0"/>
              <a:t>La pointe la plus élevée dans l’année de la demande de puissance consommée a lieu malheureusement en soirée lors de ces grands anticyclones d’hiver , alors que les éoliennes (et le solaire PV) peuvent être indisponibles sur la majeure partie de l’Europe. Il faut donc qu’à ces moments là, quand éolien et solaire PV font défaut, </a:t>
            </a:r>
            <a:r>
              <a:rPr lang="fr-FR" sz="8000" b="1" dirty="0">
                <a:solidFill>
                  <a:srgbClr val="FF0000"/>
                </a:solidFill>
              </a:rPr>
              <a:t>la puissance pilotable disponible</a:t>
            </a:r>
            <a:r>
              <a:rPr lang="fr-FR" sz="8000" b="1" dirty="0"/>
              <a:t> soit au moins égale à la puissance maximale appelée par les consommateurs. </a:t>
            </a:r>
            <a:r>
              <a:rPr lang="fr-FR" sz="8000" b="1" dirty="0">
                <a:solidFill>
                  <a:srgbClr val="FF0000"/>
                </a:solidFill>
              </a:rPr>
              <a:t>Une marge de sécurité confortable est en outre nécessaire, en cas de défaillance de centrales pilotables</a:t>
            </a:r>
            <a:r>
              <a:rPr lang="fr-FR" sz="8000" b="1" dirty="0"/>
              <a:t>.</a:t>
            </a:r>
          </a:p>
          <a:p>
            <a:pPr marL="0" indent="0">
              <a:buNone/>
            </a:pPr>
            <a:r>
              <a:rPr lang="fr-FR" sz="9600" b="1" dirty="0">
                <a:solidFill>
                  <a:srgbClr val="FF0000"/>
                </a:solidFill>
              </a:rPr>
              <a:t>Disposer d’une puissance pilotable en état de marche au moins égale à la puissance de la demande maximale d’électricité de l’année (la pointe annuelle) plus une bonne marge de sécurité est donc un impératif que notre pays a malheureusement de moins en moins respecté au cours des ans. D’où les très graves difficultés actuelles.</a:t>
            </a:r>
          </a:p>
          <a:p>
            <a:pPr marL="0" indent="0">
              <a:buNone/>
            </a:pPr>
            <a:r>
              <a:rPr lang="fr-FR" sz="9600" b="1" dirty="0">
                <a:solidFill>
                  <a:srgbClr val="FF0000"/>
                </a:solidFill>
              </a:rPr>
              <a:t>Rien ne sert de construire encore plus d’éoliennes, car quel qu’en soit le nombre, pas de vent, pas d’électricité. Il en est de même pour le solaire PV: pas de soleil, pas d’électricité.</a:t>
            </a:r>
          </a:p>
          <a:p>
            <a:endParaRPr lang="fr-FR" dirty="0"/>
          </a:p>
        </p:txBody>
      </p:sp>
    </p:spTree>
    <p:extLst>
      <p:ext uri="{BB962C8B-B14F-4D97-AF65-F5344CB8AC3E}">
        <p14:creationId xmlns:p14="http://schemas.microsoft.com/office/powerpoint/2010/main" val="450456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7ABD9-FC37-3033-7113-9D51B50EBFB6}"/>
              </a:ext>
            </a:extLst>
          </p:cNvPr>
          <p:cNvSpPr>
            <a:spLocks noGrp="1"/>
          </p:cNvSpPr>
          <p:nvPr>
            <p:ph type="title"/>
          </p:nvPr>
        </p:nvSpPr>
        <p:spPr>
          <a:xfrm>
            <a:off x="0" y="1"/>
            <a:ext cx="12191999" cy="1137683"/>
          </a:xfrm>
          <a:solidFill>
            <a:schemeClr val="bg1">
              <a:lumMod val="95000"/>
            </a:schemeClr>
          </a:solidFill>
          <a:ln w="28575">
            <a:solidFill>
              <a:schemeClr val="tx1"/>
            </a:solidFill>
          </a:ln>
        </p:spPr>
        <p:txBody>
          <a:bodyPr>
            <a:normAutofit/>
          </a:bodyPr>
          <a:lstStyle/>
          <a:p>
            <a:r>
              <a:rPr lang="fr-FR" sz="3200" dirty="0"/>
              <a:t> </a:t>
            </a:r>
            <a:r>
              <a:rPr lang="fr-FR" sz="2800" b="1" dirty="0"/>
              <a:t>Faire plus d’éolien (et de solaire PV) en France correspond-il aux objectifs affichés (ou inavoués) de notre politique énergétique? </a:t>
            </a:r>
          </a:p>
        </p:txBody>
      </p:sp>
      <p:sp>
        <p:nvSpPr>
          <p:cNvPr id="3" name="Espace réservé du contenu 2">
            <a:extLst>
              <a:ext uri="{FF2B5EF4-FFF2-40B4-BE49-F238E27FC236}">
                <a16:creationId xmlns:a16="http://schemas.microsoft.com/office/drawing/2014/main" id="{DFBBDF64-BB7A-4F77-B594-4606521E63F5}"/>
              </a:ext>
            </a:extLst>
          </p:cNvPr>
          <p:cNvSpPr>
            <a:spLocks noGrp="1"/>
          </p:cNvSpPr>
          <p:nvPr>
            <p:ph idx="1"/>
          </p:nvPr>
        </p:nvSpPr>
        <p:spPr>
          <a:xfrm>
            <a:off x="-1" y="1010093"/>
            <a:ext cx="12191999" cy="5826642"/>
          </a:xfrm>
          <a:solidFill>
            <a:schemeClr val="accent4">
              <a:lumMod val="20000"/>
              <a:lumOff val="80000"/>
            </a:schemeClr>
          </a:solidFill>
          <a:ln w="28575">
            <a:solidFill>
              <a:schemeClr val="tx1"/>
            </a:solidFill>
          </a:ln>
        </p:spPr>
        <p:txBody>
          <a:bodyPr>
            <a:normAutofit/>
          </a:bodyPr>
          <a:lstStyle/>
          <a:p>
            <a:pPr marL="0" indent="0">
              <a:buNone/>
            </a:pPr>
            <a:r>
              <a:rPr lang="fr-FR" b="1" dirty="0">
                <a:solidFill>
                  <a:srgbClr val="FF0000"/>
                </a:solidFill>
              </a:rPr>
              <a:t>Objectif n°1 ( inavoué): Faire plus d’éolien et le solaire PV va nous permettre de supprimer des réacteurs nucléaires!</a:t>
            </a:r>
          </a:p>
          <a:p>
            <a:pPr marL="0" indent="0">
              <a:buNone/>
            </a:pPr>
            <a:r>
              <a:rPr lang="fr-FR" b="1" dirty="0"/>
              <a:t>C’est faux: du fait de leur intermittence, l’éolien et le solaire PV , aussi importants que puisse être leur développement, </a:t>
            </a:r>
            <a:r>
              <a:rPr lang="fr-FR" b="1" dirty="0">
                <a:solidFill>
                  <a:srgbClr val="FF0000"/>
                </a:solidFill>
              </a:rPr>
              <a:t>ne nous permettront pas de réduire la puissance cumulée de nos centrales pilotables, </a:t>
            </a:r>
            <a:r>
              <a:rPr lang="fr-FR" b="1" dirty="0"/>
              <a:t>qui devra  toujours être au moins égale à la puissance maximale annuelle de notre consommation, plus une bonne marge de sécurité.</a:t>
            </a:r>
          </a:p>
          <a:p>
            <a:pPr marL="0" indent="0">
              <a:buNone/>
            </a:pPr>
            <a:r>
              <a:rPr lang="fr-FR" b="1" dirty="0">
                <a:solidFill>
                  <a:srgbClr val="FF0000"/>
                </a:solidFill>
              </a:rPr>
              <a:t>Pour supprimer des réacteurs nucléaires, il faut pour l’essentiel disposer d’une puissance équivalente en centrales pilotables à charbon, à fuel et/où à gaz, comme l’Allemagne. La France, qui a très peu de ces centrales, devrait donc en construire. </a:t>
            </a:r>
          </a:p>
          <a:p>
            <a:pPr marL="0" indent="0">
              <a:buNone/>
            </a:pPr>
            <a:r>
              <a:rPr lang="fr-FR" b="1" dirty="0">
                <a:solidFill>
                  <a:srgbClr val="FF0000"/>
                </a:solidFill>
              </a:rPr>
              <a:t>Pourquoi pas? Mais pourquoi le cache-t-on aux Français? De peur qu’ils ne soient pas d’accord?</a:t>
            </a:r>
            <a:endParaRPr lang="fr-FR" dirty="0"/>
          </a:p>
        </p:txBody>
      </p:sp>
    </p:spTree>
    <p:extLst>
      <p:ext uri="{BB962C8B-B14F-4D97-AF65-F5344CB8AC3E}">
        <p14:creationId xmlns:p14="http://schemas.microsoft.com/office/powerpoint/2010/main" val="223080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2F0203-C7C6-E40D-F9B0-EE1525163D2D}"/>
              </a:ext>
            </a:extLst>
          </p:cNvPr>
          <p:cNvSpPr>
            <a:spLocks noGrp="1"/>
          </p:cNvSpPr>
          <p:nvPr>
            <p:ph type="title"/>
          </p:nvPr>
        </p:nvSpPr>
        <p:spPr>
          <a:xfrm>
            <a:off x="0" y="1"/>
            <a:ext cx="12192000" cy="925032"/>
          </a:xfrm>
          <a:solidFill>
            <a:schemeClr val="bg1">
              <a:lumMod val="95000"/>
            </a:schemeClr>
          </a:solidFill>
          <a:ln w="28575">
            <a:solidFill>
              <a:schemeClr val="tx1"/>
            </a:solidFill>
          </a:ln>
        </p:spPr>
        <p:txBody>
          <a:bodyPr>
            <a:normAutofit fontScale="90000"/>
          </a:bodyPr>
          <a:lstStyle/>
          <a:p>
            <a:r>
              <a:rPr lang="fr-FR" sz="3200" b="1" dirty="0"/>
              <a:t>Faire plus d’éolien (et de solaire PV) en France correspond-il aux objectifs affichés (ou inavoués) de notre politique énergétique?</a:t>
            </a:r>
            <a:endParaRPr lang="fr-FR" sz="3200" dirty="0"/>
          </a:p>
        </p:txBody>
      </p:sp>
      <p:sp>
        <p:nvSpPr>
          <p:cNvPr id="3" name="Espace réservé du contenu 2">
            <a:extLst>
              <a:ext uri="{FF2B5EF4-FFF2-40B4-BE49-F238E27FC236}">
                <a16:creationId xmlns:a16="http://schemas.microsoft.com/office/drawing/2014/main" id="{CC2F090A-7141-FD3A-9DA3-D97BECC59BA9}"/>
              </a:ext>
            </a:extLst>
          </p:cNvPr>
          <p:cNvSpPr>
            <a:spLocks noGrp="1"/>
          </p:cNvSpPr>
          <p:nvPr>
            <p:ph idx="1"/>
          </p:nvPr>
        </p:nvSpPr>
        <p:spPr>
          <a:xfrm>
            <a:off x="0" y="925033"/>
            <a:ext cx="12192000" cy="5932966"/>
          </a:xfrm>
          <a:solidFill>
            <a:schemeClr val="accent4">
              <a:lumMod val="20000"/>
              <a:lumOff val="80000"/>
            </a:schemeClr>
          </a:solidFill>
          <a:ln w="28575">
            <a:solidFill>
              <a:schemeClr val="tx1"/>
            </a:solidFill>
          </a:ln>
        </p:spPr>
        <p:txBody>
          <a:bodyPr>
            <a:normAutofit fontScale="92500" lnSpcReduction="20000"/>
          </a:bodyPr>
          <a:lstStyle/>
          <a:p>
            <a:pPr marL="0" indent="0">
              <a:lnSpc>
                <a:spcPct val="120000"/>
              </a:lnSpc>
              <a:buNone/>
            </a:pPr>
            <a:r>
              <a:rPr lang="fr-FR" b="1" dirty="0">
                <a:solidFill>
                  <a:srgbClr val="FF0000"/>
                </a:solidFill>
              </a:rPr>
              <a:t>Objectif n° 2 : Faire beaucoup plus d’éolien et de solaire PV nous permettra de diminuer les émissions de CO</a:t>
            </a:r>
            <a:r>
              <a:rPr lang="fr-FR" sz="2000" b="1" dirty="0">
                <a:solidFill>
                  <a:srgbClr val="FF0000"/>
                </a:solidFill>
              </a:rPr>
              <a:t>2</a:t>
            </a:r>
            <a:r>
              <a:rPr lang="fr-FR" b="1" dirty="0">
                <a:solidFill>
                  <a:srgbClr val="FF0000"/>
                </a:solidFill>
              </a:rPr>
              <a:t> de notre production d’électricité et de contribuer ainsi puissamment à la lutte contre le réchauffement climatique!</a:t>
            </a:r>
          </a:p>
          <a:p>
            <a:pPr marL="0" indent="0">
              <a:lnSpc>
                <a:spcPct val="120000"/>
              </a:lnSpc>
              <a:buNone/>
            </a:pPr>
            <a:r>
              <a:rPr lang="fr-FR" b="1" dirty="0"/>
              <a:t>C’est faux! Car notre production d’électricité est déjà de très loin la moins émettrice de CO</a:t>
            </a:r>
            <a:r>
              <a:rPr lang="fr-FR" sz="2200" b="1" dirty="0"/>
              <a:t>2</a:t>
            </a:r>
            <a:r>
              <a:rPr lang="fr-FR" b="1" dirty="0"/>
              <a:t> par kWh produit de tous les grands pays industrialisés, grâce à nos centrales nucléaires et hydroélectriques. La production de l’éolien et du solaire PV ne fait que remplacer partiellement celle de ces centrales </a:t>
            </a:r>
            <a:r>
              <a:rPr lang="fr-FR" b="1" dirty="0">
                <a:solidFill>
                  <a:srgbClr val="FF0000"/>
                </a:solidFill>
              </a:rPr>
              <a:t>sans permettre de les fermer</a:t>
            </a:r>
            <a:r>
              <a:rPr lang="fr-FR" b="1" dirty="0"/>
              <a:t> et n’apporte donc strictement rien pour le climat.</a:t>
            </a:r>
          </a:p>
          <a:p>
            <a:pPr marL="0" indent="0">
              <a:lnSpc>
                <a:spcPct val="120000"/>
              </a:lnSpc>
              <a:buNone/>
            </a:pPr>
            <a:r>
              <a:rPr lang="fr-FR" b="1" dirty="0">
                <a:solidFill>
                  <a:srgbClr val="FF0000"/>
                </a:solidFill>
              </a:rPr>
              <a:t>Bien au contraire il faudra pour équilibrer l’éolien et le solaire PV supplémentaires augmenter leur recours à  nos centrales pilotables. Si ce ne sont pas des centrales nucléaires ou hydroélectriques, ce seront des centrales à charbon, à fuel ou à gaz, qui feront augmenter les émissions de CO</a:t>
            </a:r>
            <a:r>
              <a:rPr lang="fr-FR" sz="2200" b="1" dirty="0">
                <a:solidFill>
                  <a:srgbClr val="FF0000"/>
                </a:solidFill>
              </a:rPr>
              <a:t>2</a:t>
            </a:r>
            <a:r>
              <a:rPr lang="fr-FR" b="1" dirty="0">
                <a:solidFill>
                  <a:srgbClr val="FF0000"/>
                </a:solidFill>
              </a:rPr>
              <a:t> de notre production d’électricité! Est-ce bien ce que veulent les Français?</a:t>
            </a:r>
          </a:p>
          <a:p>
            <a:endParaRPr lang="fr-FR" dirty="0"/>
          </a:p>
        </p:txBody>
      </p:sp>
    </p:spTree>
    <p:extLst>
      <p:ext uri="{BB962C8B-B14F-4D97-AF65-F5344CB8AC3E}">
        <p14:creationId xmlns:p14="http://schemas.microsoft.com/office/powerpoint/2010/main" val="3986192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1EB51A-A682-9F00-5355-16C868C2268D}"/>
              </a:ext>
            </a:extLst>
          </p:cNvPr>
          <p:cNvSpPr>
            <a:spLocks noGrp="1"/>
          </p:cNvSpPr>
          <p:nvPr>
            <p:ph type="title"/>
          </p:nvPr>
        </p:nvSpPr>
        <p:spPr>
          <a:xfrm>
            <a:off x="0" y="1"/>
            <a:ext cx="12192000" cy="1349828"/>
          </a:xfrm>
          <a:solidFill>
            <a:schemeClr val="bg2"/>
          </a:solidFill>
          <a:ln w="28575">
            <a:solidFill>
              <a:schemeClr val="tx1"/>
            </a:solidFill>
          </a:ln>
        </p:spPr>
        <p:txBody>
          <a:bodyPr>
            <a:noAutofit/>
          </a:bodyPr>
          <a:lstStyle/>
          <a:p>
            <a:r>
              <a:rPr lang="fr-FR" sz="2800" b="1" dirty="0"/>
              <a:t>Faire plus d’éolien (et de solaire PV) en France correspond-il bien aux objectifs affichés (ou inavoués) de notre politique énergétique?</a:t>
            </a:r>
          </a:p>
        </p:txBody>
      </p:sp>
      <p:sp>
        <p:nvSpPr>
          <p:cNvPr id="3" name="Espace réservé du contenu 2">
            <a:extLst>
              <a:ext uri="{FF2B5EF4-FFF2-40B4-BE49-F238E27FC236}">
                <a16:creationId xmlns:a16="http://schemas.microsoft.com/office/drawing/2014/main" id="{0286F444-A01E-1152-92A2-464545D7B2CB}"/>
              </a:ext>
            </a:extLst>
          </p:cNvPr>
          <p:cNvSpPr>
            <a:spLocks noGrp="1"/>
          </p:cNvSpPr>
          <p:nvPr>
            <p:ph idx="1"/>
          </p:nvPr>
        </p:nvSpPr>
        <p:spPr>
          <a:xfrm>
            <a:off x="-7088" y="1117939"/>
            <a:ext cx="12192000" cy="5740060"/>
          </a:xfrm>
          <a:solidFill>
            <a:schemeClr val="accent4">
              <a:lumMod val="20000"/>
              <a:lumOff val="80000"/>
            </a:schemeClr>
          </a:solidFill>
          <a:ln w="28575">
            <a:solidFill>
              <a:schemeClr val="tx1"/>
            </a:solidFill>
          </a:ln>
        </p:spPr>
        <p:txBody>
          <a:bodyPr>
            <a:normAutofit/>
          </a:bodyPr>
          <a:lstStyle/>
          <a:p>
            <a:pPr marL="0" indent="0">
              <a:buNone/>
            </a:pPr>
            <a:r>
              <a:rPr lang="fr-FR" b="1" dirty="0">
                <a:solidFill>
                  <a:srgbClr val="FF0000"/>
                </a:solidFill>
              </a:rPr>
              <a:t>Objectif n°3: II est nécessaire de produire plus d’électricité pour faire face à une consommation croissante (voitures électriques, report des déplacements en voiture sur le train, production d’hydrogène électrolytique…). Plus d’éolien et de solaire PV est nécessaire pour faire face à cette croissance de la consommation, Et cela n’entraînera aucune production supplémentaire de CO</a:t>
            </a:r>
            <a:r>
              <a:rPr lang="fr-FR" sz="2000" b="1" dirty="0">
                <a:solidFill>
                  <a:srgbClr val="FF0000"/>
                </a:solidFill>
              </a:rPr>
              <a:t>2</a:t>
            </a:r>
            <a:r>
              <a:rPr lang="fr-FR" sz="2200" b="1" dirty="0">
                <a:solidFill>
                  <a:srgbClr val="FF0000"/>
                </a:solidFill>
              </a:rPr>
              <a:t> </a:t>
            </a:r>
            <a:r>
              <a:rPr lang="fr-FR" b="1" dirty="0">
                <a:solidFill>
                  <a:srgbClr val="FF0000"/>
                </a:solidFill>
              </a:rPr>
              <a:t>!</a:t>
            </a:r>
          </a:p>
          <a:p>
            <a:pPr marL="0" indent="0">
              <a:buNone/>
            </a:pPr>
            <a:r>
              <a:rPr lang="fr-FR" b="1" dirty="0"/>
              <a:t>C’est faux! En effet toute croissance de la puissance d’éolien et de solaire PV nécessitera un recours à une puissance supplémentaire de centrales pilotables. Or si l’éolien et le solaire PV auront obligatoirement besoin de ces centrales, ces centrales n’auront pas besoin d’eux et pourraient parfaitement produire à elles seules ce supplément d’électricité, cela à moindre coût.</a:t>
            </a:r>
          </a:p>
          <a:p>
            <a:pPr marL="0" indent="0">
              <a:buNone/>
            </a:pPr>
            <a:r>
              <a:rPr lang="fr-FR" b="1" dirty="0">
                <a:solidFill>
                  <a:srgbClr val="FF0000"/>
                </a:solidFill>
              </a:rPr>
              <a:t>Et si ces centrales sont des centrales nucléaires ou hydroélectriques comme en France, il n’y aura pas d’émissions supplémentaires de CO</a:t>
            </a:r>
            <a:r>
              <a:rPr lang="fr-FR" sz="2000" b="1" dirty="0">
                <a:solidFill>
                  <a:srgbClr val="FF0000"/>
                </a:solidFill>
              </a:rPr>
              <a:t>2</a:t>
            </a:r>
            <a:r>
              <a:rPr lang="fr-FR" b="1" dirty="0">
                <a:solidFill>
                  <a:srgbClr val="FF0000"/>
                </a:solidFill>
              </a:rPr>
              <a:t> de la production d’électricité.</a:t>
            </a:r>
          </a:p>
          <a:p>
            <a:endParaRPr lang="fr-FR" dirty="0"/>
          </a:p>
          <a:p>
            <a:endParaRPr lang="fr-FR" dirty="0"/>
          </a:p>
          <a:p>
            <a:endParaRPr lang="fr-FR" dirty="0"/>
          </a:p>
        </p:txBody>
      </p:sp>
    </p:spTree>
    <p:extLst>
      <p:ext uri="{BB962C8B-B14F-4D97-AF65-F5344CB8AC3E}">
        <p14:creationId xmlns:p14="http://schemas.microsoft.com/office/powerpoint/2010/main" val="311808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9B385D-0ABF-3782-87A3-3123DD161F0C}"/>
              </a:ext>
            </a:extLst>
          </p:cNvPr>
          <p:cNvSpPr>
            <a:spLocks noGrp="1"/>
          </p:cNvSpPr>
          <p:nvPr>
            <p:ph type="title"/>
          </p:nvPr>
        </p:nvSpPr>
        <p:spPr>
          <a:xfrm>
            <a:off x="0" y="1"/>
            <a:ext cx="12192000" cy="1480456"/>
          </a:xfrm>
          <a:solidFill>
            <a:schemeClr val="bg1">
              <a:lumMod val="95000"/>
            </a:schemeClr>
          </a:solidFill>
          <a:ln w="28575">
            <a:solidFill>
              <a:schemeClr val="tx1"/>
            </a:solidFill>
          </a:ln>
        </p:spPr>
        <p:txBody>
          <a:bodyPr>
            <a:noAutofit/>
          </a:bodyPr>
          <a:lstStyle/>
          <a:p>
            <a:r>
              <a:rPr lang="fr-FR" sz="2800" b="1" dirty="0"/>
              <a:t>Faire plus d’éolien (et de solaire PV) en France correspond-il bien aux objectifs affichés (ou inavoués) de notre politique énergétique?</a:t>
            </a:r>
            <a:endParaRPr lang="fr-FR" sz="2800" dirty="0"/>
          </a:p>
        </p:txBody>
      </p:sp>
      <p:sp>
        <p:nvSpPr>
          <p:cNvPr id="3" name="Espace réservé du contenu 2">
            <a:extLst>
              <a:ext uri="{FF2B5EF4-FFF2-40B4-BE49-F238E27FC236}">
                <a16:creationId xmlns:a16="http://schemas.microsoft.com/office/drawing/2014/main" id="{A2214FE1-89A4-5424-2582-2945851227E2}"/>
              </a:ext>
            </a:extLst>
          </p:cNvPr>
          <p:cNvSpPr>
            <a:spLocks noGrp="1"/>
          </p:cNvSpPr>
          <p:nvPr>
            <p:ph idx="1"/>
          </p:nvPr>
        </p:nvSpPr>
        <p:spPr>
          <a:xfrm>
            <a:off x="-1" y="1480457"/>
            <a:ext cx="12191999" cy="5377542"/>
          </a:xfrm>
          <a:solidFill>
            <a:schemeClr val="accent4">
              <a:lumMod val="20000"/>
              <a:lumOff val="80000"/>
            </a:schemeClr>
          </a:solidFill>
          <a:ln w="28575">
            <a:solidFill>
              <a:schemeClr val="tx1"/>
            </a:solidFill>
          </a:ln>
        </p:spPr>
        <p:txBody>
          <a:bodyPr>
            <a:normAutofit fontScale="77500" lnSpcReduction="20000"/>
          </a:bodyPr>
          <a:lstStyle/>
          <a:p>
            <a:pPr marL="0" indent="0">
              <a:buNone/>
            </a:pPr>
            <a:r>
              <a:rPr lang="fr-FR" b="1" dirty="0">
                <a:solidFill>
                  <a:srgbClr val="FF0000"/>
                </a:solidFill>
              </a:rPr>
              <a:t>Objectif n°4: L’électricité est trop chère. Avec plus d’éolien et de solaire photovoltaïque, dont les coûts de production baissent sans arrêt nous en ferons baisser le coût de production.</a:t>
            </a:r>
          </a:p>
          <a:p>
            <a:pPr marL="0" indent="0">
              <a:buNone/>
            </a:pPr>
            <a:r>
              <a:rPr lang="fr-FR" b="1" dirty="0"/>
              <a:t>C’est faux et c’est même tout le contraire. Car même si les coûts de production de l’éolien et du solaire PV baissaient beaucoup, ce qui est loin d’être sûr car les matières premières nécessaires sont de plus en plus chères, le coût de production de notre mix électrique, celui que nous payons, augmenterait sans cesse, du fait de la nécessité d’avoir des centrales pilotables associées et donc d’avoir deux centrales au lieu d’une pour produire la même quantité d’électricité, de la nécessité de construire de coûteuses lignes électriques, et du fait des charges mises par l’éolien et le solaire PV sur les centrales pilotables.</a:t>
            </a:r>
          </a:p>
          <a:p>
            <a:pPr marL="0" indent="0">
              <a:buNone/>
            </a:pPr>
            <a:r>
              <a:rPr lang="fr-FR" b="1" dirty="0"/>
              <a:t>Notons aussi qu’étant inutilisables directement, les électricités éolienne et photovoltaïque ne peuvent avoir aucune valeur marchande par elles-mêmes. </a:t>
            </a:r>
            <a:r>
              <a:rPr lang="fr-FR" b="1" dirty="0">
                <a:solidFill>
                  <a:srgbClr val="FF0000"/>
                </a:solidFill>
              </a:rPr>
              <a:t>C’est leur association avec de la puissance électrique pilotable qui leur donne de la valeur</a:t>
            </a:r>
            <a:r>
              <a:rPr lang="fr-FR" b="1" dirty="0"/>
              <a:t>. Or cette puissance pilotable n’est actuellement par rémunérée pour cela !</a:t>
            </a:r>
          </a:p>
          <a:p>
            <a:pPr marL="0" indent="0">
              <a:buNone/>
            </a:pPr>
            <a:r>
              <a:rPr lang="fr-FR" b="1" dirty="0">
                <a:solidFill>
                  <a:srgbClr val="FF0000"/>
                </a:solidFill>
              </a:rPr>
              <a:t>Partout en Europe, on le constate, le coût</a:t>
            </a:r>
            <a:r>
              <a:rPr lang="fr-FR" sz="2600" b="1" dirty="0">
                <a:solidFill>
                  <a:srgbClr val="FF0000"/>
                </a:solidFill>
              </a:rPr>
              <a:t> de</a:t>
            </a:r>
            <a:r>
              <a:rPr lang="fr-FR" sz="3100" b="1" dirty="0">
                <a:solidFill>
                  <a:srgbClr val="FF0000"/>
                </a:solidFill>
              </a:rPr>
              <a:t> </a:t>
            </a:r>
            <a:r>
              <a:rPr lang="fr-FR" sz="3600" b="1" dirty="0">
                <a:solidFill>
                  <a:srgbClr val="FF0000"/>
                </a:solidFill>
              </a:rPr>
              <a:t>production </a:t>
            </a:r>
            <a:r>
              <a:rPr lang="fr-FR" b="1" dirty="0">
                <a:solidFill>
                  <a:srgbClr val="FF0000"/>
                </a:solidFill>
              </a:rPr>
              <a:t>du mix électrique a augmenté proportionnellement à la puissance installée d’éolien et de solaire PV par habitant (</a:t>
            </a:r>
            <a:r>
              <a:rPr lang="fr-FR" sz="2300" b="1"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rPr>
              <a:t>http://www.eolien-oleron.fr/wp-content/uploads/2022/05/Six-dementis-au-Maitre-douvrage-sur-lutilite-de-leolien-en-mer-en-Charente-Maritime-2.pdf</a:t>
            </a:r>
            <a:r>
              <a:rPr lang="fr-FR" sz="2300" b="1" i="1" dirty="0">
                <a:solidFill>
                  <a:srgbClr val="FF0000"/>
                </a:solidFill>
                <a:effectLst/>
                <a:latin typeface="Calibri" panose="020F0502020204030204" pitchFamily="34" charset="0"/>
                <a:ea typeface="Calibri" panose="020F0502020204030204" pitchFamily="34" charset="0"/>
              </a:rPr>
              <a:t> </a:t>
            </a:r>
            <a:r>
              <a:rPr lang="fr-FR" sz="1800" i="1" dirty="0">
                <a:solidFill>
                  <a:srgbClr val="FF0000"/>
                </a:solidFill>
                <a:effectLst/>
                <a:latin typeface="Calibri" panose="020F0502020204030204" pitchFamily="34" charset="0"/>
                <a:ea typeface="Calibri" panose="020F0502020204030204" pitchFamily="34" charset="0"/>
              </a:rPr>
              <a:t>)</a:t>
            </a:r>
            <a:r>
              <a:rPr lang="fr-FR" b="1" dirty="0">
                <a:solidFill>
                  <a:srgbClr val="FF0000"/>
                </a:solidFill>
              </a:rPr>
              <a:t>, les records étant pour l’Allemagne et le Danemark, où ce coût a doublé en quinze ans ! </a:t>
            </a:r>
          </a:p>
          <a:p>
            <a:pPr marL="0" indent="0">
              <a:buNone/>
            </a:pPr>
            <a:endParaRPr lang="fr-FR" b="1" dirty="0">
              <a:solidFill>
                <a:srgbClr val="FF0000"/>
              </a:solidFill>
            </a:endParaRPr>
          </a:p>
          <a:p>
            <a:pPr marL="0" indent="0">
              <a:buNone/>
            </a:pPr>
            <a:r>
              <a:rPr lang="fr-FR" b="1" dirty="0">
                <a:solidFill>
                  <a:srgbClr val="FF0000"/>
                </a:solidFill>
              </a:rPr>
              <a:t>Avoir de l’électricité de plus en plus chère , est-ce cela que souhaitent les Français ?</a:t>
            </a:r>
          </a:p>
        </p:txBody>
      </p:sp>
    </p:spTree>
    <p:extLst>
      <p:ext uri="{BB962C8B-B14F-4D97-AF65-F5344CB8AC3E}">
        <p14:creationId xmlns:p14="http://schemas.microsoft.com/office/powerpoint/2010/main" val="2238915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A49E6C-3053-C23B-50F4-721F46EDAE15}"/>
              </a:ext>
            </a:extLst>
          </p:cNvPr>
          <p:cNvSpPr>
            <a:spLocks noGrp="1"/>
          </p:cNvSpPr>
          <p:nvPr>
            <p:ph type="title"/>
          </p:nvPr>
        </p:nvSpPr>
        <p:spPr>
          <a:xfrm>
            <a:off x="0" y="1"/>
            <a:ext cx="12192000" cy="839971"/>
          </a:xfrm>
          <a:solidFill>
            <a:schemeClr val="bg2"/>
          </a:solidFill>
          <a:ln w="28575">
            <a:solidFill>
              <a:schemeClr val="tx1"/>
            </a:solidFill>
          </a:ln>
        </p:spPr>
        <p:txBody>
          <a:bodyPr>
            <a:normAutofit/>
          </a:bodyPr>
          <a:lstStyle/>
          <a:p>
            <a:r>
              <a:rPr lang="fr-FR" dirty="0"/>
              <a:t>                                     Conclusion</a:t>
            </a:r>
          </a:p>
        </p:txBody>
      </p:sp>
      <p:sp>
        <p:nvSpPr>
          <p:cNvPr id="3" name="Espace réservé du contenu 2">
            <a:extLst>
              <a:ext uri="{FF2B5EF4-FFF2-40B4-BE49-F238E27FC236}">
                <a16:creationId xmlns:a16="http://schemas.microsoft.com/office/drawing/2014/main" id="{23F16F00-A94D-385A-143E-C48CD2FE7E5A}"/>
              </a:ext>
            </a:extLst>
          </p:cNvPr>
          <p:cNvSpPr>
            <a:spLocks noGrp="1"/>
          </p:cNvSpPr>
          <p:nvPr>
            <p:ph idx="1"/>
          </p:nvPr>
        </p:nvSpPr>
        <p:spPr>
          <a:xfrm>
            <a:off x="0" y="839973"/>
            <a:ext cx="12192000" cy="6092456"/>
          </a:xfrm>
          <a:solidFill>
            <a:schemeClr val="accent4">
              <a:lumMod val="20000"/>
              <a:lumOff val="80000"/>
            </a:schemeClr>
          </a:solidFill>
          <a:ln w="28575">
            <a:solidFill>
              <a:schemeClr val="tx1"/>
            </a:solidFill>
          </a:ln>
        </p:spPr>
        <p:txBody>
          <a:bodyPr>
            <a:normAutofit lnSpcReduction="10000"/>
          </a:bodyPr>
          <a:lstStyle/>
          <a:p>
            <a:endParaRPr lang="fr-FR" dirty="0"/>
          </a:p>
          <a:p>
            <a:r>
              <a:rPr lang="fr-FR" sz="3200" b="1" dirty="0">
                <a:solidFill>
                  <a:srgbClr val="FF0000"/>
                </a:solidFill>
              </a:rPr>
              <a:t>Ce n’est pas comme tant le croient leur faible facteur de charge qui handicape le plus l’éolien et le solaire PV, mais:</a:t>
            </a:r>
          </a:p>
          <a:p>
            <a:r>
              <a:rPr lang="fr-FR" sz="3200" b="1" dirty="0"/>
              <a:t>- </a:t>
            </a:r>
            <a:r>
              <a:rPr lang="fr-FR" sz="3200" b="1" dirty="0">
                <a:solidFill>
                  <a:srgbClr val="FF0000"/>
                </a:solidFill>
              </a:rPr>
              <a:t>l’énorme variabilité de la puissance électrique qu’ils fournissent</a:t>
            </a:r>
            <a:r>
              <a:rPr lang="fr-FR" sz="3200" b="1" dirty="0"/>
              <a:t>, qui les rendent inutilisables tels quels par un consommateur d’électricité. </a:t>
            </a:r>
            <a:r>
              <a:rPr lang="fr-FR" sz="3200" b="1" dirty="0">
                <a:solidFill>
                  <a:srgbClr val="FF0000"/>
                </a:solidFill>
              </a:rPr>
              <a:t>Ils n’ont donc aucune valeur marchande sans leur association avec de la puissance pilotable (à la rigueur du stockage pour les très faibles quantités).</a:t>
            </a:r>
          </a:p>
          <a:p>
            <a:r>
              <a:rPr lang="fr-FR" sz="3200" b="1" dirty="0"/>
              <a:t>- </a:t>
            </a:r>
            <a:r>
              <a:rPr lang="fr-FR" sz="3200" b="1" dirty="0">
                <a:solidFill>
                  <a:srgbClr val="FF0000"/>
                </a:solidFill>
              </a:rPr>
              <a:t>le caractère non pilotable de leur production</a:t>
            </a:r>
            <a:r>
              <a:rPr lang="fr-FR" sz="3200" b="1" dirty="0"/>
              <a:t>, parce qu’elle dépend des conditions météo et non de la volonté humaine.</a:t>
            </a:r>
          </a:p>
          <a:p>
            <a:r>
              <a:rPr lang="fr-FR" sz="3200" b="1" dirty="0"/>
              <a:t>- </a:t>
            </a:r>
            <a:r>
              <a:rPr lang="fr-FR" sz="3200" b="1" dirty="0">
                <a:solidFill>
                  <a:srgbClr val="FF0000"/>
                </a:solidFill>
              </a:rPr>
              <a:t>leur absence d’inertie</a:t>
            </a:r>
            <a:r>
              <a:rPr lang="fr-FR" sz="3200" b="1" dirty="0"/>
              <a:t>, ce qui les rend incapables de participer aux réglages indispensables de la fréquence du réseau quand se manifeste un déséquilibre entre production et consommation d’électricité, et donc d’être utilisés seuls sur un réseau.</a:t>
            </a:r>
          </a:p>
        </p:txBody>
      </p:sp>
    </p:spTree>
    <p:extLst>
      <p:ext uri="{BB962C8B-B14F-4D97-AF65-F5344CB8AC3E}">
        <p14:creationId xmlns:p14="http://schemas.microsoft.com/office/powerpoint/2010/main" val="3434898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1F04E0-5BB8-1192-5F96-FA82A59F8EA4}"/>
              </a:ext>
            </a:extLst>
          </p:cNvPr>
          <p:cNvSpPr>
            <a:spLocks noGrp="1"/>
          </p:cNvSpPr>
          <p:nvPr>
            <p:ph type="title"/>
          </p:nvPr>
        </p:nvSpPr>
        <p:spPr>
          <a:xfrm>
            <a:off x="0" y="0"/>
            <a:ext cx="12192000" cy="850605"/>
          </a:xfrm>
          <a:solidFill>
            <a:schemeClr val="bg2"/>
          </a:solidFill>
          <a:ln w="28575">
            <a:solidFill>
              <a:schemeClr val="tx1"/>
            </a:solidFill>
          </a:ln>
        </p:spPr>
        <p:txBody>
          <a:bodyPr>
            <a:normAutofit/>
          </a:bodyPr>
          <a:lstStyle/>
          <a:p>
            <a:r>
              <a:rPr lang="fr-FR" dirty="0"/>
              <a:t>                           Conclusion (suite)</a:t>
            </a:r>
          </a:p>
        </p:txBody>
      </p:sp>
      <p:sp>
        <p:nvSpPr>
          <p:cNvPr id="3" name="Espace réservé du contenu 2">
            <a:extLst>
              <a:ext uri="{FF2B5EF4-FFF2-40B4-BE49-F238E27FC236}">
                <a16:creationId xmlns:a16="http://schemas.microsoft.com/office/drawing/2014/main" id="{926DEED2-EEBD-7037-4B7E-9E6EA57BE155}"/>
              </a:ext>
            </a:extLst>
          </p:cNvPr>
          <p:cNvSpPr>
            <a:spLocks noGrp="1"/>
          </p:cNvSpPr>
          <p:nvPr>
            <p:ph idx="1"/>
          </p:nvPr>
        </p:nvSpPr>
        <p:spPr>
          <a:xfrm>
            <a:off x="0" y="850605"/>
            <a:ext cx="12078586" cy="6007395"/>
          </a:xfrm>
          <a:solidFill>
            <a:schemeClr val="accent4">
              <a:lumMod val="20000"/>
              <a:lumOff val="80000"/>
            </a:schemeClr>
          </a:solidFill>
          <a:ln w="28575">
            <a:solidFill>
              <a:schemeClr val="tx1"/>
            </a:solidFill>
          </a:ln>
        </p:spPr>
        <p:txBody>
          <a:bodyPr>
            <a:normAutofit lnSpcReduction="10000"/>
          </a:bodyPr>
          <a:lstStyle/>
          <a:p>
            <a:r>
              <a:rPr lang="fr-FR" b="1" dirty="0"/>
              <a:t>Pour être utilisables par un consommateur, éolien et solaire PV doivent donc être impérativement associés sur un réseau à des centrales pilotables (à combustibles fossiles, nucléaire, hydroélectriques de lacs de barrage</a:t>
            </a:r>
            <a:r>
              <a:rPr lang="fr-FR" b="1" dirty="0">
                <a:effectLst>
                  <a:outerShdw blurRad="38100" dist="38100" dir="2700000" algn="tl">
                    <a:srgbClr val="000000">
                      <a:alpha val="43137"/>
                    </a:srgbClr>
                  </a:outerShdw>
                </a:effectLst>
              </a:rPr>
              <a:t>…). </a:t>
            </a:r>
            <a:r>
              <a:rPr lang="fr-FR" b="1" dirty="0">
                <a:solidFill>
                  <a:srgbClr val="FF0000"/>
                </a:solidFill>
                <a:effectLst>
                  <a:outerShdw blurRad="38100" dist="38100" dir="2700000" algn="tl">
                    <a:srgbClr val="000000">
                      <a:alpha val="43137"/>
                    </a:srgbClr>
                  </a:outerShdw>
                </a:effectLst>
              </a:rPr>
              <a:t>Celles</a:t>
            </a:r>
            <a:r>
              <a:rPr lang="fr-FR" b="1" dirty="0">
                <a:solidFill>
                  <a:srgbClr val="FF0000"/>
                </a:solidFill>
              </a:rPr>
              <a:t>-ci assurent l’équilibre du réseau, tant en puissance qu’en fréquence.</a:t>
            </a:r>
          </a:p>
          <a:p>
            <a:r>
              <a:rPr lang="fr-FR" b="1" dirty="0"/>
              <a:t>En théorie, une  possibilité serait de les associer à des stockages d’électricité qui remplaceraient ces centrales pilotables. Ils stockeraient l’électricité produite en excès de la consommation pour la restituer dans le cas contraire. La seule méthode envisageable qui pourrait être à la mesure des énormes besoins serait la production d’hydrogène par électrolyse, son stockage sous forte pression, puis la production d’électricité à partir de cet hydrogène stocké avec par exemple une pile à combustible. </a:t>
            </a:r>
            <a:r>
              <a:rPr lang="fr-FR" b="1" dirty="0">
                <a:solidFill>
                  <a:srgbClr val="FF0000"/>
                </a:solidFill>
              </a:rPr>
              <a:t>Mais cela conduirait à la perte de 75 % de l’électricité initialement produite (</a:t>
            </a:r>
            <a:r>
              <a:rPr lang="fr-FR" sz="2600" b="1" i="1" dirty="0">
                <a:solidFill>
                  <a:srgbClr val="0563C1"/>
                </a:solidFill>
                <a:hlinkClick r:id="rId2">
                  <a:extLst>
                    <a:ext uri="{A12FA001-AC4F-418D-AE19-62706E023703}">
                      <ahyp:hlinkClr xmlns:ahyp="http://schemas.microsoft.com/office/drawing/2018/hyperlinkcolor" val="tx"/>
                    </a:ext>
                  </a:extLst>
                </a:hlinkClick>
              </a:rPr>
              <a:t>Rendement de la chaîne hydrogène : cas du « Power-to-H2-to-Power » | Connaissances des énergies (connaissancedesenergies.org</a:t>
            </a:r>
            <a:r>
              <a:rPr lang="fr-FR" b="1" dirty="0">
                <a:solidFill>
                  <a:srgbClr val="FF0000"/>
                </a:solidFill>
                <a:hlinkClick r:id="rId2">
                  <a:extLst>
                    <a:ext uri="{A12FA001-AC4F-418D-AE19-62706E023703}">
                      <ahyp:hlinkClr xmlns:ahyp="http://schemas.microsoft.com/office/drawing/2018/hyperlinkcolor" val="tx"/>
                    </a:ext>
                  </a:extLst>
                </a:hlinkClick>
              </a:rPr>
              <a:t>)</a:t>
            </a:r>
            <a:r>
              <a:rPr lang="fr-FR" b="1" dirty="0">
                <a:solidFill>
                  <a:srgbClr val="FF0000"/>
                </a:solidFill>
              </a:rPr>
              <a:t>, donc à une multiplication par 4 du nombre d’éoliennes ou de panneaux solaires requis pour produire la même quantité d’électricité! Le coût et l’impact sur l’environnement seraient terrifiants, sans parler des dangers d’explosion propre  à l’hydrogène. </a:t>
            </a:r>
          </a:p>
        </p:txBody>
      </p:sp>
    </p:spTree>
    <p:extLst>
      <p:ext uri="{BB962C8B-B14F-4D97-AF65-F5344CB8AC3E}">
        <p14:creationId xmlns:p14="http://schemas.microsoft.com/office/powerpoint/2010/main" val="31709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A90D8A-AC8B-4F7F-3C19-9682F32459C8}"/>
              </a:ext>
            </a:extLst>
          </p:cNvPr>
          <p:cNvSpPr>
            <a:spLocks noGrp="1"/>
          </p:cNvSpPr>
          <p:nvPr>
            <p:ph type="title"/>
          </p:nvPr>
        </p:nvSpPr>
        <p:spPr>
          <a:xfrm>
            <a:off x="0" y="2"/>
            <a:ext cx="12192000" cy="712380"/>
          </a:xfrm>
          <a:solidFill>
            <a:schemeClr val="bg1">
              <a:lumMod val="95000"/>
            </a:schemeClr>
          </a:solidFill>
          <a:ln w="28575">
            <a:solidFill>
              <a:schemeClr val="tx1"/>
            </a:solidFill>
          </a:ln>
        </p:spPr>
        <p:txBody>
          <a:bodyPr/>
          <a:lstStyle/>
          <a:p>
            <a:r>
              <a:rPr lang="fr-FR" dirty="0"/>
              <a:t>                              Conclusion (suite)</a:t>
            </a:r>
          </a:p>
        </p:txBody>
      </p:sp>
      <p:sp>
        <p:nvSpPr>
          <p:cNvPr id="3" name="Espace réservé du contenu 2">
            <a:extLst>
              <a:ext uri="{FF2B5EF4-FFF2-40B4-BE49-F238E27FC236}">
                <a16:creationId xmlns:a16="http://schemas.microsoft.com/office/drawing/2014/main" id="{37C93DD0-8481-A62B-B6E0-3F341CBD3686}"/>
              </a:ext>
            </a:extLst>
          </p:cNvPr>
          <p:cNvSpPr>
            <a:spLocks noGrp="1"/>
          </p:cNvSpPr>
          <p:nvPr>
            <p:ph idx="1"/>
          </p:nvPr>
        </p:nvSpPr>
        <p:spPr>
          <a:xfrm>
            <a:off x="0" y="712382"/>
            <a:ext cx="12192000" cy="6028660"/>
          </a:xfrm>
          <a:solidFill>
            <a:schemeClr val="accent4">
              <a:lumMod val="20000"/>
              <a:lumOff val="80000"/>
            </a:schemeClr>
          </a:solidFill>
          <a:ln w="28575">
            <a:solidFill>
              <a:schemeClr val="tx1"/>
            </a:solidFill>
          </a:ln>
        </p:spPr>
        <p:txBody>
          <a:bodyPr>
            <a:normAutofit fontScale="92500" lnSpcReduction="20000"/>
          </a:bodyPr>
          <a:lstStyle/>
          <a:p>
            <a:r>
              <a:rPr lang="fr-FR" b="1" dirty="0">
                <a:solidFill>
                  <a:srgbClr val="FF0000"/>
                </a:solidFill>
              </a:rPr>
              <a:t>Il est donc impossible de se passer des centrales pilotables pour assurer le bon fonctionnement et la sécurité du réseau électrique français</a:t>
            </a:r>
            <a:r>
              <a:rPr lang="fr-FR" b="1" dirty="0"/>
              <a:t>. Leur puissance totale doit être au moins égale à la puissance maximale annuelle de la consommation, qui a lieu lors des soirées d’hiver très froides liées à la présence d’anticyclones puissants qui peuvent couvrir, parfois pendant quinze jours de suite, une grande part de l’Europe occidentale. </a:t>
            </a:r>
            <a:r>
              <a:rPr lang="fr-FR" b="1" dirty="0">
                <a:solidFill>
                  <a:srgbClr val="FF0000"/>
                </a:solidFill>
              </a:rPr>
              <a:t>Il faut y ajouter une bonne marge de sécurité, pour faire face à d’éventuelles défaillances, comme c’est le cas actuellement.</a:t>
            </a:r>
          </a:p>
          <a:p>
            <a:r>
              <a:rPr lang="fr-FR" b="1" dirty="0">
                <a:solidFill>
                  <a:srgbClr val="FF0000"/>
                </a:solidFill>
              </a:rPr>
              <a:t>Il n’y a nul besoin d’adjoindre à ces centrales pilotables d’éolien ni de solaire PV, car elles peuvent parfaitement produire à elles seules les quantités d’électricité nécessaires.</a:t>
            </a:r>
            <a:r>
              <a:rPr lang="fr-FR" b="1" dirty="0"/>
              <a:t> D’autant plus que cet ajout d’éolien et de solaire PV augmente automatiquement le coût de production du mix électrique ainsi constitué, puisque l’on utilise alors un double système pour produire la même quantité d’électricité, qu’il faut créer des lignes électriques supplémentaires, et que le coût de production des centrales pilotables, qui sont obligées de produire moins d’électricité avec les mêmes charges fixes, est augmenté.</a:t>
            </a:r>
          </a:p>
          <a:p>
            <a:r>
              <a:rPr lang="fr-FR" b="1" dirty="0">
                <a:solidFill>
                  <a:srgbClr val="FF0000"/>
                </a:solidFill>
              </a:rPr>
              <a:t>La restauration d’une capacité suffisante de centrales pilotables </a:t>
            </a:r>
            <a:r>
              <a:rPr lang="fr-FR" b="1" dirty="0"/>
              <a:t>dans notre pays, le plus possible peu émettrices de CO</a:t>
            </a:r>
            <a:r>
              <a:rPr lang="fr-FR" sz="1900" b="1" dirty="0"/>
              <a:t>2</a:t>
            </a:r>
            <a:r>
              <a:rPr lang="fr-FR" b="1" dirty="0"/>
              <a:t> (nucléaires, hydroélectriques…) </a:t>
            </a:r>
            <a:r>
              <a:rPr lang="fr-FR" b="1" dirty="0">
                <a:solidFill>
                  <a:srgbClr val="FF0000"/>
                </a:solidFill>
              </a:rPr>
              <a:t>est donc une ardente priorité pour notre pays, alors que l’éolien et le solaire PV ne serviront en réalité à rien pour notre collectivité.</a:t>
            </a:r>
          </a:p>
          <a:p>
            <a:endParaRPr lang="fr-FR" dirty="0"/>
          </a:p>
        </p:txBody>
      </p:sp>
    </p:spTree>
    <p:extLst>
      <p:ext uri="{BB962C8B-B14F-4D97-AF65-F5344CB8AC3E}">
        <p14:creationId xmlns:p14="http://schemas.microsoft.com/office/powerpoint/2010/main" val="3121424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9D4331-F67E-9484-AD9D-E6EA84F5E64A}"/>
              </a:ext>
            </a:extLst>
          </p:cNvPr>
          <p:cNvSpPr>
            <a:spLocks noGrp="1"/>
          </p:cNvSpPr>
          <p:nvPr>
            <p:ph type="title"/>
          </p:nvPr>
        </p:nvSpPr>
        <p:spPr>
          <a:xfrm>
            <a:off x="1" y="1"/>
            <a:ext cx="12192000" cy="723013"/>
          </a:xfrm>
          <a:solidFill>
            <a:schemeClr val="bg1">
              <a:lumMod val="95000"/>
            </a:schemeClr>
          </a:solidFill>
          <a:ln w="28575">
            <a:solidFill>
              <a:schemeClr val="tx1"/>
            </a:solidFill>
          </a:ln>
        </p:spPr>
        <p:txBody>
          <a:bodyPr>
            <a:normAutofit/>
          </a:bodyPr>
          <a:lstStyle/>
          <a:p>
            <a:r>
              <a:rPr lang="fr-FR" dirty="0"/>
              <a:t>                              Conclusion (fin)</a:t>
            </a:r>
          </a:p>
        </p:txBody>
      </p:sp>
      <p:sp>
        <p:nvSpPr>
          <p:cNvPr id="3" name="Espace réservé du contenu 2">
            <a:extLst>
              <a:ext uri="{FF2B5EF4-FFF2-40B4-BE49-F238E27FC236}">
                <a16:creationId xmlns:a16="http://schemas.microsoft.com/office/drawing/2014/main" id="{65F25BF3-48E9-E994-25F8-D8422E9A92D3}"/>
              </a:ext>
            </a:extLst>
          </p:cNvPr>
          <p:cNvSpPr>
            <a:spLocks noGrp="1"/>
          </p:cNvSpPr>
          <p:nvPr>
            <p:ph idx="1"/>
          </p:nvPr>
        </p:nvSpPr>
        <p:spPr>
          <a:xfrm>
            <a:off x="0" y="829340"/>
            <a:ext cx="12192000" cy="6634716"/>
          </a:xfrm>
          <a:solidFill>
            <a:schemeClr val="accent4">
              <a:lumMod val="20000"/>
              <a:lumOff val="80000"/>
            </a:schemeClr>
          </a:solidFill>
          <a:ln w="28575">
            <a:solidFill>
              <a:schemeClr val="tx1"/>
            </a:solidFill>
          </a:ln>
        </p:spPr>
        <p:txBody>
          <a:bodyPr>
            <a:normAutofit fontScale="77500" lnSpcReduction="20000"/>
          </a:bodyPr>
          <a:lstStyle/>
          <a:p>
            <a:pPr marL="0" indent="0">
              <a:buNone/>
            </a:pPr>
            <a:r>
              <a:rPr lang="fr-FR" b="1" dirty="0"/>
              <a:t> Dans les pays où l’électricité est produite pour une part importante avec des combustibles fossiles, en fait pratiquement tous les grands pays industrialisés, l’installation d’une grande puissance d’éolien et de solaire PV parce qu’il réduit (un peu) le recours à ces combustibles fossiles peut se justifier par la crainte de difficultés d’approvisionnement en combustibles fossiles, et bien sûr pour ralentir le réchauffement climatique. </a:t>
            </a:r>
            <a:r>
              <a:rPr lang="fr-FR" b="1" dirty="0">
                <a:solidFill>
                  <a:srgbClr val="FF0000"/>
                </a:solidFill>
              </a:rPr>
              <a:t>Mais il rend addicts ces pays aux combustibles fossiles et donc aux émissions de CO</a:t>
            </a:r>
            <a:r>
              <a:rPr lang="fr-FR" sz="2100" b="1" dirty="0">
                <a:solidFill>
                  <a:srgbClr val="FF0000"/>
                </a:solidFill>
              </a:rPr>
              <a:t>2</a:t>
            </a:r>
            <a:r>
              <a:rPr lang="fr-FR" b="1" dirty="0">
                <a:solidFill>
                  <a:srgbClr val="FF0000"/>
                </a:solidFill>
              </a:rPr>
              <a:t> associées à la production d’électricité à un niveau qui reste élevé.</a:t>
            </a:r>
          </a:p>
          <a:p>
            <a:pPr marL="0" indent="0" algn="just">
              <a:buNone/>
            </a:pPr>
            <a:r>
              <a:rPr lang="fr-FR" b="1" dirty="0">
                <a:solidFill>
                  <a:srgbClr val="FF0000"/>
                </a:solidFill>
              </a:rPr>
              <a:t> En France ces justifications n’existent pas tant qu’elle n’utilise que très peu de combustibles fossiles pour sa production d’électricité.</a:t>
            </a:r>
          </a:p>
          <a:p>
            <a:pPr marL="0" indent="0" algn="just">
              <a:buNone/>
            </a:pPr>
            <a:r>
              <a:rPr lang="fr-FR" b="1" dirty="0"/>
              <a:t> Le programme démentiel  de développement de l’éolien et du solaire PV voulu par notre gouvernement est une monumentale erreur pour notre pays. Il est en effet inutile, alors qu’il est très coûteux pour la collectivité (mais particulièrement lucratif pour la finance internationale). Et il conduira à la croissance des émissions de CO</a:t>
            </a:r>
            <a:r>
              <a:rPr lang="fr-FR" sz="1900" b="1" dirty="0"/>
              <a:t>2</a:t>
            </a:r>
            <a:r>
              <a:rPr lang="fr-FR" b="1" dirty="0"/>
              <a:t> de notre production d’électricité, par la nécessité qu’il entraînera de construire plus de centrales à combustibles fossiles.</a:t>
            </a:r>
          </a:p>
          <a:p>
            <a:pPr marL="0" indent="0">
              <a:buNone/>
            </a:pPr>
            <a:r>
              <a:rPr lang="fr-FR" b="1" dirty="0"/>
              <a:t> Ceux qui en font la promotion ne le font pas pour le bien des Français, mais pour le bien de leur portefeuille ou de leur famille politique, et, pour d’autres qui en sont pourtant les victimes, à cause d’une croyance naïve dans quelque chose qui n’existe pas ou par passivité, soigneusement entretenues par tous les moyens du marketing moderne, y compris par notre gouvernement et trop de nos élus. </a:t>
            </a:r>
          </a:p>
          <a:p>
            <a:pPr marL="0" indent="0">
              <a:buNone/>
            </a:pPr>
            <a:r>
              <a:rPr lang="fr-FR" b="1" dirty="0">
                <a:solidFill>
                  <a:srgbClr val="FF0000"/>
                </a:solidFill>
              </a:rPr>
              <a:t> Qu’est-ce qui conduit tant de nos élus à tous niveaux à laisser massacrer les territoires ruraux et bientôt nos littoraux pour quelque chose qui en réalité n’a aucune utilité pour la collectivité nationale ? </a:t>
            </a:r>
          </a:p>
          <a:p>
            <a:pPr marL="0" indent="0">
              <a:buNone/>
            </a:pPr>
            <a:r>
              <a:rPr lang="fr-FR" b="1" dirty="0">
                <a:solidFill>
                  <a:srgbClr val="FF0000"/>
                </a:solidFill>
              </a:rPr>
              <a:t>Pourquoi aucun d’entre eux ne s’est </a:t>
            </a:r>
            <a:r>
              <a:rPr lang="fr-FR" b="1">
                <a:solidFill>
                  <a:srgbClr val="FF0000"/>
                </a:solidFill>
              </a:rPr>
              <a:t>semble-t-il jamais posé </a:t>
            </a:r>
            <a:r>
              <a:rPr lang="fr-FR" b="1" dirty="0">
                <a:solidFill>
                  <a:srgbClr val="FF0000"/>
                </a:solidFill>
              </a:rPr>
              <a:t>la question de l’utilité réelle de l’éolien et du solaire PV dans notre pays ?A eux de nous répondre.</a:t>
            </a:r>
          </a:p>
          <a:p>
            <a:pPr marL="0" indent="0">
              <a:buNone/>
            </a:pPr>
            <a:r>
              <a:rPr lang="fr-FR" sz="3600" b="1" dirty="0">
                <a:solidFill>
                  <a:srgbClr val="FF0000"/>
                </a:solidFill>
              </a:rPr>
              <a:t>Mais</a:t>
            </a:r>
            <a:r>
              <a:rPr lang="fr-FR" b="1" dirty="0">
                <a:solidFill>
                  <a:srgbClr val="FF0000"/>
                </a:solidFill>
              </a:rPr>
              <a:t>  </a:t>
            </a:r>
            <a:r>
              <a:rPr lang="fr-FR" sz="3300" b="1" dirty="0">
                <a:solidFill>
                  <a:srgbClr val="FF0000"/>
                </a:solidFill>
              </a:rPr>
              <a:t>il faut arrêter très vite ce massacre!</a:t>
            </a:r>
          </a:p>
        </p:txBody>
      </p:sp>
    </p:spTree>
    <p:extLst>
      <p:ext uri="{BB962C8B-B14F-4D97-AF65-F5344CB8AC3E}">
        <p14:creationId xmlns:p14="http://schemas.microsoft.com/office/powerpoint/2010/main" val="74999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AF89A3-D3DE-B5BD-6915-C7C293445748}"/>
              </a:ext>
            </a:extLst>
          </p:cNvPr>
          <p:cNvSpPr>
            <a:spLocks noGrp="1"/>
          </p:cNvSpPr>
          <p:nvPr>
            <p:ph type="title"/>
          </p:nvPr>
        </p:nvSpPr>
        <p:spPr>
          <a:xfrm>
            <a:off x="0" y="0"/>
            <a:ext cx="12192000" cy="786809"/>
          </a:xfrm>
          <a:solidFill>
            <a:schemeClr val="bg2"/>
          </a:solidFill>
          <a:ln w="28575">
            <a:solidFill>
              <a:schemeClr val="tx1"/>
            </a:solidFill>
          </a:ln>
        </p:spPr>
        <p:txBody>
          <a:bodyPr>
            <a:noAutofit/>
          </a:bodyPr>
          <a:lstStyle/>
          <a:p>
            <a:r>
              <a:rPr lang="fr-FR" sz="2800" b="1" dirty="0"/>
              <a:t>                                                            Préambule </a:t>
            </a:r>
            <a:br>
              <a:rPr lang="fr-FR" sz="2800" dirty="0"/>
            </a:br>
            <a:r>
              <a:rPr lang="fr-FR" sz="2800" dirty="0"/>
              <a:t>                  </a:t>
            </a:r>
            <a:r>
              <a:rPr lang="fr-FR" sz="2800" b="1" dirty="0">
                <a:solidFill>
                  <a:srgbClr val="FF0000"/>
                </a:solidFill>
              </a:rPr>
              <a:t>Ce qu’il vaut mieux avoir bien compris avant de discuter d’électricité</a:t>
            </a:r>
            <a:r>
              <a:rPr lang="fr-FR" sz="2800" b="1" dirty="0"/>
              <a:t>.</a:t>
            </a:r>
          </a:p>
        </p:txBody>
      </p:sp>
      <p:sp>
        <p:nvSpPr>
          <p:cNvPr id="3" name="Espace réservé du contenu 2">
            <a:extLst>
              <a:ext uri="{FF2B5EF4-FFF2-40B4-BE49-F238E27FC236}">
                <a16:creationId xmlns:a16="http://schemas.microsoft.com/office/drawing/2014/main" id="{7EC112BF-967D-1C19-8876-350D3B681340}"/>
              </a:ext>
            </a:extLst>
          </p:cNvPr>
          <p:cNvSpPr>
            <a:spLocks noGrp="1"/>
          </p:cNvSpPr>
          <p:nvPr>
            <p:ph idx="1"/>
          </p:nvPr>
        </p:nvSpPr>
        <p:spPr>
          <a:xfrm>
            <a:off x="0" y="882502"/>
            <a:ext cx="12192000" cy="5866641"/>
          </a:xfrm>
          <a:solidFill>
            <a:schemeClr val="accent4">
              <a:lumMod val="20000"/>
              <a:lumOff val="80000"/>
            </a:schemeClr>
          </a:solidFill>
          <a:ln w="28575">
            <a:solidFill>
              <a:schemeClr val="tx1"/>
            </a:solidFill>
          </a:ln>
        </p:spPr>
        <p:txBody>
          <a:bodyPr>
            <a:normAutofit fontScale="85000" lnSpcReduction="20000"/>
          </a:bodyPr>
          <a:lstStyle/>
          <a:p>
            <a:pPr marL="0" indent="0">
              <a:buNone/>
            </a:pPr>
            <a:r>
              <a:rPr lang="fr-FR" b="1" dirty="0">
                <a:solidFill>
                  <a:srgbClr val="FF0000"/>
                </a:solidFill>
              </a:rPr>
              <a:t>1- Comprendre la différence entre watt et wattheure, kilowatt et kilowattheure. Les confondre revient à confondre puissance électrique et quantité d’électricité produite. C’est une source majeure de l’incompréhension très répandue dans l’opinion, mais aussi chez nos élus, de la façon dont fonctionne notre système électrique</a:t>
            </a:r>
            <a:r>
              <a:rPr lang="fr-FR" dirty="0"/>
              <a:t>.</a:t>
            </a:r>
          </a:p>
          <a:p>
            <a:pPr marL="0" indent="0">
              <a:buNone/>
            </a:pPr>
            <a:r>
              <a:rPr lang="fr-FR" b="1" dirty="0">
                <a:solidFill>
                  <a:srgbClr val="FF0000"/>
                </a:solidFill>
              </a:rPr>
              <a:t>L’unité de quantité d’énergie </a:t>
            </a:r>
            <a:r>
              <a:rPr lang="fr-FR" b="1" dirty="0"/>
              <a:t>quelle qu’en soit la forme (mécanique, thermique  (chaleur), lumineuse, électrique…) est le </a:t>
            </a:r>
            <a:r>
              <a:rPr lang="fr-FR" b="1" dirty="0">
                <a:solidFill>
                  <a:srgbClr val="FF0000"/>
                </a:solidFill>
              </a:rPr>
              <a:t>joule (J). L’unité de puissance </a:t>
            </a:r>
            <a:r>
              <a:rPr lang="fr-FR" b="1" dirty="0"/>
              <a:t>(= </a:t>
            </a:r>
            <a:r>
              <a:rPr lang="fr-FR" b="1" dirty="0">
                <a:solidFill>
                  <a:srgbClr val="FF0000"/>
                </a:solidFill>
              </a:rPr>
              <a:t>capacité de production ou de consommation </a:t>
            </a:r>
            <a:r>
              <a:rPr lang="fr-FR" b="1" dirty="0"/>
              <a:t>d’énergie, ou </a:t>
            </a:r>
            <a:r>
              <a:rPr lang="fr-FR" b="1" dirty="0">
                <a:solidFill>
                  <a:srgbClr val="FF0000"/>
                </a:solidFill>
              </a:rPr>
              <a:t>débit</a:t>
            </a:r>
            <a:r>
              <a:rPr lang="fr-FR" b="1" dirty="0"/>
              <a:t> d’énergie) est </a:t>
            </a:r>
            <a:r>
              <a:rPr lang="fr-FR" b="1" dirty="0">
                <a:solidFill>
                  <a:srgbClr val="FF0000"/>
                </a:solidFill>
              </a:rPr>
              <a:t>le joule par seconde (J/s), appelée le watt (W).</a:t>
            </a:r>
          </a:p>
          <a:p>
            <a:pPr marL="0" indent="0">
              <a:buNone/>
            </a:pPr>
            <a:r>
              <a:rPr lang="fr-FR" b="1" dirty="0"/>
              <a:t>Ce sont des unités très petites. On utilise donc les multiples par mille de ces unités: kilojoule (kJ) = 1000 joules, mégajoule (MJ) = 1 million de joules, gigajoule (GJ) = un milliard de joules, térajoule (TJ) = mille milliards de joules.</a:t>
            </a:r>
          </a:p>
          <a:p>
            <a:pPr marL="0" indent="0">
              <a:buNone/>
            </a:pPr>
            <a:r>
              <a:rPr lang="fr-FR" b="1" dirty="0"/>
              <a:t>De la même façon on utilise le kW, le MW, le GW, le TW.</a:t>
            </a:r>
          </a:p>
          <a:p>
            <a:pPr marL="0" indent="0">
              <a:buNone/>
            </a:pPr>
            <a:r>
              <a:rPr lang="fr-FR" b="1" dirty="0">
                <a:solidFill>
                  <a:srgbClr val="FF0000"/>
                </a:solidFill>
              </a:rPr>
              <a:t>Le wattheure (Wh) </a:t>
            </a:r>
            <a:r>
              <a:rPr lang="fr-FR" b="1" dirty="0"/>
              <a:t>est la </a:t>
            </a:r>
            <a:r>
              <a:rPr lang="fr-FR" b="1" dirty="0">
                <a:solidFill>
                  <a:srgbClr val="FF0000"/>
                </a:solidFill>
              </a:rPr>
              <a:t>quantité d’énergie </a:t>
            </a:r>
            <a:r>
              <a:rPr lang="fr-FR" b="1" dirty="0"/>
              <a:t>produite ou consommée par une installation de puissance 1 watt fonctionnant sans interruption à cette puissance pendant une heure, soit 3600 secondes. </a:t>
            </a:r>
            <a:r>
              <a:rPr lang="fr-FR" b="1" dirty="0">
                <a:solidFill>
                  <a:srgbClr val="FF0000"/>
                </a:solidFill>
              </a:rPr>
              <a:t>Il vaut donc 3600 joules. </a:t>
            </a:r>
            <a:r>
              <a:rPr lang="fr-FR" b="1" dirty="0"/>
              <a:t>C’est donc une unité de </a:t>
            </a:r>
            <a:r>
              <a:rPr lang="fr-FR" b="1" dirty="0">
                <a:solidFill>
                  <a:srgbClr val="FF0000"/>
                </a:solidFill>
              </a:rPr>
              <a:t>quantité d’énergie, et non pas de puissance. </a:t>
            </a:r>
            <a:r>
              <a:rPr lang="fr-FR" b="1" dirty="0"/>
              <a:t>Elle est utilisée surtout pour mesurer les quantités d’</a:t>
            </a:r>
            <a:r>
              <a:rPr lang="fr-FR" b="1" dirty="0">
                <a:solidFill>
                  <a:srgbClr val="FF0000"/>
                </a:solidFill>
              </a:rPr>
              <a:t>énergie</a:t>
            </a:r>
            <a:r>
              <a:rPr lang="fr-FR" b="1" dirty="0"/>
              <a:t> </a:t>
            </a:r>
            <a:r>
              <a:rPr lang="fr-FR" b="1" dirty="0">
                <a:solidFill>
                  <a:srgbClr val="FF0000"/>
                </a:solidFill>
              </a:rPr>
              <a:t>électrique </a:t>
            </a:r>
            <a:r>
              <a:rPr lang="fr-FR" b="1" dirty="0"/>
              <a:t>produites ou consommées.</a:t>
            </a:r>
          </a:p>
          <a:p>
            <a:pPr marL="0" indent="0">
              <a:buNone/>
            </a:pPr>
            <a:r>
              <a:rPr lang="fr-FR" b="1" dirty="0"/>
              <a:t>Cela reste une très petite quantité d’énergie, et l’on utilise là aussi des multiples par mille: kilowattheure (kWh), mégawattheure (MWh), gigawattheure (GWh), térawattheure (TWh).</a:t>
            </a:r>
          </a:p>
          <a:p>
            <a:endParaRPr lang="fr-FR" dirty="0"/>
          </a:p>
        </p:txBody>
      </p:sp>
    </p:spTree>
    <p:extLst>
      <p:ext uri="{BB962C8B-B14F-4D97-AF65-F5344CB8AC3E}">
        <p14:creationId xmlns:p14="http://schemas.microsoft.com/office/powerpoint/2010/main" val="4109207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08AC42-C8A3-172E-84D8-7D85F483F060}"/>
              </a:ext>
            </a:extLst>
          </p:cNvPr>
          <p:cNvSpPr>
            <a:spLocks noGrp="1"/>
          </p:cNvSpPr>
          <p:nvPr>
            <p:ph type="title"/>
          </p:nvPr>
        </p:nvSpPr>
        <p:spPr>
          <a:xfrm>
            <a:off x="-1" y="-340242"/>
            <a:ext cx="12192001" cy="1669312"/>
          </a:xfrm>
          <a:solidFill>
            <a:schemeClr val="bg2"/>
          </a:solidFill>
          <a:ln w="28575">
            <a:solidFill>
              <a:schemeClr val="tx1"/>
            </a:solidFill>
          </a:ln>
        </p:spPr>
        <p:txBody>
          <a:bodyPr>
            <a:normAutofit fontScale="90000"/>
          </a:bodyPr>
          <a:lstStyle/>
          <a:p>
            <a:r>
              <a:rPr lang="fr-FR" sz="27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Annexe 1</a:t>
            </a:r>
            <a:br>
              <a:rPr lang="fr-FR" sz="27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Simulation des variations de la consommation française d’électricité (en MW) dans les  conditions climatiques de  10 jours de février 2019 (en haut) </a:t>
            </a:r>
            <a:r>
              <a:rPr lang="fr-FR"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et de </a:t>
            </a:r>
            <a:r>
              <a:rPr lang="fr-F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celles alors imposées à  la production des centrales pilotables pour ajuster alors production et consommation, dans l’hypothèse de puissances installées d’éolien et de solaire PV telles que prévues pour Février 2035</a:t>
            </a:r>
            <a:r>
              <a:rPr lang="fr-FR" sz="1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600" b="1"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source </a:t>
            </a:r>
            <a:r>
              <a:rPr lang="fr-FR" sz="1600" b="1" i="1"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https://aspofrance.org/2020/10/29/leolien-et-le-solaire-photovoltaique-en-europe-la-trahison-des-clercs-par-bernard-durand-et-jean-pierre-riou-01-janvier-2020</a:t>
            </a:r>
            <a:r>
              <a:rPr lang="fr-FR" sz="1600" b="1" i="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fr-FR" sz="1600" b="1" i="1"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fr-FR" sz="1600" b="1" i="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fr-FR" sz="1600" b="1" i="1" u="sng"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courtoisie</a:t>
            </a:r>
            <a:r>
              <a:rPr lang="fr-FR" sz="1600" b="1" i="1" u="sng"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JP </a:t>
            </a:r>
            <a:r>
              <a:rPr lang="fr-FR" sz="1600" b="1" i="1" u="sng"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Pervès</a:t>
            </a:r>
            <a:r>
              <a:rPr lang="fr-FR" sz="1600" b="1" i="1" u="sng"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a:t>
            </a:r>
            <a:br>
              <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fr-FR" sz="2000" b="1" dirty="0">
              <a:solidFill>
                <a:srgbClr val="FF0000"/>
              </a:solidFill>
            </a:endParaRPr>
          </a:p>
        </p:txBody>
      </p:sp>
      <p:pic>
        <p:nvPicPr>
          <p:cNvPr id="5" name="Image 4">
            <a:extLst>
              <a:ext uri="{FF2B5EF4-FFF2-40B4-BE49-F238E27FC236}">
                <a16:creationId xmlns:a16="http://schemas.microsoft.com/office/drawing/2014/main" id="{547A6245-89D0-3456-D7F8-8CB5D384D0A0}"/>
              </a:ext>
            </a:extLst>
          </p:cNvPr>
          <p:cNvPicPr>
            <a:picLocks noChangeAspect="1"/>
          </p:cNvPicPr>
          <p:nvPr/>
        </p:nvPicPr>
        <p:blipFill rotWithShape="1">
          <a:blip r:embed="rId3"/>
          <a:srcRect l="5938" t="13744" r="5556" b="13626"/>
          <a:stretch/>
        </p:blipFill>
        <p:spPr bwMode="auto">
          <a:xfrm>
            <a:off x="0" y="933450"/>
            <a:ext cx="5679583" cy="5924551"/>
          </a:xfrm>
          <a:prstGeom prst="rect">
            <a:avLst/>
          </a:prstGeom>
          <a:ln>
            <a:noFill/>
          </a:ln>
          <a:extLst>
            <a:ext uri="{53640926-AAD7-44D8-BBD7-CCE9431645EC}">
              <a14:shadowObscured xmlns:a14="http://schemas.microsoft.com/office/drawing/2010/main"/>
            </a:ext>
          </a:extLst>
        </p:spPr>
      </p:pic>
      <p:sp>
        <p:nvSpPr>
          <p:cNvPr id="10" name="ZoneTexte 9">
            <a:extLst>
              <a:ext uri="{FF2B5EF4-FFF2-40B4-BE49-F238E27FC236}">
                <a16:creationId xmlns:a16="http://schemas.microsoft.com/office/drawing/2014/main" id="{FB2844C5-661E-2473-4C3A-108EDEAEDEB5}"/>
              </a:ext>
            </a:extLst>
          </p:cNvPr>
          <p:cNvSpPr txBox="1"/>
          <p:nvPr/>
        </p:nvSpPr>
        <p:spPr>
          <a:xfrm flipH="1">
            <a:off x="5679583" y="1001289"/>
            <a:ext cx="6512416" cy="5755422"/>
          </a:xfrm>
          <a:prstGeom prst="rect">
            <a:avLst/>
          </a:prstGeom>
          <a:solidFill>
            <a:schemeClr val="accent4">
              <a:lumMod val="20000"/>
              <a:lumOff val="80000"/>
            </a:schemeClr>
          </a:solidFill>
          <a:ln w="28575">
            <a:solidFill>
              <a:schemeClr val="tx1"/>
            </a:solidFill>
          </a:ln>
        </p:spPr>
        <p:txBody>
          <a:bodyPr wrap="square" rtlCol="0">
            <a:spAutoFit/>
          </a:bodyPr>
          <a:lstStyle/>
          <a:p>
            <a:r>
              <a:rPr lang="fr-FR" sz="1600" b="1" dirty="0"/>
              <a:t>L’écart entre la </a:t>
            </a:r>
            <a:r>
              <a:rPr lang="fr-FR" sz="1600" b="1" dirty="0">
                <a:solidFill>
                  <a:srgbClr val="FF0000"/>
                </a:solidFill>
              </a:rPr>
              <a:t>puissance consommée </a:t>
            </a:r>
            <a:r>
              <a:rPr lang="fr-FR" sz="1600" b="1" dirty="0"/>
              <a:t>(MW, courbe du haut) </a:t>
            </a:r>
          </a:p>
          <a:p>
            <a:r>
              <a:rPr lang="fr-FR" sz="1600" b="1" dirty="0"/>
              <a:t>et la </a:t>
            </a:r>
            <a:r>
              <a:rPr lang="fr-FR" sz="1600" b="1" dirty="0">
                <a:solidFill>
                  <a:srgbClr val="FF0000"/>
                </a:solidFill>
              </a:rPr>
              <a:t>puissance de pilotable </a:t>
            </a:r>
            <a:r>
              <a:rPr lang="fr-FR" sz="1600" b="1" dirty="0"/>
              <a:t>(MW, courbe du bas) mesure à chaque instant la </a:t>
            </a:r>
            <a:r>
              <a:rPr lang="fr-FR" sz="1600" b="1" dirty="0">
                <a:solidFill>
                  <a:srgbClr val="FF0000"/>
                </a:solidFill>
              </a:rPr>
              <a:t>puissance effective cumulée délivrée par l’éolien et le solaire PV</a:t>
            </a:r>
            <a:r>
              <a:rPr lang="fr-FR" sz="1600" b="1" dirty="0"/>
              <a:t>, </a:t>
            </a:r>
            <a:r>
              <a:rPr lang="fr-FR" sz="1600" b="1" dirty="0">
                <a:solidFill>
                  <a:srgbClr val="FF0000"/>
                </a:solidFill>
              </a:rPr>
              <a:t>non pilotable</a:t>
            </a:r>
            <a:r>
              <a:rPr lang="fr-FR" sz="1600" b="1" dirty="0"/>
              <a:t>, aléatoire et extrêmement variable. </a:t>
            </a:r>
            <a:r>
              <a:rPr lang="fr-FR" sz="1600" b="1" dirty="0">
                <a:solidFill>
                  <a:srgbClr val="FF0000"/>
                </a:solidFill>
              </a:rPr>
              <a:t>On constate que:</a:t>
            </a:r>
          </a:p>
          <a:p>
            <a:r>
              <a:rPr lang="fr-FR" sz="1600" b="1" dirty="0"/>
              <a:t>-la puissance pilotable atteint parfois la puissance consommée , ce qui signifie que la puissance effective de l’éolien + solaire PV est alors nulle.</a:t>
            </a:r>
          </a:p>
          <a:p>
            <a:r>
              <a:rPr lang="fr-FR" sz="1600" b="1" dirty="0"/>
              <a:t>-Il s’agit d’un jeu à somme nulle puisqu’à une puissance consommée donnée on contraint la puissance pilotable à diminuer de la valeur de la puissance effective cumulée de l’éolien et du solaire PV.</a:t>
            </a:r>
          </a:p>
          <a:p>
            <a:r>
              <a:rPr lang="fr-FR" sz="1600" b="1" dirty="0"/>
              <a:t>-</a:t>
            </a:r>
            <a:r>
              <a:rPr lang="fr-FR" sz="1600" b="1" dirty="0">
                <a:solidFill>
                  <a:srgbClr val="FF0000"/>
                </a:solidFill>
              </a:rPr>
              <a:t>Cette puissance pilotable pourrait donc à elle seule suivre la consommation, avec des fluctuations bien plus faibles</a:t>
            </a:r>
            <a:r>
              <a:rPr lang="fr-FR" sz="1600" b="1" dirty="0"/>
              <a:t>. Et si la consommation devait doubler dans l’avenir, il serait nécessaire d’augmenter d’autant la puissance pilotable de façon à ce qu’elle puisse à tous moments satisfaire à elle seule cette consommation en cas de défaillance de l’éolien et du solaire PV</a:t>
            </a:r>
            <a:r>
              <a:rPr lang="fr-FR" sz="1600" b="1" dirty="0">
                <a:solidFill>
                  <a:schemeClr val="accent1"/>
                </a:solidFill>
              </a:rPr>
              <a:t>. </a:t>
            </a:r>
            <a:r>
              <a:rPr lang="fr-FR" sz="1600" b="1" dirty="0">
                <a:solidFill>
                  <a:srgbClr val="FF0000"/>
                </a:solidFill>
              </a:rPr>
              <a:t>En réalité ces derniers sont inutiles, en particulier dans le contexte français où les centrales pilotables émettent très peu de CO2 parce qu’elles utilisent très peu de combustibles fossiles.</a:t>
            </a:r>
          </a:p>
          <a:p>
            <a:r>
              <a:rPr lang="fr-FR" sz="1600" b="1" dirty="0"/>
              <a:t>-Ce double système: centrales pilotables et centrales non pilotables ( éolien et solaire PV) entraîne automatiquement des investissements beaucoup plus élevés, y compris en lignes électriques, et donc un coût plus élevé du mix électrique.</a:t>
            </a:r>
          </a:p>
          <a:p>
            <a:r>
              <a:rPr lang="fr-FR" sz="1600" b="1" dirty="0"/>
              <a:t>-Cette puissance pilotable est obligée de varier énormément, ce qui fatigue le matériel et </a:t>
            </a:r>
            <a:r>
              <a:rPr lang="fr-FR" sz="1600" b="1" dirty="0">
                <a:solidFill>
                  <a:srgbClr val="FF0000"/>
                </a:solidFill>
              </a:rPr>
              <a:t>crée donc des risques supplémentaires</a:t>
            </a:r>
            <a:r>
              <a:rPr lang="fr-FR" sz="1600" b="1" dirty="0"/>
              <a:t>.</a:t>
            </a:r>
          </a:p>
        </p:txBody>
      </p:sp>
    </p:spTree>
    <p:extLst>
      <p:ext uri="{BB962C8B-B14F-4D97-AF65-F5344CB8AC3E}">
        <p14:creationId xmlns:p14="http://schemas.microsoft.com/office/powerpoint/2010/main" val="1959487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D23691-CA3B-A8F4-DDA6-366894483BDF}"/>
              </a:ext>
            </a:extLst>
          </p:cNvPr>
          <p:cNvSpPr>
            <a:spLocks noGrp="1"/>
          </p:cNvSpPr>
          <p:nvPr>
            <p:ph type="title"/>
          </p:nvPr>
        </p:nvSpPr>
        <p:spPr>
          <a:xfrm>
            <a:off x="0" y="1"/>
            <a:ext cx="12191999" cy="691116"/>
          </a:xfrm>
          <a:solidFill>
            <a:schemeClr val="bg1">
              <a:lumMod val="95000"/>
            </a:schemeClr>
          </a:solidFill>
          <a:ln w="28575">
            <a:solidFill>
              <a:schemeClr val="tx1"/>
            </a:solidFill>
          </a:ln>
        </p:spPr>
        <p:txBody>
          <a:bodyPr>
            <a:normAutofit fontScale="90000"/>
          </a:bodyPr>
          <a:lstStyle/>
          <a:p>
            <a:r>
              <a:rPr lang="fr-FR" dirty="0"/>
              <a:t>                          </a:t>
            </a:r>
            <a:r>
              <a:rPr lang="fr-FR" sz="3600" b="1" dirty="0">
                <a:solidFill>
                  <a:srgbClr val="FF0000"/>
                </a:solidFill>
              </a:rPr>
              <a:t>Annexe 2: Et le solaire photovoltaïque ?</a:t>
            </a:r>
          </a:p>
        </p:txBody>
      </p:sp>
      <p:pic>
        <p:nvPicPr>
          <p:cNvPr id="5" name="Espace réservé du contenu 4">
            <a:extLst>
              <a:ext uri="{FF2B5EF4-FFF2-40B4-BE49-F238E27FC236}">
                <a16:creationId xmlns:a16="http://schemas.microsoft.com/office/drawing/2014/main" id="{75B3B63F-1995-934B-886D-C7726930B015}"/>
              </a:ext>
            </a:extLst>
          </p:cNvPr>
          <p:cNvPicPr>
            <a:picLocks noGrp="1" noChangeAspect="1"/>
          </p:cNvPicPr>
          <p:nvPr>
            <p:ph idx="1"/>
          </p:nvPr>
        </p:nvPicPr>
        <p:blipFill>
          <a:blip r:embed="rId2"/>
          <a:stretch>
            <a:fillRect/>
          </a:stretch>
        </p:blipFill>
        <p:spPr>
          <a:xfrm>
            <a:off x="0" y="691116"/>
            <a:ext cx="8282762" cy="6166884"/>
          </a:xfrm>
        </p:spPr>
      </p:pic>
      <p:sp>
        <p:nvSpPr>
          <p:cNvPr id="6" name="ZoneTexte 5">
            <a:extLst>
              <a:ext uri="{FF2B5EF4-FFF2-40B4-BE49-F238E27FC236}">
                <a16:creationId xmlns:a16="http://schemas.microsoft.com/office/drawing/2014/main" id="{8EECCDCE-87B7-FCE0-928B-B68031F48607}"/>
              </a:ext>
            </a:extLst>
          </p:cNvPr>
          <p:cNvSpPr txBox="1"/>
          <p:nvPr/>
        </p:nvSpPr>
        <p:spPr>
          <a:xfrm>
            <a:off x="8282762" y="1020725"/>
            <a:ext cx="3802911" cy="5601533"/>
          </a:xfrm>
          <a:prstGeom prst="rect">
            <a:avLst/>
          </a:prstGeom>
          <a:solidFill>
            <a:schemeClr val="accent4">
              <a:lumMod val="20000"/>
              <a:lumOff val="80000"/>
            </a:schemeClr>
          </a:solidFill>
          <a:ln w="28575">
            <a:solidFill>
              <a:schemeClr val="tx1"/>
            </a:solidFill>
          </a:ln>
        </p:spPr>
        <p:txBody>
          <a:bodyPr wrap="square" rtlCol="0">
            <a:spAutoFit/>
          </a:bodyPr>
          <a:lstStyle/>
          <a:p>
            <a:r>
              <a:rPr lang="fr-FR" sz="2000" b="1" dirty="0"/>
              <a:t>Cette figure montre le profil de la puissance cumulée de la production d’éolien et de solaire photovoltaïque en France en Septembre 2022. </a:t>
            </a:r>
            <a:r>
              <a:rPr lang="fr-FR" sz="2000" b="1" dirty="0">
                <a:solidFill>
                  <a:srgbClr val="FF0000"/>
                </a:solidFill>
                <a:effectLst>
                  <a:outerShdw blurRad="38100" dist="38100" dir="2700000" algn="tl">
                    <a:srgbClr val="000000">
                      <a:alpha val="43137"/>
                    </a:srgbClr>
                  </a:outerShdw>
                </a:effectLst>
              </a:rPr>
              <a:t>On constate que le solaire PV présente exactement les mêmes problèmes que l’éolien, c’est-à-dire une production non pilotable qui fluctue rapidement et de manière spectaculaire , sans  rapport avec la consommation.</a:t>
            </a:r>
            <a:r>
              <a:rPr lang="fr-FR" sz="2000" b="1" dirty="0"/>
              <a:t> Il doit donc lui aussi être assisté par des centrales pilotables ajustant en permanence le mix ainsi produit à la consommation en faisant du suivi de charge.</a:t>
            </a:r>
          </a:p>
          <a:p>
            <a:r>
              <a:rPr lang="fr-FR" b="1" i="1" dirty="0"/>
              <a:t>Données RTE, courtoisie JP Hulot</a:t>
            </a:r>
          </a:p>
        </p:txBody>
      </p:sp>
    </p:spTree>
    <p:extLst>
      <p:ext uri="{BB962C8B-B14F-4D97-AF65-F5344CB8AC3E}">
        <p14:creationId xmlns:p14="http://schemas.microsoft.com/office/powerpoint/2010/main" val="484625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1AE67C-156D-E17D-073C-5FE539DDB240}"/>
              </a:ext>
            </a:extLst>
          </p:cNvPr>
          <p:cNvSpPr>
            <a:spLocks noGrp="1"/>
          </p:cNvSpPr>
          <p:nvPr>
            <p:ph type="title"/>
          </p:nvPr>
        </p:nvSpPr>
        <p:spPr>
          <a:xfrm>
            <a:off x="0" y="1"/>
            <a:ext cx="12192000" cy="882502"/>
          </a:xfrm>
          <a:solidFill>
            <a:schemeClr val="bg1">
              <a:lumMod val="95000"/>
            </a:schemeClr>
          </a:solidFill>
          <a:ln w="28575">
            <a:solidFill>
              <a:schemeClr val="tx1"/>
            </a:solidFill>
          </a:ln>
        </p:spPr>
        <p:txBody>
          <a:bodyPr>
            <a:normAutofit/>
          </a:bodyPr>
          <a:lstStyle/>
          <a:p>
            <a:r>
              <a:rPr lang="fr-FR" sz="2800" b="1" dirty="0"/>
              <a:t>                                                         Préambule (suite)</a:t>
            </a:r>
            <a:br>
              <a:rPr lang="fr-FR" sz="2800" b="1" dirty="0"/>
            </a:br>
            <a:r>
              <a:rPr lang="fr-FR" sz="2800" b="1" dirty="0"/>
              <a:t>                  </a:t>
            </a:r>
            <a:r>
              <a:rPr lang="fr-FR" sz="2800" b="1" dirty="0">
                <a:solidFill>
                  <a:srgbClr val="FF0000"/>
                </a:solidFill>
              </a:rPr>
              <a:t>Ce qu’il vaut mieux avoir bien compris avant de discuter d’électricité. </a:t>
            </a:r>
          </a:p>
        </p:txBody>
      </p:sp>
      <p:sp>
        <p:nvSpPr>
          <p:cNvPr id="3" name="Espace réservé du contenu 2">
            <a:extLst>
              <a:ext uri="{FF2B5EF4-FFF2-40B4-BE49-F238E27FC236}">
                <a16:creationId xmlns:a16="http://schemas.microsoft.com/office/drawing/2014/main" id="{25020F97-F707-A4AA-9C63-F62D71EFDAF2}"/>
              </a:ext>
            </a:extLst>
          </p:cNvPr>
          <p:cNvSpPr>
            <a:spLocks noGrp="1"/>
          </p:cNvSpPr>
          <p:nvPr>
            <p:ph idx="1"/>
          </p:nvPr>
        </p:nvSpPr>
        <p:spPr>
          <a:xfrm>
            <a:off x="-1" y="882503"/>
            <a:ext cx="12191999" cy="6134986"/>
          </a:xfrm>
          <a:solidFill>
            <a:schemeClr val="accent4">
              <a:lumMod val="20000"/>
              <a:lumOff val="80000"/>
            </a:schemeClr>
          </a:solidFill>
          <a:ln w="28575">
            <a:solidFill>
              <a:schemeClr val="tx1"/>
            </a:solidFill>
          </a:ln>
        </p:spPr>
        <p:txBody>
          <a:bodyPr>
            <a:normAutofit fontScale="85000" lnSpcReduction="20000"/>
          </a:bodyPr>
          <a:lstStyle/>
          <a:p>
            <a:pPr marL="0" indent="0">
              <a:buNone/>
            </a:pPr>
            <a:r>
              <a:rPr lang="fr-FR" b="1" dirty="0">
                <a:solidFill>
                  <a:srgbClr val="FF0000"/>
                </a:solidFill>
              </a:rPr>
              <a:t>2- comprendre ce qu’est un facteur  de charge</a:t>
            </a:r>
          </a:p>
          <a:p>
            <a:pPr marL="0" indent="0">
              <a:buNone/>
            </a:pPr>
            <a:r>
              <a:rPr lang="fr-FR" b="1" dirty="0"/>
              <a:t>Soit une ampoule électrique d’une puissance nominale de </a:t>
            </a:r>
            <a:r>
              <a:rPr lang="fr-FR" b="1" dirty="0">
                <a:solidFill>
                  <a:srgbClr val="FF0000"/>
                </a:solidFill>
              </a:rPr>
              <a:t>100 watts </a:t>
            </a:r>
            <a:r>
              <a:rPr lang="fr-FR" b="1" dirty="0"/>
              <a:t>(= sa capacité maximale de consommation d’électricité en joules par seconde). Elle ne consomme de l’électricité que quand elle est allumée : 100 wattheures pour un fonctionnement d’une heure, 200 wattheures pour un fonctionnement de deux heures…à sa puissance nominale. Mais elle n’est pas constamment allumée. </a:t>
            </a:r>
            <a:r>
              <a:rPr lang="fr-FR" b="1" dirty="0">
                <a:solidFill>
                  <a:srgbClr val="FF0000"/>
                </a:solidFill>
              </a:rPr>
              <a:t>Son facteur de charge, pour une période donnée, est le rapport entre la quantité d’électricité qu’elle a réellement consommée pendant cette période et la quantité d’électricité qu’elle aurait consommée si elle était restée constamment allumée.</a:t>
            </a:r>
          </a:p>
          <a:p>
            <a:pPr marL="0" indent="0">
              <a:buNone/>
            </a:pPr>
            <a:r>
              <a:rPr lang="fr-FR" b="1" dirty="0"/>
              <a:t> Si par exemple l’ampoule est allumée 6 heures à pleine puissance dans une journée de 24 heures, son facteur de charge journalier sera de 6/24 = 0,25. Si elle est allumée au total 2000 heures dans l’année, qui comprend </a:t>
            </a:r>
            <a:r>
              <a:rPr lang="fr-FR" b="1" dirty="0">
                <a:solidFill>
                  <a:srgbClr val="FF0000"/>
                </a:solidFill>
              </a:rPr>
              <a:t>8760 heures</a:t>
            </a:r>
            <a:r>
              <a:rPr lang="fr-FR" b="1" dirty="0"/>
              <a:t>, son facteur de charge annuel sera de 2000/8760 = 0,228</a:t>
            </a:r>
          </a:p>
          <a:p>
            <a:pPr marL="0" indent="0">
              <a:buNone/>
            </a:pPr>
            <a:r>
              <a:rPr lang="fr-FR" b="1" dirty="0"/>
              <a:t>Une éolienne  industrielle a une puissance nominale (maximale) de l’ordre de un à une dizaine de MW. </a:t>
            </a:r>
            <a:r>
              <a:rPr lang="fr-FR" b="1" dirty="0">
                <a:solidFill>
                  <a:srgbClr val="FF0000"/>
                </a:solidFill>
              </a:rPr>
              <a:t>Mais elle ne produit pas constamment d’électricité proportionnellement à cette puissance</a:t>
            </a:r>
            <a:r>
              <a:rPr lang="fr-FR" b="1" dirty="0"/>
              <a:t>, puisque sa </a:t>
            </a:r>
            <a:r>
              <a:rPr lang="fr-FR" b="1" dirty="0">
                <a:solidFill>
                  <a:srgbClr val="FF0000"/>
                </a:solidFill>
              </a:rPr>
              <a:t>puissance réelle (effective) </a:t>
            </a:r>
            <a:r>
              <a:rPr lang="fr-FR" b="1" dirty="0"/>
              <a:t>dépend des conditions de vent. Le rapport de l’électricité qu’elle produit réellement pendant une période donnée à celui qu’elle aurait pu produire en fonctionnant constamment à sa puissance nominale pendant cette période est appelé son </a:t>
            </a:r>
            <a:r>
              <a:rPr lang="fr-FR" b="1" dirty="0">
                <a:solidFill>
                  <a:srgbClr val="FF0000"/>
                </a:solidFill>
              </a:rPr>
              <a:t>facteur de charge pour la période  considérée.</a:t>
            </a:r>
          </a:p>
          <a:p>
            <a:pPr marL="0" indent="0">
              <a:buNone/>
            </a:pPr>
            <a:r>
              <a:rPr lang="fr-FR" b="1" dirty="0"/>
              <a:t>En France, le facteur de charge </a:t>
            </a:r>
            <a:r>
              <a:rPr lang="fr-FR" b="1" dirty="0">
                <a:solidFill>
                  <a:srgbClr val="FF0000"/>
                </a:solidFill>
              </a:rPr>
              <a:t>annuel  moyen </a:t>
            </a:r>
            <a:r>
              <a:rPr lang="fr-FR" b="1" dirty="0"/>
              <a:t>des éoliennes terrestres varie selon les années </a:t>
            </a:r>
            <a:r>
              <a:rPr lang="fr-FR" b="1" dirty="0">
                <a:solidFill>
                  <a:srgbClr val="FF0000"/>
                </a:solidFill>
              </a:rPr>
              <a:t>entre 0,21 et 0,25 .</a:t>
            </a:r>
          </a:p>
          <a:p>
            <a:endParaRPr lang="fr-FR" dirty="0"/>
          </a:p>
        </p:txBody>
      </p:sp>
    </p:spTree>
    <p:extLst>
      <p:ext uri="{BB962C8B-B14F-4D97-AF65-F5344CB8AC3E}">
        <p14:creationId xmlns:p14="http://schemas.microsoft.com/office/powerpoint/2010/main" val="157875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FDA5C4-2EA3-425A-AD22-6222889F04E2}"/>
              </a:ext>
            </a:extLst>
          </p:cNvPr>
          <p:cNvSpPr>
            <a:spLocks noGrp="1"/>
          </p:cNvSpPr>
          <p:nvPr>
            <p:ph type="title"/>
          </p:nvPr>
        </p:nvSpPr>
        <p:spPr>
          <a:xfrm>
            <a:off x="85215" y="1"/>
            <a:ext cx="12106785" cy="925032"/>
          </a:xfrm>
          <a:solidFill>
            <a:schemeClr val="bg1">
              <a:lumMod val="95000"/>
            </a:schemeClr>
          </a:solidFill>
          <a:ln w="28575">
            <a:solidFill>
              <a:schemeClr val="tx1"/>
            </a:solidFill>
          </a:ln>
        </p:spPr>
        <p:txBody>
          <a:bodyPr>
            <a:normAutofit fontScale="90000"/>
          </a:bodyPr>
          <a:lstStyle/>
          <a:p>
            <a:r>
              <a:rPr lang="fr-FR" dirty="0"/>
              <a:t>                                       </a:t>
            </a:r>
            <a:r>
              <a:rPr lang="fr-FR" sz="3100" b="1" dirty="0"/>
              <a:t>Préambule  (suite)</a:t>
            </a:r>
            <a:br>
              <a:rPr lang="fr-FR" sz="3100" dirty="0"/>
            </a:br>
            <a:r>
              <a:rPr lang="fr-FR" sz="3100" dirty="0"/>
              <a:t>                  </a:t>
            </a:r>
            <a:r>
              <a:rPr lang="fr-FR" sz="3100" b="1" dirty="0">
                <a:solidFill>
                  <a:srgbClr val="FF0000"/>
                </a:solidFill>
              </a:rPr>
              <a:t>Ce qu’il vaut mieux avoir bien compris avant de discuter d’électricité .                            </a:t>
            </a:r>
          </a:p>
        </p:txBody>
      </p:sp>
      <p:sp>
        <p:nvSpPr>
          <p:cNvPr id="3" name="Espace réservé du contenu 2">
            <a:extLst>
              <a:ext uri="{FF2B5EF4-FFF2-40B4-BE49-F238E27FC236}">
                <a16:creationId xmlns:a16="http://schemas.microsoft.com/office/drawing/2014/main" id="{CEAFE8E8-2975-0DF8-6515-60A2C8DD1E11}"/>
              </a:ext>
            </a:extLst>
          </p:cNvPr>
          <p:cNvSpPr>
            <a:spLocks noGrp="1"/>
          </p:cNvSpPr>
          <p:nvPr>
            <p:ph idx="1"/>
          </p:nvPr>
        </p:nvSpPr>
        <p:spPr>
          <a:xfrm>
            <a:off x="85215" y="925033"/>
            <a:ext cx="12106785" cy="5932967"/>
          </a:xfrm>
          <a:solidFill>
            <a:schemeClr val="accent4">
              <a:lumMod val="20000"/>
              <a:lumOff val="80000"/>
            </a:schemeClr>
          </a:solidFill>
          <a:ln w="28575">
            <a:solidFill>
              <a:schemeClr val="tx1"/>
            </a:solidFill>
          </a:ln>
        </p:spPr>
        <p:txBody>
          <a:bodyPr>
            <a:normAutofit/>
          </a:bodyPr>
          <a:lstStyle/>
          <a:p>
            <a:pPr marL="0" indent="0">
              <a:buNone/>
            </a:pPr>
            <a:r>
              <a:rPr lang="fr-FR" b="1" dirty="0">
                <a:solidFill>
                  <a:srgbClr val="FF0000"/>
                </a:solidFill>
              </a:rPr>
              <a:t>3- connaître les conditions nécessaires à la stabilité d’un réseau d’électricité :</a:t>
            </a:r>
          </a:p>
          <a:p>
            <a:pPr marL="0" indent="0">
              <a:buNone/>
            </a:pPr>
            <a:r>
              <a:rPr lang="fr-FR" b="1" dirty="0"/>
              <a:t>A chaque instant et en tout endroit sur un réseau d’électricité, </a:t>
            </a:r>
            <a:r>
              <a:rPr lang="fr-FR" b="1" dirty="0">
                <a:solidFill>
                  <a:srgbClr val="FF0000"/>
                </a:solidFill>
              </a:rPr>
              <a:t>la</a:t>
            </a:r>
            <a:r>
              <a:rPr lang="fr-FR" dirty="0">
                <a:solidFill>
                  <a:srgbClr val="FF0000"/>
                </a:solidFill>
              </a:rPr>
              <a:t> </a:t>
            </a:r>
            <a:r>
              <a:rPr lang="fr-FR" b="1" dirty="0">
                <a:solidFill>
                  <a:srgbClr val="FF0000"/>
                </a:solidFill>
              </a:rPr>
              <a:t>puissance de la consommation doit être équilibrée par la même puissance de production à 1 % près, sous peine de blackout.</a:t>
            </a:r>
          </a:p>
          <a:p>
            <a:pPr marL="0" indent="0">
              <a:buNone/>
            </a:pPr>
            <a:r>
              <a:rPr lang="fr-FR" b="1" dirty="0"/>
              <a:t>Chaque fois qu’un consommateur appuie sur un bouton ( éclairage, machines, télévision, ordinateur…), il doit donc y avoir quelque part branchée  sur le réseau une installation de production (une centrale électrique) qui lui fournit instantanément la puissance électrique qu’il demande à 1% près.</a:t>
            </a:r>
          </a:p>
          <a:p>
            <a:pPr marL="0" indent="0">
              <a:buNone/>
            </a:pPr>
            <a:r>
              <a:rPr lang="fr-FR" b="1" dirty="0">
                <a:solidFill>
                  <a:srgbClr val="FF0000"/>
                </a:solidFill>
              </a:rPr>
              <a:t>Le courant produit et consommé est du courant alternatif, dont la fréquence est 50 Hertz</a:t>
            </a:r>
            <a:r>
              <a:rPr lang="fr-FR" b="1" dirty="0"/>
              <a:t>.</a:t>
            </a:r>
            <a:r>
              <a:rPr lang="fr-FR" dirty="0"/>
              <a:t> </a:t>
            </a:r>
            <a:r>
              <a:rPr lang="fr-FR" b="1" dirty="0"/>
              <a:t>Tout déséquilibre entre puissance consommée et puissance fournie se traduit par une variation de cette fréquence. Cette variation de fréquence est donc un indicateur de ce déséquilibre, qui doit être immédiatement corrigée par une augmentation ou une diminution de la puissance fournie, selon le cas.</a:t>
            </a:r>
          </a:p>
          <a:p>
            <a:endParaRPr lang="fr-FR" dirty="0"/>
          </a:p>
        </p:txBody>
      </p:sp>
    </p:spTree>
    <p:extLst>
      <p:ext uri="{BB962C8B-B14F-4D97-AF65-F5344CB8AC3E}">
        <p14:creationId xmlns:p14="http://schemas.microsoft.com/office/powerpoint/2010/main" val="82362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D1FFFC-61D5-573B-5AEB-474FF6B2D901}"/>
              </a:ext>
            </a:extLst>
          </p:cNvPr>
          <p:cNvSpPr>
            <a:spLocks noGrp="1"/>
          </p:cNvSpPr>
          <p:nvPr>
            <p:ph type="title"/>
          </p:nvPr>
        </p:nvSpPr>
        <p:spPr>
          <a:xfrm>
            <a:off x="0" y="2"/>
            <a:ext cx="12192000" cy="818706"/>
          </a:xfrm>
          <a:solidFill>
            <a:schemeClr val="bg1">
              <a:lumMod val="85000"/>
            </a:schemeClr>
          </a:solidFill>
          <a:ln w="28575">
            <a:solidFill>
              <a:schemeClr val="tx1"/>
            </a:solidFill>
          </a:ln>
        </p:spPr>
        <p:txBody>
          <a:bodyPr>
            <a:normAutofit fontScale="90000"/>
          </a:bodyPr>
          <a:lstStyle/>
          <a:p>
            <a:pPr marL="571500" indent="-571500">
              <a:buFont typeface="Arial" panose="020B0604020202020204" pitchFamily="34" charset="0"/>
              <a:buChar char="•"/>
            </a:pPr>
            <a:r>
              <a:rPr lang="fr-FR" dirty="0"/>
              <a:t>                                    </a:t>
            </a:r>
            <a:r>
              <a:rPr lang="fr-FR" sz="3100" b="1" dirty="0"/>
              <a:t>Préambule </a:t>
            </a:r>
            <a:br>
              <a:rPr lang="fr-FR" sz="3100" dirty="0"/>
            </a:br>
            <a:r>
              <a:rPr lang="fr-FR" sz="3100" dirty="0"/>
              <a:t>                    </a:t>
            </a:r>
            <a:r>
              <a:rPr lang="fr-FR" sz="3100" b="1" dirty="0">
                <a:solidFill>
                  <a:srgbClr val="FF0000"/>
                </a:solidFill>
              </a:rPr>
              <a:t>Ce qu’il vaut mieux avoir bien compris avant de discuter d’électricité. </a:t>
            </a:r>
          </a:p>
        </p:txBody>
      </p:sp>
      <p:sp>
        <p:nvSpPr>
          <p:cNvPr id="3" name="Espace réservé du contenu 2">
            <a:extLst>
              <a:ext uri="{FF2B5EF4-FFF2-40B4-BE49-F238E27FC236}">
                <a16:creationId xmlns:a16="http://schemas.microsoft.com/office/drawing/2014/main" id="{823565D6-B3EA-0EDE-610B-1F9A7A536EC1}"/>
              </a:ext>
            </a:extLst>
          </p:cNvPr>
          <p:cNvSpPr>
            <a:spLocks noGrp="1"/>
          </p:cNvSpPr>
          <p:nvPr>
            <p:ph idx="1"/>
          </p:nvPr>
        </p:nvSpPr>
        <p:spPr>
          <a:xfrm>
            <a:off x="0" y="914399"/>
            <a:ext cx="12192000" cy="6241313"/>
          </a:xfrm>
          <a:solidFill>
            <a:schemeClr val="accent4">
              <a:lumMod val="20000"/>
              <a:lumOff val="80000"/>
            </a:schemeClr>
          </a:solidFill>
          <a:ln w="28575">
            <a:solidFill>
              <a:schemeClr val="tx1"/>
            </a:solidFill>
          </a:ln>
        </p:spPr>
        <p:txBody>
          <a:bodyPr>
            <a:normAutofit fontScale="70000" lnSpcReduction="20000"/>
          </a:bodyPr>
          <a:lstStyle/>
          <a:p>
            <a:pPr marL="0" indent="0">
              <a:buNone/>
            </a:pPr>
            <a:r>
              <a:rPr lang="fr-FR" sz="3400" b="1" dirty="0">
                <a:solidFill>
                  <a:srgbClr val="FF0000"/>
                </a:solidFill>
              </a:rPr>
              <a:t>Ces augmentations ou diminutions de puissance sont assurées par des centrales dites pilotables, parce qu’il est possible à un opérateur ou à un système automatique d’en faire varier (piloter)  la puissance à la demande, ce que ne peuvent pas faire les éoliennes (ni les panneaux photovoltaïques).</a:t>
            </a:r>
            <a:r>
              <a:rPr lang="fr-FR" sz="3400" b="1" dirty="0"/>
              <a:t> Dans un premier temps, très court, l’</a:t>
            </a:r>
            <a:r>
              <a:rPr lang="fr-FR" sz="3400" b="1" dirty="0">
                <a:solidFill>
                  <a:srgbClr val="FF0000"/>
                </a:solidFill>
              </a:rPr>
              <a:t>inertie</a:t>
            </a:r>
            <a:r>
              <a:rPr lang="fr-FR" sz="3400" b="1" dirty="0"/>
              <a:t> de ces centrales ( il s’agit surtout d’énormes turbines à vapeur, machines tournantes actionnées par la vapeur d’eau produite dans une chaudière utilisant comme source de chaleur la combustion d’un combustible fossile ou la fission nucléaire) permet de garder la fréquence dans des limites acceptables. Puis il faut augmenter ou diminuer la puissance, par accroissement ou diminution de l’injection de vapeur. </a:t>
            </a:r>
            <a:r>
              <a:rPr lang="fr-FR" sz="3400" b="1" dirty="0">
                <a:solidFill>
                  <a:srgbClr val="FF0000"/>
                </a:solidFill>
              </a:rPr>
              <a:t>C’est ce qu’on appelle faire du « suivi de charge ».</a:t>
            </a:r>
          </a:p>
          <a:p>
            <a:pPr marL="0" indent="0">
              <a:buNone/>
            </a:pPr>
            <a:r>
              <a:rPr lang="fr-FR" sz="3400" b="1" dirty="0"/>
              <a:t>Pour comparaison, imaginons un cycliste qui roule à vitesse constante sur une route parfaitement plate, horizontale et sans défauts. Il a besoin pour cela d’une puissance musculaire constante. S’il aborde une côte sa vitesse, grâce à l’inertie qu’il a acquise, ne variera que très peu au début, mais il lui faudra rapidement développer une puissance musculaire accrue pour maintenir cette vitesse. Quand il aura abordé la descente, il lui faudra pour cela utiliser ses freins.</a:t>
            </a:r>
          </a:p>
          <a:p>
            <a:pPr marL="0" indent="0">
              <a:buNone/>
            </a:pPr>
            <a:r>
              <a:rPr lang="fr-FR" sz="3400" b="1" dirty="0"/>
              <a:t>Eoliennes (et panneaux photovoltaïques) du fait de l’absence de pilotabilité de la puissance qu’elles délivrent, parce que celle-ci est fonction des conditions météo et non de la volonté humaine, </a:t>
            </a:r>
            <a:r>
              <a:rPr lang="fr-FR" sz="3400" b="1" dirty="0">
                <a:solidFill>
                  <a:srgbClr val="FF0000"/>
                </a:solidFill>
              </a:rPr>
              <a:t>mais aussi à cause de leur très faible inertie, et même de leur absence d’inertie dans le cas  des panneaux solaires</a:t>
            </a:r>
            <a:r>
              <a:rPr lang="fr-FR" sz="3400" b="1" dirty="0"/>
              <a:t>,  ne sont pas capables de participer à ces réglages</a:t>
            </a:r>
            <a:r>
              <a:rPr lang="fr-FR" sz="3400" b="1" dirty="0">
                <a:solidFill>
                  <a:srgbClr val="FF0000"/>
                </a:solidFill>
              </a:rPr>
              <a:t>.</a:t>
            </a:r>
          </a:p>
          <a:p>
            <a:pPr marL="0" indent="0">
              <a:buNone/>
            </a:pPr>
            <a:r>
              <a:rPr lang="fr-FR" sz="3400" b="1" dirty="0">
                <a:solidFill>
                  <a:srgbClr val="FF0000"/>
                </a:solidFill>
              </a:rPr>
              <a:t>Il est donc strictement impossible de créer un réseau électrique uniquement avec des éoliennes et des panneaux solaires. Une association constante avec des centrales pilotables est nécessaire pour pouvoir les utiliser.</a:t>
            </a:r>
          </a:p>
        </p:txBody>
      </p:sp>
    </p:spTree>
    <p:extLst>
      <p:ext uri="{BB962C8B-B14F-4D97-AF65-F5344CB8AC3E}">
        <p14:creationId xmlns:p14="http://schemas.microsoft.com/office/powerpoint/2010/main" val="297315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39881A-B7D5-0837-56A3-0608D85759EF}"/>
              </a:ext>
            </a:extLst>
          </p:cNvPr>
          <p:cNvSpPr>
            <a:spLocks noGrp="1"/>
          </p:cNvSpPr>
          <p:nvPr>
            <p:ph idx="1"/>
          </p:nvPr>
        </p:nvSpPr>
        <p:spPr>
          <a:xfrm>
            <a:off x="0" y="946298"/>
            <a:ext cx="12192000" cy="5911702"/>
          </a:xfrm>
          <a:solidFill>
            <a:schemeClr val="accent4">
              <a:lumMod val="20000"/>
              <a:lumOff val="80000"/>
            </a:schemeClr>
          </a:solidFill>
        </p:spPr>
        <p:txBody>
          <a:bodyPr>
            <a:normAutofit fontScale="92500" lnSpcReduction="20000"/>
          </a:bodyPr>
          <a:lstStyle/>
          <a:p>
            <a:r>
              <a:rPr lang="fr-FR" b="1" dirty="0">
                <a:solidFill>
                  <a:srgbClr val="FF0000"/>
                </a:solidFill>
              </a:rPr>
              <a:t>En théorie, une  possibilité  serait pourtant de les associer à des stockages d’électricité, qui remplaceraient alors ces centrales pilotables. </a:t>
            </a:r>
            <a:r>
              <a:rPr lang="fr-FR" b="1" dirty="0"/>
              <a:t>Ils stockeraient l’électricité produite en excès de la consommation pour la restituer dans le cas contraire.</a:t>
            </a:r>
          </a:p>
          <a:p>
            <a:r>
              <a:rPr lang="fr-FR" b="1" dirty="0">
                <a:solidFill>
                  <a:srgbClr val="FF0000"/>
                </a:solidFill>
              </a:rPr>
              <a:t>Mais il ne s’agit bien là que de théorie: </a:t>
            </a:r>
            <a:r>
              <a:rPr lang="fr-FR" b="1" dirty="0"/>
              <a:t>malgré des recherches intensives sur ce sujet depuis 50 ans, il n’y a aucune méthode  qui permette de le faire actuellement à la hauteur des besoins. La plus efficace d’entre elles, l’utilisation de stations de transfert d’énergie par pompage et turbinage entre deux lacs à deux altitudes très différentes, les STEP, ne permet de stocker que de l’ordre du centième de ce qui serait nécessaire. Des batteries auraient une capacité encore plus insuffisante.</a:t>
            </a:r>
          </a:p>
          <a:p>
            <a:r>
              <a:rPr lang="fr-FR" b="1" dirty="0"/>
              <a:t> La seule méthode envisageable dans l’avenir qui pourrait en principe être à la mesure des énormes besoins serait la production d’hydrogène par électrolyse, son stockage sous forte pression, puis la production d’électricité à partir de cet hydrogène stocké avec par exemple une pile à combustible. </a:t>
            </a:r>
            <a:r>
              <a:rPr lang="fr-FR" b="1" dirty="0">
                <a:solidFill>
                  <a:srgbClr val="FF0000"/>
                </a:solidFill>
              </a:rPr>
              <a:t>Mais cela conduirait à la perte de 75 % de l’électricité initialement produite (</a:t>
            </a:r>
            <a:r>
              <a:rPr lang="fr-FR" sz="2600" b="1" i="1" dirty="0">
                <a:solidFill>
                  <a:srgbClr val="0563C1"/>
                </a:solidFill>
                <a:hlinkClick r:id="rId2">
                  <a:extLst>
                    <a:ext uri="{A12FA001-AC4F-418D-AE19-62706E023703}">
                      <ahyp:hlinkClr xmlns:ahyp="http://schemas.microsoft.com/office/drawing/2018/hyperlinkcolor" val="tx"/>
                    </a:ext>
                  </a:extLst>
                </a:hlinkClick>
              </a:rPr>
              <a:t>Rendement de la chaîne hydrogène : cas du « Power-to-H2-to-Power » | Connaissances des énergies (connaissancedesenergies.org</a:t>
            </a:r>
            <a:r>
              <a:rPr lang="fr-FR" b="1" dirty="0">
                <a:solidFill>
                  <a:srgbClr val="FF0000"/>
                </a:solidFill>
                <a:hlinkClick r:id="rId2">
                  <a:extLst>
                    <a:ext uri="{A12FA001-AC4F-418D-AE19-62706E023703}">
                      <ahyp:hlinkClr xmlns:ahyp="http://schemas.microsoft.com/office/drawing/2018/hyperlinkcolor" val="tx"/>
                    </a:ext>
                  </a:extLst>
                </a:hlinkClick>
              </a:rPr>
              <a:t>)</a:t>
            </a:r>
            <a:r>
              <a:rPr lang="fr-FR" b="1" dirty="0">
                <a:solidFill>
                  <a:srgbClr val="FF0000"/>
                </a:solidFill>
              </a:rPr>
              <a:t>, donc à une multiplication par 4 du nombre d’éoliennes ou de panneaux solaires requis pour produire la même quantité d’électricité! Le coût et l’impact sur l’environnement seraient terrifiants, sans parler des dangers d’explosion propre  à l’hydrogène. </a:t>
            </a:r>
          </a:p>
          <a:p>
            <a:endParaRPr lang="fr-FR" dirty="0"/>
          </a:p>
        </p:txBody>
      </p:sp>
      <p:sp>
        <p:nvSpPr>
          <p:cNvPr id="4" name="Titre 1">
            <a:extLst>
              <a:ext uri="{FF2B5EF4-FFF2-40B4-BE49-F238E27FC236}">
                <a16:creationId xmlns:a16="http://schemas.microsoft.com/office/drawing/2014/main" id="{AB78224F-5596-837F-A000-0596E3B7FB7B}"/>
              </a:ext>
            </a:extLst>
          </p:cNvPr>
          <p:cNvSpPr txBox="1">
            <a:spLocks/>
          </p:cNvSpPr>
          <p:nvPr/>
        </p:nvSpPr>
        <p:spPr>
          <a:xfrm>
            <a:off x="0" y="2"/>
            <a:ext cx="12192000" cy="818706"/>
          </a:xfrm>
          <a:prstGeom prst="rect">
            <a:avLst/>
          </a:prstGeom>
          <a:solidFill>
            <a:schemeClr val="bg1">
              <a:lumMod val="85000"/>
            </a:schemeClr>
          </a:solidFill>
          <a:ln w="28575">
            <a:solidFill>
              <a:schemeClr val="tx1"/>
            </a:solidFill>
          </a:ln>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fr-FR" dirty="0"/>
              <a:t>                                    </a:t>
            </a:r>
            <a:r>
              <a:rPr lang="fr-FR" sz="3400" b="1" dirty="0"/>
              <a:t>Préambule ( fin) </a:t>
            </a:r>
            <a:br>
              <a:rPr lang="fr-FR" sz="3100" dirty="0"/>
            </a:br>
            <a:r>
              <a:rPr lang="fr-FR" sz="3100" dirty="0"/>
              <a:t>                    </a:t>
            </a:r>
            <a:r>
              <a:rPr lang="fr-FR" sz="3100" b="1" dirty="0">
                <a:solidFill>
                  <a:srgbClr val="FF0000"/>
                </a:solidFill>
              </a:rPr>
              <a:t>Ce qu’il vaut mieux avoir bien compris avant de discuter d’électricité. </a:t>
            </a:r>
          </a:p>
        </p:txBody>
      </p:sp>
    </p:spTree>
    <p:extLst>
      <p:ext uri="{BB962C8B-B14F-4D97-AF65-F5344CB8AC3E}">
        <p14:creationId xmlns:p14="http://schemas.microsoft.com/office/powerpoint/2010/main" val="273149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B9147F-3FDC-1FB6-5B1E-8749DFE3B88C}"/>
              </a:ext>
            </a:extLst>
          </p:cNvPr>
          <p:cNvSpPr>
            <a:spLocks noGrp="1"/>
          </p:cNvSpPr>
          <p:nvPr>
            <p:ph type="title"/>
          </p:nvPr>
        </p:nvSpPr>
        <p:spPr>
          <a:xfrm>
            <a:off x="0" y="1"/>
            <a:ext cx="7870371" cy="1690688"/>
          </a:xfrm>
          <a:solidFill>
            <a:schemeClr val="bg1">
              <a:lumMod val="85000"/>
            </a:schemeClr>
          </a:solidFill>
          <a:ln w="28575">
            <a:solidFill>
              <a:schemeClr val="tx1"/>
            </a:solidFill>
          </a:ln>
        </p:spPr>
        <p:txBody>
          <a:bodyPr>
            <a:normAutofit fontScale="90000"/>
          </a:bodyPr>
          <a:lstStyle/>
          <a:p>
            <a:br>
              <a:rPr lang="fr-FR" dirty="0"/>
            </a:br>
            <a:br>
              <a:rPr lang="fr-FR" dirty="0"/>
            </a:br>
            <a:r>
              <a:rPr lang="fr-FR" b="1" dirty="0"/>
              <a:t>Un exemple concret: le parc éolien en mer de Saint-Nazaire</a:t>
            </a:r>
            <a:br>
              <a:rPr lang="fr-FR" dirty="0"/>
            </a:br>
            <a:br>
              <a:rPr lang="fr-FR" dirty="0"/>
            </a:br>
            <a:endParaRPr lang="fr-FR" dirty="0"/>
          </a:p>
        </p:txBody>
      </p:sp>
      <p:sp>
        <p:nvSpPr>
          <p:cNvPr id="3" name="Espace réservé du contenu 2">
            <a:extLst>
              <a:ext uri="{FF2B5EF4-FFF2-40B4-BE49-F238E27FC236}">
                <a16:creationId xmlns:a16="http://schemas.microsoft.com/office/drawing/2014/main" id="{9F71BD50-4707-9A90-E962-AA12294B89AA}"/>
              </a:ext>
            </a:extLst>
          </p:cNvPr>
          <p:cNvSpPr>
            <a:spLocks noGrp="1"/>
          </p:cNvSpPr>
          <p:nvPr>
            <p:ph idx="1"/>
          </p:nvPr>
        </p:nvSpPr>
        <p:spPr>
          <a:xfrm>
            <a:off x="7870371" y="0"/>
            <a:ext cx="4180115" cy="6857999"/>
          </a:xfrm>
          <a:solidFill>
            <a:schemeClr val="accent4">
              <a:lumMod val="20000"/>
              <a:lumOff val="80000"/>
            </a:schemeClr>
          </a:solidFill>
          <a:ln w="28575">
            <a:solidFill>
              <a:srgbClr val="FF0000"/>
            </a:solidFill>
          </a:ln>
        </p:spPr>
        <p:txBody>
          <a:bodyPr>
            <a:normAutofit fontScale="70000" lnSpcReduction="20000"/>
          </a:bodyPr>
          <a:lstStyle/>
          <a:p>
            <a:r>
              <a:rPr lang="fr-FR" b="1" dirty="0"/>
              <a:t>80 éoliennes de 6 MW de puissance nominale chacune, soit 480 MW au total, en deux parcs juxtaposés de 240 MW ( courbe jaune et courbe verte). </a:t>
            </a:r>
            <a:r>
              <a:rPr lang="fr-FR" b="1" dirty="0">
                <a:solidFill>
                  <a:srgbClr val="FF0000"/>
                </a:solidFill>
              </a:rPr>
              <a:t>On observe la stupéfiante variabilité de la puissance effective délivrée </a:t>
            </a:r>
            <a:r>
              <a:rPr lang="fr-FR" b="1" dirty="0"/>
              <a:t>, entre 0 à 100 % de la puissance nominale et la faiblesse du facteur de charge, 38 %, sur cette période pourtant en moyenne bien ventée. </a:t>
            </a:r>
            <a:r>
              <a:rPr lang="fr-FR" b="1" dirty="0">
                <a:solidFill>
                  <a:srgbClr val="FF0000"/>
                </a:solidFill>
              </a:rPr>
              <a:t>Sur l’année, il sera forcément plus faible, 30 % ?</a:t>
            </a:r>
          </a:p>
          <a:p>
            <a:r>
              <a:rPr lang="fr-FR" b="1" dirty="0">
                <a:solidFill>
                  <a:srgbClr val="FF0000"/>
                </a:solidFill>
              </a:rPr>
              <a:t>La puissance produite est parfaitement inutilisable par un consommateur sans une association constante avec de la puissance fournie par des centrales pilotables qui devront maintenir l’équilibre entre puissance produite et puissance consommée à 1 % près par suivi de charge.</a:t>
            </a:r>
          </a:p>
          <a:p>
            <a:r>
              <a:rPr lang="fr-FR" b="1" dirty="0">
                <a:solidFill>
                  <a:srgbClr val="FF0000"/>
                </a:solidFill>
              </a:rPr>
              <a:t>Le profil de puissance des parcs qui seraient installés à Oléron ressemblerait beaucoup à celui-ci. Et leur facteur de charge serait sensiblement  inférieur, la vitesse moyenne annuelle du vent y étant plus faible qu’à Saint-Nazaire.</a:t>
            </a:r>
          </a:p>
        </p:txBody>
      </p:sp>
      <p:pic>
        <p:nvPicPr>
          <p:cNvPr id="4" name="Image 3">
            <a:extLst>
              <a:ext uri="{FF2B5EF4-FFF2-40B4-BE49-F238E27FC236}">
                <a16:creationId xmlns:a16="http://schemas.microsoft.com/office/drawing/2014/main" id="{3B46F32B-36D2-3521-26F0-0D55F3C35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0689"/>
            <a:ext cx="7870371" cy="5167312"/>
          </a:xfrm>
          <a:prstGeom prst="rect">
            <a:avLst/>
          </a:prstGeom>
        </p:spPr>
      </p:pic>
    </p:spTree>
    <p:extLst>
      <p:ext uri="{BB962C8B-B14F-4D97-AF65-F5344CB8AC3E}">
        <p14:creationId xmlns:p14="http://schemas.microsoft.com/office/powerpoint/2010/main" val="1757490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C6B01FCD-C8B7-42F4-8D36-C14C9105EE60}"/>
              </a:ext>
            </a:extLst>
          </p:cNvPr>
          <p:cNvGraphicFramePr/>
          <p:nvPr>
            <p:extLst>
              <p:ext uri="{D42A27DB-BD31-4B8C-83A1-F6EECF244321}">
                <p14:modId xmlns:p14="http://schemas.microsoft.com/office/powerpoint/2010/main" val="2502566266"/>
              </p:ext>
            </p:extLst>
          </p:nvPr>
        </p:nvGraphicFramePr>
        <p:xfrm>
          <a:off x="0" y="0"/>
          <a:ext cx="7772399"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a:extLst>
              <a:ext uri="{FF2B5EF4-FFF2-40B4-BE49-F238E27FC236}">
                <a16:creationId xmlns:a16="http://schemas.microsoft.com/office/drawing/2014/main" id="{66755B16-0B57-4E5A-815C-D58F568F6F9A}"/>
              </a:ext>
            </a:extLst>
          </p:cNvPr>
          <p:cNvSpPr txBox="1"/>
          <p:nvPr/>
        </p:nvSpPr>
        <p:spPr>
          <a:xfrm>
            <a:off x="7979229" y="146665"/>
            <a:ext cx="4113947" cy="6186309"/>
          </a:xfrm>
          <a:prstGeom prst="rect">
            <a:avLst/>
          </a:prstGeom>
          <a:solidFill>
            <a:schemeClr val="accent4">
              <a:lumMod val="20000"/>
              <a:lumOff val="80000"/>
            </a:schemeClr>
          </a:solidFill>
          <a:ln w="28575">
            <a:solidFill>
              <a:srgbClr val="FF0000"/>
            </a:solidFill>
          </a:ln>
        </p:spPr>
        <p:txBody>
          <a:bodyPr wrap="square" rtlCol="0">
            <a:spAutoFit/>
          </a:bodyPr>
          <a:lstStyle/>
          <a:p>
            <a:r>
              <a:rPr lang="fr-FR" b="1" dirty="0"/>
              <a:t>La consommation</a:t>
            </a:r>
            <a:r>
              <a:rPr lang="fr-FR" b="1" dirty="0">
                <a:solidFill>
                  <a:srgbClr val="FF0000"/>
                </a:solidFill>
              </a:rPr>
              <a:t> totale </a:t>
            </a:r>
            <a:r>
              <a:rPr lang="fr-FR" b="1" dirty="0"/>
              <a:t>d’électricité des Français varie en cours de semaine en fonction de l’heure, avec un minimum la nuit vers 3 heures, deux pointes principales, vers midi et vers 20h, et une pointe secondaire vers 23 h.   </a:t>
            </a:r>
          </a:p>
          <a:p>
            <a:r>
              <a:rPr lang="fr-FR" b="1" dirty="0"/>
              <a:t>Elle est moins importante le week-end. D’autre part, elle varie en fonction de la saison, étant plus importante en hiver qu’en été. Ici, on observe au cours de ce mois de janvier une augmentation correspondant à une période de refroidissement, et donc d’augmentation du chauffage électrique.</a:t>
            </a:r>
          </a:p>
          <a:p>
            <a:r>
              <a:rPr lang="fr-FR" b="1" dirty="0">
                <a:solidFill>
                  <a:srgbClr val="FF0000"/>
                </a:solidFill>
              </a:rPr>
              <a:t>Toutefois, ces fluctuations sont largement prévisibles et compensées instantanément par le « suivi de charge » des centrales électriques pilotables, en France essentiellement les centrales nucléaires, les centrales hydrauliques de lacs, et des centrales à combustibles fossiles (charbon, gaz , fuel).</a:t>
            </a:r>
          </a:p>
        </p:txBody>
      </p:sp>
    </p:spTree>
    <p:extLst>
      <p:ext uri="{BB962C8B-B14F-4D97-AF65-F5344CB8AC3E}">
        <p14:creationId xmlns:p14="http://schemas.microsoft.com/office/powerpoint/2010/main" val="2198117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DA6A8DB3-7DF5-4C24-B53F-BE201A3AE1E5}"/>
              </a:ext>
            </a:extLst>
          </p:cNvPr>
          <p:cNvGraphicFramePr/>
          <p:nvPr>
            <p:extLst>
              <p:ext uri="{D42A27DB-BD31-4B8C-83A1-F6EECF244321}">
                <p14:modId xmlns:p14="http://schemas.microsoft.com/office/powerpoint/2010/main" val="3721038097"/>
              </p:ext>
            </p:extLst>
          </p:nvPr>
        </p:nvGraphicFramePr>
        <p:xfrm>
          <a:off x="0" y="1"/>
          <a:ext cx="7871790" cy="7262036"/>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a:extLst>
              <a:ext uri="{FF2B5EF4-FFF2-40B4-BE49-F238E27FC236}">
                <a16:creationId xmlns:a16="http://schemas.microsoft.com/office/drawing/2014/main" id="{3791CED3-0F8B-42AB-88AD-8DEE0BC22995}"/>
              </a:ext>
            </a:extLst>
          </p:cNvPr>
          <p:cNvSpPr txBox="1"/>
          <p:nvPr/>
        </p:nvSpPr>
        <p:spPr>
          <a:xfrm>
            <a:off x="7783033" y="172031"/>
            <a:ext cx="4408966" cy="6986528"/>
          </a:xfrm>
          <a:prstGeom prst="rect">
            <a:avLst/>
          </a:prstGeom>
          <a:solidFill>
            <a:schemeClr val="accent4">
              <a:lumMod val="20000"/>
              <a:lumOff val="80000"/>
            </a:schemeClr>
          </a:solidFill>
          <a:ln w="28575">
            <a:solidFill>
              <a:srgbClr val="FF0000"/>
            </a:solidFill>
          </a:ln>
        </p:spPr>
        <p:txBody>
          <a:bodyPr wrap="square" rtlCol="0">
            <a:spAutoFit/>
          </a:bodyPr>
          <a:lstStyle/>
          <a:p>
            <a:r>
              <a:rPr lang="fr-FR" sz="1600" b="1" dirty="0">
                <a:solidFill>
                  <a:srgbClr val="FF0000"/>
                </a:solidFill>
              </a:rPr>
              <a:t>La puissance cumulée de la production d’électricité éolienne française varie continuellement et considérablement en fonction de la vitesse moyenne du vent</a:t>
            </a:r>
            <a:r>
              <a:rPr lang="fr-FR" sz="1600" b="1" dirty="0"/>
              <a:t>. Pendant ce mois de Janvier 2014 en moyenne très venté, elle a oscillé entre 2 et 80  % de la puissance nominale totale des éoliennes installées, soit </a:t>
            </a:r>
            <a:r>
              <a:rPr lang="fr-FR" sz="1600" b="1" dirty="0">
                <a:solidFill>
                  <a:srgbClr val="FF0000"/>
                </a:solidFill>
              </a:rPr>
              <a:t>8100 MW avec un facteur de charge  de  2950/8100 # 0,36</a:t>
            </a:r>
            <a:r>
              <a:rPr lang="fr-FR" sz="1600" b="1" dirty="0"/>
              <a:t>.</a:t>
            </a:r>
          </a:p>
          <a:p>
            <a:r>
              <a:rPr lang="fr-FR" sz="1600" b="1" dirty="0"/>
              <a:t>La météo permet maintenant de prévoir ces fluctuations un ou deux jours à l’avance, </a:t>
            </a:r>
            <a:r>
              <a:rPr lang="fr-FR" sz="1600" b="1" dirty="0">
                <a:solidFill>
                  <a:srgbClr val="FF0000"/>
                </a:solidFill>
              </a:rPr>
              <a:t>mais avec une marge d’erreur parfois importante.</a:t>
            </a:r>
          </a:p>
          <a:p>
            <a:r>
              <a:rPr lang="fr-FR" sz="1600" b="1" dirty="0"/>
              <a:t>Les profils de puissance varient considérablement d’un mois sur l’autre.</a:t>
            </a:r>
          </a:p>
          <a:p>
            <a:r>
              <a:rPr lang="fr-FR" sz="1600" b="1" dirty="0"/>
              <a:t>La puissance électrique produite par les éoliennes françaises varie donc en fonction de la météo  et non de la volonté humaine. </a:t>
            </a:r>
            <a:r>
              <a:rPr lang="fr-FR" sz="1600" b="1" dirty="0">
                <a:solidFill>
                  <a:srgbClr val="FF0000"/>
                </a:solidFill>
              </a:rPr>
              <a:t>Les centrales éoliennes sont donc dites non-pilotables</a:t>
            </a:r>
            <a:r>
              <a:rPr lang="fr-FR" sz="1600" b="1" dirty="0"/>
              <a:t>, par opposition aux centrales nucléaires, hydrauliques de lacs ou à combustibles fossiles, </a:t>
            </a:r>
            <a:r>
              <a:rPr lang="fr-FR" sz="1600" b="1" dirty="0">
                <a:solidFill>
                  <a:srgbClr val="FF0000"/>
                </a:solidFill>
              </a:rPr>
              <a:t>qui sont dites pilotables.</a:t>
            </a:r>
          </a:p>
          <a:p>
            <a:r>
              <a:rPr lang="fr-FR" sz="1600" b="1" dirty="0">
                <a:solidFill>
                  <a:srgbClr val="FF0000"/>
                </a:solidFill>
              </a:rPr>
              <a:t>Les profils de puissance à l’échelle européenne sont très semblables à ce qu’ils sont en France, car ils dépendent des mêmes phénomènes climatiques. Il n’y a donc guère de secours à attendre des autres pays européens quand les éoliennes sont en panne en France, car elles le sont aussi pour la plupart dans les autres pays.</a:t>
            </a:r>
          </a:p>
        </p:txBody>
      </p:sp>
      <p:sp>
        <p:nvSpPr>
          <p:cNvPr id="3" name="ZoneTexte 2">
            <a:extLst>
              <a:ext uri="{FF2B5EF4-FFF2-40B4-BE49-F238E27FC236}">
                <a16:creationId xmlns:a16="http://schemas.microsoft.com/office/drawing/2014/main" id="{903A1B24-7B72-3895-FE25-3EBF783735F7}"/>
              </a:ext>
            </a:extLst>
          </p:cNvPr>
          <p:cNvSpPr txBox="1"/>
          <p:nvPr/>
        </p:nvSpPr>
        <p:spPr>
          <a:xfrm>
            <a:off x="712382" y="5401340"/>
            <a:ext cx="4264190" cy="646331"/>
          </a:xfrm>
          <a:prstGeom prst="rect">
            <a:avLst/>
          </a:prstGeom>
          <a:noFill/>
        </p:spPr>
        <p:txBody>
          <a:bodyPr wrap="square" rtlCol="0">
            <a:spAutoFit/>
          </a:bodyPr>
          <a:lstStyle/>
          <a:p>
            <a:endParaRPr lang="fr-FR" dirty="0"/>
          </a:p>
          <a:p>
            <a:r>
              <a:rPr lang="fr-FR" b="1" dirty="0">
                <a:solidFill>
                  <a:srgbClr val="00B050"/>
                </a:solidFill>
              </a:rPr>
              <a:t>2950 MW = Puissance effective moyenne </a:t>
            </a:r>
          </a:p>
        </p:txBody>
      </p:sp>
      <p:cxnSp>
        <p:nvCxnSpPr>
          <p:cNvPr id="6" name="Connecteur droit avec flèche 5">
            <a:extLst>
              <a:ext uri="{FF2B5EF4-FFF2-40B4-BE49-F238E27FC236}">
                <a16:creationId xmlns:a16="http://schemas.microsoft.com/office/drawing/2014/main" id="{4B8A40EA-430D-6C98-99FF-39D54BE61C96}"/>
              </a:ext>
            </a:extLst>
          </p:cNvPr>
          <p:cNvCxnSpPr>
            <a:cxnSpLocks/>
          </p:cNvCxnSpPr>
          <p:nvPr/>
        </p:nvCxnSpPr>
        <p:spPr>
          <a:xfrm flipV="1">
            <a:off x="1233377" y="4688958"/>
            <a:ext cx="0" cy="99946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4173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TotalTime>
  <Words>4717</Words>
  <Application>Microsoft Office PowerPoint</Application>
  <PresentationFormat>Grand écran</PresentationFormat>
  <Paragraphs>115</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Calibri Light</vt:lpstr>
      <vt:lpstr>Times New Roman</vt:lpstr>
      <vt:lpstr>Thème Office</vt:lpstr>
      <vt:lpstr>Construire encore plus d’éolien en France,  en mer comme à terre, sera une monumentale et très coûteuse erreur + et pour les mêmes raisons construire plus de solaire photovoltaïque </vt:lpstr>
      <vt:lpstr>                                                            Préambule                    Ce qu’il vaut mieux avoir bien compris avant de discuter d’électricité.</vt:lpstr>
      <vt:lpstr>                                                         Préambule (suite)                   Ce qu’il vaut mieux avoir bien compris avant de discuter d’électricité. </vt:lpstr>
      <vt:lpstr>                                       Préambule  (suite)                   Ce qu’il vaut mieux avoir bien compris avant de discuter d’électricité .                            </vt:lpstr>
      <vt:lpstr>                                    Préambule                      Ce qu’il vaut mieux avoir bien compris avant de discuter d’électricité. </vt:lpstr>
      <vt:lpstr>Présentation PowerPoint</vt:lpstr>
      <vt:lpstr>  Un exemple concret: le parc éolien en mer de Saint-Nazaire  </vt:lpstr>
      <vt:lpstr>Présentation PowerPoint</vt:lpstr>
      <vt:lpstr>Présentation PowerPoint</vt:lpstr>
      <vt:lpstr>Présentation PowerPoint</vt:lpstr>
      <vt:lpstr>Quel que soit le développement de l’éolien (et du solaire photovoltaïque), il faudra quand même disposer d’une puissance pilotable en état de marche au moins égale à la plus grande  puissance consommée de l’année, qui a lieu lors des anticyclones d’hiver sans vent et sans soleil, plus une bonne marge de sécurité. Voici pourquoi :</vt:lpstr>
      <vt:lpstr> Faire plus d’éolien (et de solaire PV) en France correspond-il aux objectifs affichés (ou inavoués) de notre politique énergétique? </vt:lpstr>
      <vt:lpstr>Faire plus d’éolien (et de solaire PV) en France correspond-il aux objectifs affichés (ou inavoués) de notre politique énergétique?</vt:lpstr>
      <vt:lpstr>Faire plus d’éolien (et de solaire PV) en France correspond-il bien aux objectifs affichés (ou inavoués) de notre politique énergétique?</vt:lpstr>
      <vt:lpstr>Faire plus d’éolien (et de solaire PV) en France correspond-il bien aux objectifs affichés (ou inavoués) de notre politique énergétique?</vt:lpstr>
      <vt:lpstr>                                     Conclusion</vt:lpstr>
      <vt:lpstr>                           Conclusion (suite)</vt:lpstr>
      <vt:lpstr>                              Conclusion (suite)</vt:lpstr>
      <vt:lpstr>                              Conclusion (fin)</vt:lpstr>
      <vt:lpstr>                                                               Annexe 1 Simulation des variations de la consommation française d’électricité (en MW) dans les  conditions climatiques de  10 jours de février 2019 (en haut) et de celles alors imposées à  la production des centrales pilotables pour ajuster alors production et consommation, dans l’hypothèse de puissances installées d’éolien et de solaire PV telles que prévues pour Février 2035. source https://aspofrance.org/2020/10/29/leolien-et-le-solaire-photovoltaique-en-europe-la-trahison-des-clercs-par-bernard-durand-et-jean-pierre-riou-01-janvier-2020/      courtoisie JP Pervès. </vt:lpstr>
      <vt:lpstr>                          Annexe 2: Et le solaire photovoltaïque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L’éolien en mer, une stupidité française</dc:title>
  <dc:creator>Utilisateur</dc:creator>
  <cp:lastModifiedBy>Utilisateur</cp:lastModifiedBy>
  <cp:revision>84</cp:revision>
  <dcterms:created xsi:type="dcterms:W3CDTF">2023-04-02T08:19:06Z</dcterms:created>
  <dcterms:modified xsi:type="dcterms:W3CDTF">2023-04-17T13:59:06Z</dcterms:modified>
</cp:coreProperties>
</file>