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58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DA457-21F7-4193-AF17-C05C7DE92C4E}" type="datetimeFigureOut">
              <a:rPr lang="fr-FR" smtClean="0"/>
              <a:pPr/>
              <a:t>05/05/2013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76744-32B4-419D-911B-7E948A89D4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76744-32B4-419D-911B-7E948A89D4F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76744-32B4-419D-911B-7E948A89D4F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76744-32B4-419D-911B-7E948A89D4F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76744-32B4-419D-911B-7E948A89D4F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76744-32B4-419D-911B-7E948A89D4F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76744-32B4-419D-911B-7E948A89D4F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76744-32B4-419D-911B-7E948A89D4F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76744-32B4-419D-911B-7E948A89D4F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05CA-E56A-4509-938D-772EFC743146}" type="datetimeFigureOut">
              <a:rPr lang="fr-FR" smtClean="0"/>
              <a:pPr/>
              <a:t>05/05/2013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BA02-22E1-49E6-9961-DC94677289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05CA-E56A-4509-938D-772EFC743146}" type="datetimeFigureOut">
              <a:rPr lang="fr-FR" smtClean="0"/>
              <a:pPr/>
              <a:t>05/05/2013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BA02-22E1-49E6-9961-DC94677289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05CA-E56A-4509-938D-772EFC743146}" type="datetimeFigureOut">
              <a:rPr lang="fr-FR" smtClean="0"/>
              <a:pPr/>
              <a:t>05/05/2013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BA02-22E1-49E6-9961-DC94677289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05CA-E56A-4509-938D-772EFC743146}" type="datetimeFigureOut">
              <a:rPr lang="fr-FR" smtClean="0"/>
              <a:pPr/>
              <a:t>05/05/2013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BA02-22E1-49E6-9961-DC94677289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05CA-E56A-4509-938D-772EFC743146}" type="datetimeFigureOut">
              <a:rPr lang="fr-FR" smtClean="0"/>
              <a:pPr/>
              <a:t>05/05/2013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BA02-22E1-49E6-9961-DC94677289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05CA-E56A-4509-938D-772EFC743146}" type="datetimeFigureOut">
              <a:rPr lang="fr-FR" smtClean="0"/>
              <a:pPr/>
              <a:t>05/05/2013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BA02-22E1-49E6-9961-DC94677289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05CA-E56A-4509-938D-772EFC743146}" type="datetimeFigureOut">
              <a:rPr lang="fr-FR" smtClean="0"/>
              <a:pPr/>
              <a:t>05/05/2013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BA02-22E1-49E6-9961-DC94677289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05CA-E56A-4509-938D-772EFC743146}" type="datetimeFigureOut">
              <a:rPr lang="fr-FR" smtClean="0"/>
              <a:pPr/>
              <a:t>05/05/2013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BA02-22E1-49E6-9961-DC94677289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05CA-E56A-4509-938D-772EFC743146}" type="datetimeFigureOut">
              <a:rPr lang="fr-FR" smtClean="0"/>
              <a:pPr/>
              <a:t>05/05/2013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BA02-22E1-49E6-9961-DC94677289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05CA-E56A-4509-938D-772EFC743146}" type="datetimeFigureOut">
              <a:rPr lang="fr-FR" smtClean="0"/>
              <a:pPr/>
              <a:t>05/05/2013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BA02-22E1-49E6-9961-DC94677289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05CA-E56A-4509-938D-772EFC743146}" type="datetimeFigureOut">
              <a:rPr lang="fr-FR" smtClean="0"/>
              <a:pPr/>
              <a:t>05/05/2013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66BA02-22E1-49E6-9961-DC94677289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7205CA-E56A-4509-938D-772EFC743146}" type="datetimeFigureOut">
              <a:rPr lang="fr-FR" smtClean="0"/>
              <a:pPr/>
              <a:t>05/05/2013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66BA02-22E1-49E6-9961-DC946772895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uu.com/f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://voxy.com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languageexchange.com/default_fr.asp" TargetMode="External"/><Relationship Id="rId7" Type="http://schemas.openxmlformats.org/officeDocument/2006/relationships/hyperlink" Target="http://fr.babbel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r-fr.livemocha.com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earn10.com/" TargetMode="External"/><Relationship Id="rId5" Type="http://schemas.openxmlformats.org/officeDocument/2006/relationships/hyperlink" Target="http://www.elllo.org/" TargetMode="External"/><Relationship Id="rId4" Type="http://schemas.openxmlformats.org/officeDocument/2006/relationships/hyperlink" Target="http://www.anglaispod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Auto-apprentissage des langues avec les TICE: </a:t>
            </a:r>
            <a:br>
              <a:rPr lang="fr-FR" dirty="0" smtClean="0"/>
            </a:br>
            <a:r>
              <a:rPr lang="fr-FR" dirty="0" smtClean="0"/>
              <a:t>les tendances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Par Christine </a:t>
            </a:r>
            <a:r>
              <a:rPr lang="fr-FR" dirty="0" err="1" smtClean="0"/>
              <a:t>Vaufrey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Natalia </a:t>
            </a:r>
            <a:r>
              <a:rPr lang="fr-FR" dirty="0" err="1" smtClean="0"/>
              <a:t>Gajdur</a:t>
            </a:r>
            <a:r>
              <a:rPr lang="fr-FR" dirty="0" smtClean="0"/>
              <a:t> , Ana </a:t>
            </a:r>
            <a:r>
              <a:rPr lang="fr-FR" dirty="0" err="1" smtClean="0"/>
              <a:t>Vidovic</a:t>
            </a:r>
            <a:r>
              <a:rPr lang="fr-FR" dirty="0" smtClean="0"/>
              <a:t> et </a:t>
            </a:r>
            <a:r>
              <a:rPr lang="fr-FR" smtClean="0"/>
              <a:t>Jing</a:t>
            </a:r>
            <a:r>
              <a:rPr lang="fr-FR" dirty="0" smtClean="0"/>
              <a:t> Wang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puter-networ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5984" y="2000240"/>
            <a:ext cx="4429156" cy="3321867"/>
          </a:xfrm>
        </p:spPr>
      </p:pic>
      <p:sp>
        <p:nvSpPr>
          <p:cNvPr id="6" name="Rectangle 5"/>
          <p:cNvSpPr/>
          <p:nvPr/>
        </p:nvSpPr>
        <p:spPr>
          <a:xfrm rot="19396419">
            <a:off x="1128441" y="1942123"/>
            <a:ext cx="26279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VOYAGEUR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9509398">
            <a:off x="5160483" y="4974001"/>
            <a:ext cx="30718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TRAVAILLEUR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875901">
            <a:off x="5779767" y="2085555"/>
            <a:ext cx="22219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ELEVE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98567">
            <a:off x="1576969" y="5097767"/>
            <a:ext cx="20484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CURIEUX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928802"/>
            <a:ext cx="37147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143380"/>
            <a:ext cx="3786214" cy="230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0096" y="357166"/>
            <a:ext cx="8343904" cy="1362456"/>
          </a:xfrm>
        </p:spPr>
        <p:txBody>
          <a:bodyPr/>
          <a:lstStyle/>
          <a:p>
            <a:r>
              <a:rPr lang="fr-FR" dirty="0" smtClean="0"/>
              <a:t>L’autonomie de l’apprenant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286124"/>
            <a:ext cx="7772400" cy="1362456"/>
          </a:xfrm>
        </p:spPr>
        <p:txBody>
          <a:bodyPr/>
          <a:lstStyle/>
          <a:p>
            <a:r>
              <a:rPr lang="fr-FR" sz="4000" dirty="0" smtClean="0"/>
              <a:t>L’inscription dans une communauté</a:t>
            </a:r>
            <a:endParaRPr lang="fr-F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5000636"/>
            <a:ext cx="7772400" cy="15097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/>
              <a:t>correction de textes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conversations instantanées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conversations synchrones audio</a:t>
            </a:r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071546"/>
            <a:ext cx="478634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1362456"/>
          </a:xfrm>
        </p:spPr>
        <p:txBody>
          <a:bodyPr/>
          <a:lstStyle/>
          <a:p>
            <a:r>
              <a:rPr lang="fr-FR" dirty="0" smtClean="0"/>
              <a:t>L’échange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5072074"/>
            <a:ext cx="7772400" cy="1509712"/>
          </a:xfrm>
        </p:spPr>
        <p:txBody>
          <a:bodyPr/>
          <a:lstStyle/>
          <a:p>
            <a:endParaRPr lang="fr-FR" b="1" dirty="0" smtClean="0">
              <a:hlinkClick r:id="rId3"/>
            </a:endParaRPr>
          </a:p>
          <a:p>
            <a:r>
              <a:rPr lang="fr-FR" b="1" u="sng" dirty="0" smtClean="0">
                <a:hlinkClick r:id="rId3"/>
              </a:rPr>
              <a:t> </a:t>
            </a:r>
            <a:r>
              <a:rPr lang="fr-FR" b="1" u="sng" dirty="0" err="1" smtClean="0">
                <a:hlinkClick r:id="rId3"/>
              </a:rPr>
              <a:t>My</a:t>
            </a:r>
            <a:r>
              <a:rPr lang="fr-FR" b="1" u="sng" dirty="0" smtClean="0">
                <a:hlinkClick r:id="rId3"/>
              </a:rPr>
              <a:t> </a:t>
            </a:r>
            <a:r>
              <a:rPr lang="fr-FR" b="1" u="sng" dirty="0" err="1" smtClean="0">
                <a:hlinkClick r:id="rId3"/>
              </a:rPr>
              <a:t>language</a:t>
            </a:r>
            <a:r>
              <a:rPr lang="fr-FR" b="1" u="sng" dirty="0" smtClean="0">
                <a:hlinkClick r:id="rId3"/>
              </a:rPr>
              <a:t> </a:t>
            </a:r>
            <a:r>
              <a:rPr lang="fr-FR" b="1" u="sng" dirty="0" smtClean="0">
                <a:solidFill>
                  <a:schemeClr val="tx1">
                    <a:lumMod val="95000"/>
                  </a:schemeClr>
                </a:solidFill>
                <a:hlinkClick r:id="rId3"/>
              </a:rPr>
              <a:t>Exchange</a:t>
            </a:r>
            <a:endParaRPr lang="fr-FR" b="1" u="sng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 t="14285"/>
          <a:stretch>
            <a:fillRect/>
          </a:stretch>
        </p:blipFill>
        <p:spPr bwMode="auto">
          <a:xfrm>
            <a:off x="1142976" y="2143116"/>
            <a:ext cx="27860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214554"/>
            <a:ext cx="264320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14942" y="5214950"/>
            <a:ext cx="3000396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err="1" smtClean="0">
                <a:hlinkClick r:id="rId6"/>
              </a:rPr>
              <a:t>Livemocha</a:t>
            </a:r>
            <a:r>
              <a:rPr lang="fr-FR" sz="2000" dirty="0">
                <a:hlinkClick r:id="rId6"/>
              </a:rPr>
              <a:t>, </a:t>
            </a:r>
            <a:endParaRPr lang="fr-FR" sz="2000" dirty="0" smtClean="0"/>
          </a:p>
          <a:p>
            <a:pPr algn="ctr">
              <a:lnSpc>
                <a:spcPct val="150000"/>
              </a:lnSpc>
            </a:pPr>
            <a:r>
              <a:rPr lang="fr-FR" sz="2000" b="1" dirty="0" err="1" smtClean="0">
                <a:hlinkClick r:id="rId7"/>
              </a:rPr>
              <a:t>Babbel</a:t>
            </a:r>
            <a:r>
              <a:rPr lang="fr-FR" sz="2000" b="1" dirty="0" smtClean="0">
                <a:hlinkClick r:id="rId7"/>
              </a:rPr>
              <a:t> </a:t>
            </a:r>
            <a:endParaRPr lang="fr-FR" sz="2000" dirty="0"/>
          </a:p>
          <a:p>
            <a:pPr algn="ctr">
              <a:lnSpc>
                <a:spcPct val="150000"/>
              </a:lnSpc>
            </a:pPr>
            <a:r>
              <a:rPr lang="fr-FR" sz="2000" dirty="0" smtClean="0">
                <a:hlinkClick r:id="rId7"/>
              </a:rPr>
              <a:t> </a:t>
            </a:r>
            <a:r>
              <a:rPr lang="fr-FR" sz="2000" b="1" dirty="0" err="1">
                <a:hlinkClick r:id="rId7"/>
              </a:rPr>
              <a:t>Busuu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357298"/>
            <a:ext cx="671170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28728" y="2285992"/>
            <a:ext cx="24300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AnglaisPod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0562" y="3000372"/>
            <a:ext cx="9621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Ello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7884" y="3786190"/>
            <a:ext cx="1727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/>
              </a:rPr>
              <a:t>Learn10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714488"/>
            <a:ext cx="5662635" cy="38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75753">
            <a:off x="5138258" y="1673495"/>
            <a:ext cx="32861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57298"/>
            <a:ext cx="609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786190"/>
            <a:ext cx="1428760" cy="21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58</Words>
  <Application>Microsoft Office PowerPoint</Application>
  <PresentationFormat>Affichage à l'écran (4:3)</PresentationFormat>
  <Paragraphs>31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Flow</vt:lpstr>
      <vt:lpstr>Auto-apprentissage des langues avec les TICE:  les tendances</vt:lpstr>
      <vt:lpstr>Diapositive 2</vt:lpstr>
      <vt:lpstr>L’autonomie de l’apprenant</vt:lpstr>
      <vt:lpstr>L’inscription dans une communauté</vt:lpstr>
      <vt:lpstr>L’échange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Auto-apprentissage des langues avec les TICE:  les tendances</dc:title>
  <dc:creator>twins</dc:creator>
  <cp:lastModifiedBy>user</cp:lastModifiedBy>
  <cp:revision>18</cp:revision>
  <dcterms:created xsi:type="dcterms:W3CDTF">2011-10-02T14:20:46Z</dcterms:created>
  <dcterms:modified xsi:type="dcterms:W3CDTF">2013-05-05T18:53:08Z</dcterms:modified>
</cp:coreProperties>
</file>