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3BDA-7411-4B41-84BC-36E2B0CE58DE}" type="datetimeFigureOut">
              <a:rPr lang="fr-FR" smtClean="0"/>
              <a:t>31/08/2013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2320-DEAF-4B8C-8467-3F4F7EC7D4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3348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3BDA-7411-4B41-84BC-36E2B0CE58DE}" type="datetimeFigureOut">
              <a:rPr lang="fr-FR" smtClean="0"/>
              <a:t>31/08/2013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2320-DEAF-4B8C-8467-3F4F7EC7D4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644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3BDA-7411-4B41-84BC-36E2B0CE58DE}" type="datetimeFigureOut">
              <a:rPr lang="fr-FR" smtClean="0"/>
              <a:t>31/08/2013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2320-DEAF-4B8C-8467-3F4F7EC7D4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476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3BDA-7411-4B41-84BC-36E2B0CE58DE}" type="datetimeFigureOut">
              <a:rPr lang="fr-FR" smtClean="0"/>
              <a:t>31/08/2013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2320-DEAF-4B8C-8467-3F4F7EC7D4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2371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3BDA-7411-4B41-84BC-36E2B0CE58DE}" type="datetimeFigureOut">
              <a:rPr lang="fr-FR" smtClean="0"/>
              <a:t>31/08/2013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2320-DEAF-4B8C-8467-3F4F7EC7D4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497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3BDA-7411-4B41-84BC-36E2B0CE58DE}" type="datetimeFigureOut">
              <a:rPr lang="fr-FR" smtClean="0"/>
              <a:t>31/08/2013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2320-DEAF-4B8C-8467-3F4F7EC7D4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506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3BDA-7411-4B41-84BC-36E2B0CE58DE}" type="datetimeFigureOut">
              <a:rPr lang="fr-FR" smtClean="0"/>
              <a:t>31/08/2013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2320-DEAF-4B8C-8467-3F4F7EC7D4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6686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3BDA-7411-4B41-84BC-36E2B0CE58DE}" type="datetimeFigureOut">
              <a:rPr lang="fr-FR" smtClean="0"/>
              <a:t>31/08/2013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2320-DEAF-4B8C-8467-3F4F7EC7D4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4058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3BDA-7411-4B41-84BC-36E2B0CE58DE}" type="datetimeFigureOut">
              <a:rPr lang="fr-FR" smtClean="0"/>
              <a:t>31/08/2013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2320-DEAF-4B8C-8467-3F4F7EC7D4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892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3BDA-7411-4B41-84BC-36E2B0CE58DE}" type="datetimeFigureOut">
              <a:rPr lang="fr-FR" smtClean="0"/>
              <a:t>31/08/2013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2320-DEAF-4B8C-8467-3F4F7EC7D4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27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3BDA-7411-4B41-84BC-36E2B0CE58DE}" type="datetimeFigureOut">
              <a:rPr lang="fr-FR" smtClean="0"/>
              <a:t>31/08/2013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2320-DEAF-4B8C-8467-3F4F7EC7D4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619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23BDA-7411-4B41-84BC-36E2B0CE58DE}" type="datetimeFigureOut">
              <a:rPr lang="fr-FR" smtClean="0"/>
              <a:t>31/08/2013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D2320-DEAF-4B8C-8467-3F4F7EC7D45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5843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1814959"/>
            <a:ext cx="8208912" cy="1470025"/>
          </a:xfrm>
        </p:spPr>
        <p:txBody>
          <a:bodyPr>
            <a:normAutofit fontScale="90000"/>
          </a:bodyPr>
          <a:lstStyle/>
          <a:p>
            <a:pPr algn="l"/>
            <a:r>
              <a:rPr lang="fr-FR" sz="4000" b="1" dirty="0" smtClean="0"/>
              <a:t>Innover en formation</a:t>
            </a:r>
            <a:br>
              <a:rPr lang="fr-FR" sz="4000" b="1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b="1" dirty="0" smtClean="0"/>
              <a:t>Chapitre 1 : </a:t>
            </a:r>
            <a:r>
              <a:rPr lang="fr-FR" sz="3600" dirty="0" smtClean="0"/>
              <a:t>Pourquoi Innover?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700" b="1" dirty="0" smtClean="0"/>
              <a:t>Séquence 1 :</a:t>
            </a:r>
            <a:r>
              <a:rPr lang="fr-FR" sz="2700" dirty="0" smtClean="0"/>
              <a:t>  Qu’est ce qu’innover en formation?</a:t>
            </a:r>
            <a:br>
              <a:rPr lang="fr-FR" sz="2700" dirty="0" smtClean="0"/>
            </a:br>
            <a:r>
              <a:rPr lang="fr-FR" sz="2700" b="1" dirty="0" smtClean="0"/>
              <a:t>Séquence 2 :</a:t>
            </a:r>
            <a:r>
              <a:rPr lang="fr-FR" sz="2700" dirty="0" smtClean="0"/>
              <a:t> L’innovation sociale : l’exemple des </a:t>
            </a:r>
            <a:r>
              <a:rPr lang="fr-FR" sz="2700" dirty="0" err="1" smtClean="0"/>
              <a:t>Fab-Labs</a:t>
            </a:r>
            <a:r>
              <a:rPr lang="fr-FR" sz="2700" dirty="0" smtClean="0"/>
              <a:t/>
            </a:r>
            <a:br>
              <a:rPr lang="fr-FR" sz="2700" dirty="0" smtClean="0"/>
            </a:br>
            <a:r>
              <a:rPr lang="fr-FR" sz="2700" b="1" dirty="0" smtClean="0"/>
              <a:t>Séquence 3 :</a:t>
            </a:r>
            <a:r>
              <a:rPr lang="fr-FR" sz="2700" dirty="0" smtClean="0"/>
              <a:t> L’innovation technique : la déferlante numérique</a:t>
            </a:r>
            <a:br>
              <a:rPr lang="fr-FR" sz="2700" dirty="0" smtClean="0"/>
            </a:br>
            <a:r>
              <a:rPr lang="fr-FR" sz="2700" b="1" dirty="0" smtClean="0"/>
              <a:t>Séquence 4 :</a:t>
            </a:r>
            <a:r>
              <a:rPr lang="fr-FR" sz="2700" dirty="0" smtClean="0"/>
              <a:t> L’innovation organisationnelle : les écosystèmes d’apprentissages</a:t>
            </a:r>
            <a:r>
              <a:rPr lang="fr-FR" sz="2700" dirty="0" smtClean="0"/>
              <a:t/>
            </a:r>
            <a:br>
              <a:rPr lang="fr-FR" sz="2700" dirty="0" smtClean="0"/>
            </a:br>
            <a:r>
              <a:rPr lang="fr-FR" sz="2700" b="1" dirty="0" smtClean="0"/>
              <a:t>Séquence 5 :</a:t>
            </a:r>
            <a:r>
              <a:rPr lang="fr-FR" sz="2700" dirty="0" smtClean="0"/>
              <a:t> L’innovation pédagogique existe-t-elle?</a:t>
            </a:r>
            <a:endParaRPr lang="fr-FR" dirty="0"/>
          </a:p>
        </p:txBody>
      </p:sp>
      <p:pic>
        <p:nvPicPr>
          <p:cNvPr id="1026" name="Picture 2" descr="C:\Users\cristold\Desktop\INNOVER EN FORMAT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5184"/>
            <a:ext cx="9144000" cy="177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416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1814959"/>
            <a:ext cx="8208912" cy="1470025"/>
          </a:xfrm>
        </p:spPr>
        <p:txBody>
          <a:bodyPr>
            <a:normAutofit fontScale="90000"/>
          </a:bodyPr>
          <a:lstStyle/>
          <a:p>
            <a:pPr algn="l"/>
            <a:r>
              <a:rPr lang="fr-FR" sz="4000" b="1" dirty="0" smtClean="0"/>
              <a:t>Innover en formation</a:t>
            </a:r>
            <a:br>
              <a:rPr lang="fr-FR" sz="4000" b="1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b="1" dirty="0" smtClean="0"/>
              <a:t>Chapitre 2 : </a:t>
            </a:r>
            <a:r>
              <a:rPr lang="fr-FR" sz="3600" dirty="0" smtClean="0"/>
              <a:t>Comment Innover?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700" b="1" dirty="0" smtClean="0"/>
              <a:t>Séquence 6 :</a:t>
            </a:r>
            <a:r>
              <a:rPr lang="fr-FR" sz="2700" dirty="0" smtClean="0"/>
              <a:t>  Agir dans les interstices : du changement à la métamorphose</a:t>
            </a:r>
            <a:br>
              <a:rPr lang="fr-FR" sz="2700" dirty="0" smtClean="0"/>
            </a:br>
            <a:r>
              <a:rPr lang="fr-FR" sz="2700" b="1" dirty="0" smtClean="0"/>
              <a:t>Séquence 7 :</a:t>
            </a:r>
            <a:r>
              <a:rPr lang="fr-FR" sz="2700" dirty="0" smtClean="0"/>
              <a:t> L’accélération du cycle essai-erreur</a:t>
            </a:r>
            <a:br>
              <a:rPr lang="fr-FR" sz="2700" dirty="0" smtClean="0"/>
            </a:br>
            <a:r>
              <a:rPr lang="fr-FR" sz="2700" b="1" dirty="0" smtClean="0"/>
              <a:t>Séquence 8 :</a:t>
            </a:r>
            <a:r>
              <a:rPr lang="fr-FR" sz="2700" dirty="0" smtClean="0"/>
              <a:t> Résister au changement ou prendre sa part de l’histoire?</a:t>
            </a:r>
            <a:br>
              <a:rPr lang="fr-FR" sz="2700" dirty="0" smtClean="0"/>
            </a:br>
            <a:r>
              <a:rPr lang="fr-FR" sz="2700" b="1" dirty="0" smtClean="0"/>
              <a:t>Séquence 9 :</a:t>
            </a:r>
            <a:r>
              <a:rPr lang="fr-FR" sz="2700" dirty="0" smtClean="0"/>
              <a:t> Le point de bascule</a:t>
            </a:r>
            <a:br>
              <a:rPr lang="fr-FR" sz="2700" dirty="0" smtClean="0"/>
            </a:br>
            <a:r>
              <a:rPr lang="fr-FR" sz="2700" b="1" dirty="0" smtClean="0"/>
              <a:t>Séquence 10 :</a:t>
            </a:r>
            <a:r>
              <a:rPr lang="fr-FR" sz="2700" dirty="0" smtClean="0"/>
              <a:t> </a:t>
            </a:r>
            <a:r>
              <a:rPr lang="fr-FR" sz="2700" dirty="0" err="1" smtClean="0"/>
              <a:t>Dyschronie</a:t>
            </a:r>
            <a:r>
              <a:rPr lang="fr-FR" sz="2700" dirty="0" smtClean="0"/>
              <a:t> et régulation</a:t>
            </a:r>
            <a:endParaRPr lang="fr-FR" dirty="0"/>
          </a:p>
        </p:txBody>
      </p:sp>
      <p:pic>
        <p:nvPicPr>
          <p:cNvPr id="1026" name="Picture 2" descr="C:\Users\cristold\Desktop\INNOVER EN FORMAT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5184"/>
            <a:ext cx="9144000" cy="177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999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1814959"/>
            <a:ext cx="8208912" cy="1470025"/>
          </a:xfrm>
        </p:spPr>
        <p:txBody>
          <a:bodyPr>
            <a:normAutofit fontScale="90000"/>
          </a:bodyPr>
          <a:lstStyle/>
          <a:p>
            <a:pPr algn="l"/>
            <a:r>
              <a:rPr lang="fr-FR" sz="4000" b="1" dirty="0" smtClean="0"/>
              <a:t>Innover en formation</a:t>
            </a:r>
            <a:br>
              <a:rPr lang="fr-FR" sz="4000" b="1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b="1" dirty="0" smtClean="0"/>
              <a:t>Chapitre 3 : </a:t>
            </a:r>
            <a:r>
              <a:rPr lang="fr-FR" sz="3600" dirty="0" smtClean="0"/>
              <a:t>Qui Innove?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700" b="1" dirty="0" smtClean="0"/>
              <a:t>Séquence 11 :</a:t>
            </a:r>
            <a:r>
              <a:rPr lang="fr-FR" sz="2700" dirty="0" smtClean="0"/>
              <a:t>  Les profils d’innovateurs</a:t>
            </a:r>
            <a:br>
              <a:rPr lang="fr-FR" sz="2700" dirty="0" smtClean="0"/>
            </a:br>
            <a:r>
              <a:rPr lang="fr-FR" sz="2700" b="1" dirty="0" smtClean="0"/>
              <a:t>Séquence 12 :</a:t>
            </a:r>
            <a:r>
              <a:rPr lang="fr-FR" sz="2700" dirty="0" smtClean="0"/>
              <a:t> La sécurité ontologique</a:t>
            </a:r>
            <a:br>
              <a:rPr lang="fr-FR" sz="2700" dirty="0" smtClean="0"/>
            </a:br>
            <a:r>
              <a:rPr lang="fr-FR" sz="2700" b="1" dirty="0" smtClean="0"/>
              <a:t>Séquence 13 :</a:t>
            </a:r>
            <a:r>
              <a:rPr lang="fr-FR" sz="2700" dirty="0" smtClean="0"/>
              <a:t> Les compétences des innovateurs</a:t>
            </a:r>
            <a:br>
              <a:rPr lang="fr-FR" sz="2700" dirty="0" smtClean="0"/>
            </a:br>
            <a:r>
              <a:rPr lang="fr-FR" sz="2700" b="1" dirty="0" smtClean="0"/>
              <a:t>Séquence 14 :</a:t>
            </a:r>
            <a:r>
              <a:rPr lang="fr-FR" sz="2700" dirty="0" smtClean="0"/>
              <a:t> Innover en réseau</a:t>
            </a:r>
            <a:br>
              <a:rPr lang="fr-FR" sz="2700" dirty="0" smtClean="0"/>
            </a:br>
            <a:r>
              <a:rPr lang="fr-FR" sz="2700" b="1" dirty="0" smtClean="0"/>
              <a:t>Séquence 15 : </a:t>
            </a:r>
            <a:r>
              <a:rPr lang="fr-FR" sz="2700" dirty="0" smtClean="0"/>
              <a:t>La facilitation graphique</a:t>
            </a:r>
            <a:endParaRPr lang="fr-FR" dirty="0"/>
          </a:p>
        </p:txBody>
      </p:sp>
      <p:pic>
        <p:nvPicPr>
          <p:cNvPr id="1026" name="Picture 2" descr="C:\Users\cristold\Desktop\INNOVER EN FORMAT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5184"/>
            <a:ext cx="9144000" cy="177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060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1814959"/>
            <a:ext cx="8424936" cy="1470025"/>
          </a:xfrm>
        </p:spPr>
        <p:txBody>
          <a:bodyPr>
            <a:normAutofit fontScale="90000"/>
          </a:bodyPr>
          <a:lstStyle/>
          <a:p>
            <a:pPr algn="l"/>
            <a:r>
              <a:rPr lang="fr-FR" sz="4000" b="1" dirty="0" smtClean="0"/>
              <a:t>Innover en formation</a:t>
            </a:r>
            <a:br>
              <a:rPr lang="fr-FR" sz="4000" b="1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b="1" dirty="0" smtClean="0"/>
              <a:t>Chapitre 4 : </a:t>
            </a:r>
            <a:r>
              <a:rPr lang="fr-FR" sz="3600" dirty="0" smtClean="0"/>
              <a:t>Quelle valeur et utilité à l’innovation?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700" b="1" dirty="0" smtClean="0"/>
              <a:t>Séquence 16 : </a:t>
            </a:r>
            <a:r>
              <a:rPr lang="fr-FR" sz="2700" dirty="0" smtClean="0"/>
              <a:t>Le cycle de destruction et création de valeurs</a:t>
            </a:r>
            <a:br>
              <a:rPr lang="fr-FR" sz="2700" dirty="0" smtClean="0"/>
            </a:br>
            <a:r>
              <a:rPr lang="fr-FR" sz="2700" b="1" dirty="0" smtClean="0"/>
              <a:t>Séquence 17 :</a:t>
            </a:r>
            <a:r>
              <a:rPr lang="fr-FR" sz="2700" dirty="0" smtClean="0"/>
              <a:t> Les critères esthétiques, éthiques , sociaux </a:t>
            </a:r>
            <a:r>
              <a:rPr lang="fr-FR" sz="2700" smtClean="0"/>
              <a:t>et environnementaux</a:t>
            </a:r>
            <a:r>
              <a:rPr lang="fr-FR" sz="2700" dirty="0" smtClean="0"/>
              <a:t/>
            </a:r>
            <a:br>
              <a:rPr lang="fr-FR" sz="2700" dirty="0" smtClean="0"/>
            </a:br>
            <a:r>
              <a:rPr lang="fr-FR" sz="2700" b="1" dirty="0" smtClean="0"/>
              <a:t>Séquence 18 :</a:t>
            </a:r>
            <a:r>
              <a:rPr lang="fr-FR" sz="2700" dirty="0" smtClean="0"/>
              <a:t> Un pas de plus vers l’apprenance</a:t>
            </a:r>
            <a:br>
              <a:rPr lang="fr-FR" sz="2700" dirty="0" smtClean="0"/>
            </a:br>
            <a:endParaRPr lang="fr-FR" dirty="0"/>
          </a:p>
        </p:txBody>
      </p:sp>
      <p:pic>
        <p:nvPicPr>
          <p:cNvPr id="1026" name="Picture 2" descr="C:\Users\cristold\Desktop\INNOVER EN FORMAT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85184"/>
            <a:ext cx="9144000" cy="177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20706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12</Words>
  <Application>Microsoft Office PowerPoint</Application>
  <PresentationFormat>Affichage à l'écran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Innover en formation  Chapitre 1 : Pourquoi Innover? Séquence 1 :  Qu’est ce qu’innover en formation? Séquence 2 : L’innovation sociale : l’exemple des Fab-Labs Séquence 3 : L’innovation technique : la déferlante numérique Séquence 4 : L’innovation organisationnelle : les écosystèmes d’apprentissages Séquence 5 : L’innovation pédagogique existe-t-elle?</vt:lpstr>
      <vt:lpstr>Innover en formation  Chapitre 2 : Comment Innover? Séquence 6 :  Agir dans les interstices : du changement à la métamorphose Séquence 7 : L’accélération du cycle essai-erreur Séquence 8 : Résister au changement ou prendre sa part de l’histoire? Séquence 9 : Le point de bascule Séquence 10 : Dyschronie et régulation</vt:lpstr>
      <vt:lpstr>Innover en formation  Chapitre 3 : Qui Innove? Séquence 11 :  Les profils d’innovateurs Séquence 12 : La sécurité ontologique Séquence 13 : Les compétences des innovateurs Séquence 14 : Innover en réseau Séquence 15 : La facilitation graphique</vt:lpstr>
      <vt:lpstr>Innover en formation  Chapitre 4 : Quelle valeur et utilité à l’innovation? Séquence 16 : Le cycle de destruction et création de valeurs Séquence 17 : Les critères esthétiques, éthiques , sociaux et environnementaux Séquence 18 : Un pas de plus vers l’apprenance </vt:lpstr>
    </vt:vector>
  </TitlesOfParts>
  <Company>CNFPT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Innover en formation Chapitre 1 : Pourquoi Innover Séquence 1  Qu’est ce qu’innover en formation? Séquence 2 L’innovation sociale : l’exemple des Fab-Labs Séquence 3 L’innovation technique : la déferlante numérique Séquence 4 : L’innovation organisationnelle : les écosystèmes d’apprentissages Séquence 5 : L’innovation pédagogique existe-t-elle?</dc:title>
  <dc:creator>CRISTOL Denis</dc:creator>
  <cp:lastModifiedBy>CRISTOL Denis</cp:lastModifiedBy>
  <cp:revision>7</cp:revision>
  <dcterms:created xsi:type="dcterms:W3CDTF">2013-08-22T07:53:33Z</dcterms:created>
  <dcterms:modified xsi:type="dcterms:W3CDTF">2013-08-31T08:55:27Z</dcterms:modified>
</cp:coreProperties>
</file>