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94AD91D-3AE3-4032-BEBE-0D55B9CB0A0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EB83-9DDB-42CF-9228-35FAE6FF2FF7}" type="datetimeFigureOut">
              <a:rPr lang="es-CO" smtClean="0"/>
              <a:pPr/>
              <a:t>09/03/2013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C1660-2880-48F2-9955-DBBE2BA3211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614041"/>
          </a:xfrm>
        </p:spPr>
        <p:txBody>
          <a:bodyPr>
            <a:normAutofit fontScale="90000"/>
          </a:bodyPr>
          <a:lstStyle/>
          <a:p>
            <a:r>
              <a:rPr lang="es-CO" sz="4800" dirty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>
                <a:latin typeface="Arial" pitchFamily="34" charset="0"/>
                <a:cs typeface="Arial" pitchFamily="34" charset="0"/>
              </a:rPr>
            </a:br>
            <a:r>
              <a:rPr lang="es-CO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 smtClean="0">
                <a:latin typeface="Arial" pitchFamily="34" charset="0"/>
                <a:cs typeface="Arial" pitchFamily="34" charset="0"/>
              </a:rPr>
            </a:br>
            <a:r>
              <a:rPr lang="es-CO" sz="4800" dirty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>
                <a:latin typeface="Arial" pitchFamily="34" charset="0"/>
                <a:cs typeface="Arial" pitchFamily="34" charset="0"/>
              </a:rPr>
            </a:br>
            <a:r>
              <a:rPr lang="es-CO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 smtClean="0">
                <a:latin typeface="Arial" pitchFamily="34" charset="0"/>
                <a:cs typeface="Arial" pitchFamily="34" charset="0"/>
              </a:rPr>
            </a:br>
            <a:r>
              <a:rPr lang="es-CO" sz="8000" cap="all" dirty="0" smtClean="0">
                <a:latin typeface="Arial" pitchFamily="34" charset="0"/>
                <a:cs typeface="Arial" pitchFamily="34" charset="0"/>
              </a:rPr>
              <a:t>michelle malkin</a:t>
            </a:r>
            <a:r>
              <a:rPr lang="es-CO" sz="7300" dirty="0">
                <a:latin typeface="Arial" pitchFamily="34" charset="0"/>
                <a:cs typeface="Arial" pitchFamily="34" charset="0"/>
              </a:rPr>
              <a:t/>
            </a:r>
            <a:br>
              <a:rPr lang="es-CO" sz="7300" dirty="0">
                <a:latin typeface="Arial" pitchFamily="34" charset="0"/>
                <a:cs typeface="Arial" pitchFamily="34" charset="0"/>
              </a:rPr>
            </a:br>
            <a:r>
              <a:rPr lang="es-CO" sz="73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7300" dirty="0" smtClean="0">
                <a:latin typeface="Arial" pitchFamily="34" charset="0"/>
                <a:cs typeface="Arial" pitchFamily="34" charset="0"/>
              </a:rPr>
            </a:br>
            <a:r>
              <a:rPr lang="es-CO" sz="7300" dirty="0">
                <a:latin typeface="Arial" pitchFamily="34" charset="0"/>
                <a:cs typeface="Arial" pitchFamily="34" charset="0"/>
              </a:rPr>
              <a:t/>
            </a:r>
            <a:br>
              <a:rPr lang="es-CO" sz="7300" dirty="0">
                <a:latin typeface="Arial" pitchFamily="34" charset="0"/>
                <a:cs typeface="Arial" pitchFamily="34" charset="0"/>
              </a:rPr>
            </a:br>
            <a:r>
              <a:rPr lang="es-CO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 smtClean="0">
                <a:latin typeface="Arial" pitchFamily="34" charset="0"/>
                <a:cs typeface="Arial" pitchFamily="34" charset="0"/>
              </a:rPr>
            </a:br>
            <a:endParaRPr lang="es-CO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656784" cy="357795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4000" dirty="0" smtClean="0">
                <a:solidFill>
                  <a:srgbClr val="002060"/>
                </a:solidFill>
              </a:rPr>
              <a:t>Nacido el 20 de octubre de 1970.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4000" dirty="0" smtClean="0">
                <a:solidFill>
                  <a:srgbClr val="002060"/>
                </a:solidFill>
              </a:rPr>
              <a:t>Comentarista político, en el 2004 puso en marcha un blog político, «Michelle malkin.com».</a:t>
            </a:r>
          </a:p>
        </p:txBody>
      </p:sp>
    </p:spTree>
    <p:extLst>
      <p:ext uri="{BB962C8B-B14F-4D97-AF65-F5344CB8AC3E}">
        <p14:creationId xmlns:p14="http://schemas.microsoft.com/office/powerpoint/2010/main" val="288723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s-CO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4400" dirty="0" smtClean="0">
                <a:solidFill>
                  <a:schemeClr val="accent3">
                    <a:lumMod val="50000"/>
                  </a:schemeClr>
                </a:solidFill>
              </a:rPr>
              <a:t>En 2007 fue conmemorado por el </a:t>
            </a:r>
            <a:r>
              <a:rPr lang="es-CO" sz="4400" dirty="0" smtClean="0">
                <a:solidFill>
                  <a:srgbClr val="7030A0"/>
                </a:solidFill>
              </a:rPr>
              <a:t>comité nacional senatoril </a:t>
            </a:r>
            <a:r>
              <a:rPr lang="es-CO" sz="4400" dirty="0" smtClean="0">
                <a:solidFill>
                  <a:schemeClr val="accent3">
                    <a:lumMod val="50000"/>
                  </a:schemeClr>
                </a:solidFill>
              </a:rPr>
              <a:t>republicano , descrito como uno de lo cinco mejores blog conservadores nacionales </a:t>
            </a:r>
            <a:r>
              <a:rPr lang="es-CO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CO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También tuvo reconocimiento por </a:t>
            </a:r>
            <a:r>
              <a:rPr lang="es-CO" sz="4400" dirty="0" smtClean="0">
                <a:solidFill>
                  <a:srgbClr val="7030A0"/>
                </a:solidFill>
              </a:rPr>
              <a:t>Technorti</a:t>
            </a:r>
            <a:r>
              <a:rPr lang="es-CO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conscientemente por sus 100 mejores blogs de todo tipo.</a:t>
            </a:r>
          </a:p>
          <a:p>
            <a:pPr marL="0" indent="0">
              <a:buNone/>
            </a:pPr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es-CO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76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8000" b="1" dirty="0" smtClean="0">
                <a:solidFill>
                  <a:srgbClr val="FF0000"/>
                </a:solidFill>
              </a:rPr>
              <a:t>JESSICA CLARIE</a:t>
            </a:r>
            <a:endParaRPr lang="es-CO" sz="80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O" sz="3300" dirty="0" smtClean="0">
                <a:solidFill>
                  <a:srgbClr val="002060"/>
                </a:solidFill>
              </a:rPr>
              <a:t>Nació el 3 de marzo de 1982 en  ELY, Minnesota, pero se crio  en Boulder, colorado, con su hermano  Justin.</a:t>
            </a:r>
          </a:p>
          <a:p>
            <a:pPr>
              <a:buFont typeface="Wingdings" pitchFamily="2" charset="2"/>
              <a:buChar char="Ø"/>
            </a:pPr>
            <a:r>
              <a:rPr lang="es-CO" sz="3300" dirty="0" smtClean="0">
                <a:solidFill>
                  <a:schemeClr val="accent2">
                    <a:lumMod val="75000"/>
                  </a:schemeClr>
                </a:solidFill>
              </a:rPr>
              <a:t>En su juventud le en cantaba  cantar, bailar, patinar y andar en bicicleta.</a:t>
            </a:r>
          </a:p>
          <a:p>
            <a:pPr>
              <a:buFont typeface="Wingdings" pitchFamily="2" charset="2"/>
              <a:buChar char="Ø"/>
            </a:pPr>
            <a:r>
              <a:rPr lang="es-CO" sz="3300" dirty="0" smtClean="0">
                <a:solidFill>
                  <a:schemeClr val="accent6">
                    <a:lumMod val="75000"/>
                  </a:schemeClr>
                </a:solidFill>
              </a:rPr>
              <a:t>Fue descubierta mientras competía en un evento internacional de modelos y talentos en los Ángeles en 1994.</a:t>
            </a:r>
            <a:endParaRPr lang="es-CO" sz="33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0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85728"/>
            <a:ext cx="8291264" cy="635798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s-CO" dirty="0" smtClean="0"/>
              <a:t> </a:t>
            </a: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</a:rPr>
              <a:t>por su participación en el evento de modelaje le permitió obtener una beca para la Young actors space, sociedad de actores en Los Ángeles, llevándola a las actividades actores a los 9 años.</a:t>
            </a:r>
          </a:p>
          <a:p>
            <a:pPr>
              <a:buFont typeface="Wingdings" pitchFamily="2" charset="2"/>
              <a:buChar char="q"/>
            </a:pPr>
            <a:r>
              <a:rPr lang="es-CO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O" sz="4000" dirty="0" smtClean="0">
                <a:solidFill>
                  <a:schemeClr val="accent6">
                    <a:lumMod val="50000"/>
                  </a:schemeClr>
                </a:solidFill>
              </a:rPr>
              <a:t>y por su belleza trabajo en la agencia Limited Too</a:t>
            </a:r>
            <a:r>
              <a:rPr lang="es-CO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CO" sz="4000" dirty="0" smtClean="0">
                <a:solidFill>
                  <a:schemeClr val="accent6">
                    <a:lumMod val="50000"/>
                  </a:schemeClr>
                </a:solidFill>
              </a:rPr>
              <a:t>durante 2 años.</a:t>
            </a:r>
          </a:p>
          <a:p>
            <a:pPr>
              <a:buFont typeface="Wingdings" pitchFamily="2" charset="2"/>
              <a:buChar char="q"/>
            </a:pPr>
            <a:r>
              <a:rPr lang="es-CO" sz="4000" dirty="0" smtClean="0"/>
              <a:t>En 1999 fue votada por la revista </a:t>
            </a:r>
            <a:r>
              <a:rPr lang="es-CO" sz="4000" dirty="0" smtClean="0">
                <a:solidFill>
                  <a:srgbClr val="7030A0"/>
                </a:solidFill>
              </a:rPr>
              <a:t>“</a:t>
            </a:r>
            <a:r>
              <a:rPr lang="es-CO" sz="4000" dirty="0" err="1" smtClean="0">
                <a:solidFill>
                  <a:srgbClr val="7030A0"/>
                </a:solidFill>
              </a:rPr>
              <a:t>people</a:t>
            </a:r>
            <a:r>
              <a:rPr lang="es-CO" sz="4000" dirty="0" smtClean="0">
                <a:solidFill>
                  <a:srgbClr val="7030A0"/>
                </a:solidFill>
              </a:rPr>
              <a:t>” </a:t>
            </a:r>
            <a:r>
              <a:rPr lang="es-CO" sz="4000" dirty="0" smtClean="0"/>
              <a:t>como una de las 50 personas mas hermosas. 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62367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6000" b="1" dirty="0" smtClean="0">
                <a:solidFill>
                  <a:schemeClr val="accent6">
                    <a:lumMod val="50000"/>
                  </a:schemeClr>
                </a:solidFill>
              </a:rPr>
              <a:t>DAVID BRAVO BUENO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s-CO" dirty="0" smtClean="0">
                <a:solidFill>
                  <a:srgbClr val="FF0000"/>
                </a:solidFill>
              </a:rPr>
              <a:t>Nació el 20 de febrero de 1978 en Sevilla.</a:t>
            </a:r>
          </a:p>
          <a:p>
            <a:pPr>
              <a:buFont typeface="Courier New" pitchFamily="49" charset="0"/>
              <a:buChar char="o"/>
            </a:pPr>
            <a:r>
              <a:rPr lang="es-CO" dirty="0" smtClean="0">
                <a:solidFill>
                  <a:schemeClr val="accent2">
                    <a:lumMod val="75000"/>
                  </a:schemeClr>
                </a:solidFill>
              </a:rPr>
              <a:t>Abogado especializado en derecho informático y especialmente en propiedad intelectual.</a:t>
            </a:r>
          </a:p>
          <a:p>
            <a:pPr>
              <a:buFont typeface="Courier New" pitchFamily="49" charset="0"/>
              <a:buChar char="o"/>
            </a:pPr>
            <a:r>
              <a:rPr lang="es-CO" dirty="0" smtClean="0"/>
              <a:t>Conocido por su participación en debates o tertulias para defender el derecho a la copia privada o el termino </a:t>
            </a:r>
            <a:r>
              <a:rPr lang="es-CO" dirty="0" smtClean="0">
                <a:solidFill>
                  <a:srgbClr val="7030A0"/>
                </a:solidFill>
              </a:rPr>
              <a:t>COPYLEFT, </a:t>
            </a:r>
            <a:r>
              <a:rPr lang="es-C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gracias a internet y las redes sociales.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O" dirty="0" smtClean="0"/>
              <a:t>  En marzo de 2005 publica una carta al presidente del gobierno de España, </a:t>
            </a:r>
            <a:r>
              <a:rPr lang="es-CO" dirty="0" smtClean="0">
                <a:solidFill>
                  <a:srgbClr val="7030A0"/>
                </a:solidFill>
              </a:rPr>
              <a:t>José Luis Rodríguez zapatero</a:t>
            </a:r>
            <a:r>
              <a:rPr lang="es-CO" dirty="0" smtClean="0"/>
              <a:t>, relacionada con la ley sobre la propiedad intelectual a favor de restringir los </a:t>
            </a:r>
            <a:r>
              <a:rPr lang="es-CO" dirty="0" smtClean="0">
                <a:solidFill>
                  <a:srgbClr val="7030A0"/>
                </a:solidFill>
              </a:rPr>
              <a:t>DERECHOS DE AUTOR.</a:t>
            </a: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 Es creador de la asociación O.S.R. junto a Alfonso Grueso y el rapero Toteking del que es abogado.</a:t>
            </a:r>
          </a:p>
          <a:p>
            <a:pPr>
              <a:buFont typeface="Wingdings" pitchFamily="2" charset="2"/>
              <a:buChar char="ü"/>
            </a:pPr>
            <a:r>
              <a:rPr lang="es-CO" dirty="0" smtClean="0">
                <a:solidFill>
                  <a:srgbClr val="00B050"/>
                </a:solidFill>
              </a:rPr>
              <a:t>En el año 2010  se ha situado como el principal opositor de la ley sinde.</a:t>
            </a:r>
          </a:p>
          <a:p>
            <a:pPr>
              <a:buFont typeface="Wingdings" pitchFamily="2" charset="2"/>
              <a:buChar char="ü"/>
            </a:pPr>
            <a:r>
              <a:rPr lang="es-CO" dirty="0" smtClean="0">
                <a:solidFill>
                  <a:srgbClr val="0070C0"/>
                </a:solidFill>
              </a:rPr>
              <a:t>Actualmente actúa como abogado colaborador con las protestas de mayo en España.</a:t>
            </a:r>
          </a:p>
          <a:p>
            <a:pPr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s-CO" sz="5300" b="1" dirty="0" smtClean="0"/>
              <a:t>MARGARITA SARMIENTO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sz="2700" b="1" dirty="0" smtClean="0">
                <a:solidFill>
                  <a:srgbClr val="FF0000"/>
                </a:solidFill>
              </a:rPr>
              <a:t>DIARIO DE MODA, UNA BLOGUERA CON MUCHO ESTILO”.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97207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CO" sz="4000" dirty="0" smtClean="0"/>
              <a:t> </a:t>
            </a:r>
            <a:r>
              <a:rPr lang="es-CO" sz="4000" dirty="0" smtClean="0">
                <a:solidFill>
                  <a:schemeClr val="bg2">
                    <a:lumMod val="25000"/>
                  </a:schemeClr>
                </a:solidFill>
              </a:rPr>
              <a:t>Nació en pasto  en 1985.</a:t>
            </a:r>
          </a:p>
          <a:p>
            <a:pPr>
              <a:buFont typeface="Wingdings" pitchFamily="2" charset="2"/>
              <a:buChar char="v"/>
            </a:pPr>
            <a:r>
              <a:rPr lang="es-CO" sz="4000" dirty="0" smtClean="0">
                <a:solidFill>
                  <a:schemeClr val="accent2">
                    <a:lumMod val="75000"/>
                  </a:schemeClr>
                </a:solidFill>
              </a:rPr>
              <a:t>Estudio diseño de interiores y lo complemento con un énfasis en moda.</a:t>
            </a:r>
          </a:p>
          <a:p>
            <a:pPr>
              <a:buFont typeface="Wingdings" pitchFamily="2" charset="2"/>
              <a:buChar char="v"/>
            </a:pPr>
            <a:r>
              <a:rPr lang="es-CO" sz="4000" dirty="0" smtClean="0"/>
              <a:t> </a:t>
            </a:r>
            <a:r>
              <a:rPr lang="es-CO" sz="4000" dirty="0" smtClean="0">
                <a:solidFill>
                  <a:schemeClr val="accent3">
                    <a:lumMod val="50000"/>
                  </a:schemeClr>
                </a:solidFill>
              </a:rPr>
              <a:t>Estudio en La Salle Collegue de Montreal donde también trabaja como asistente de una clase de Make up para estudiantes</a:t>
            </a:r>
            <a:r>
              <a:rPr lang="es-CO" sz="4000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CO" dirty="0" smtClean="0">
                <a:solidFill>
                  <a:schemeClr val="accent4">
                    <a:lumMod val="50000"/>
                  </a:schemeClr>
                </a:solidFill>
              </a:rPr>
              <a:t> Todo su amor por  la moda la hicieron pensar en tener vías de comunicación. Por esto decidió crear una línea de accesorios y un blog de moda.</a:t>
            </a:r>
          </a:p>
          <a:p>
            <a:pPr>
              <a:buFont typeface="Wingdings" pitchFamily="2" charset="2"/>
              <a:buChar char="v"/>
            </a:pPr>
            <a:r>
              <a:rPr lang="es-CO" dirty="0" smtClean="0"/>
              <a:t> </a:t>
            </a:r>
            <a:r>
              <a:rPr lang="es-CO" dirty="0" smtClean="0">
                <a:solidFill>
                  <a:srgbClr val="7030A0"/>
                </a:solidFill>
              </a:rPr>
              <a:t>Hoy este blog es uno de los mas leídos  </a:t>
            </a:r>
            <a:r>
              <a:rPr lang="es-CO" dirty="0" smtClean="0">
                <a:solidFill>
                  <a:srgbClr val="7030A0"/>
                </a:solidFill>
              </a:rPr>
              <a:t>en el </a:t>
            </a:r>
            <a:r>
              <a:rPr lang="es-CO" dirty="0" err="1" smtClean="0">
                <a:solidFill>
                  <a:srgbClr val="7030A0"/>
                </a:solidFill>
              </a:rPr>
              <a:t>pais</a:t>
            </a:r>
            <a:r>
              <a:rPr lang="es-CO" dirty="0">
                <a:solidFill>
                  <a:srgbClr val="7030A0"/>
                </a:solidFill>
              </a:rPr>
              <a:t> </a:t>
            </a:r>
            <a:r>
              <a:rPr lang="es-CO" dirty="0" smtClean="0">
                <a:solidFill>
                  <a:srgbClr val="7030A0"/>
                </a:solidFill>
              </a:rPr>
              <a:t> </a:t>
            </a:r>
            <a:r>
              <a:rPr lang="es-CO" dirty="0" smtClean="0">
                <a:solidFill>
                  <a:srgbClr val="7030A0"/>
                </a:solidFill>
              </a:rPr>
              <a:t>( Colombia ) y sus cuentas en redes sociales son seguidas por los must de la moda: Harper’s Bazar es uno de ellos.</a:t>
            </a:r>
          </a:p>
          <a:p>
            <a:pPr>
              <a:buFont typeface="Wingdings" pitchFamily="2" charset="2"/>
              <a:buChar char="v"/>
            </a:pPr>
            <a:r>
              <a:rPr lang="es-CO" dirty="0" smtClean="0">
                <a:solidFill>
                  <a:srgbClr val="0000FF"/>
                </a:solidFill>
              </a:rPr>
              <a:t> Hoy esta en Colombia impulsando la campaña para la prevención del cáncer de próstata de la que es embajadora.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 -0.038 0.075 -0.062 0.125 -0.062 C 0.175 -0.062 0.22 -0.038 0.25 0 C 0.22 0.038 0.175 0.062 0.125 0.062 C 0.075 0.062 0.03 0.03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 -0.038 0.075 -0.062 0.125 -0.062 C 0.175 -0.062 0.22 -0.038 0.25 0 C 0.22 0.038 0.175 0.062 0.125 0.062 C 0.075 0.062 0.03 0.038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 -0.038 0.075 -0.062 0.125 -0.062 C 0.175 -0.062 0.22 -0.038 0.25 0 C 0.22 0.038 0.175 0.062 0.125 0.062 C 0.075 0.062 0.03 0.038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470</Words>
  <Application>Microsoft Office PowerPoint</Application>
  <PresentationFormat>Presentación en pantalla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    michelle malkin    </vt:lpstr>
      <vt:lpstr>Presentación de PowerPoint</vt:lpstr>
      <vt:lpstr>JESSICA CLARIE</vt:lpstr>
      <vt:lpstr>Presentación de PowerPoint</vt:lpstr>
      <vt:lpstr>DAVID BRAVO BUENO</vt:lpstr>
      <vt:lpstr>Presentación de PowerPoint</vt:lpstr>
      <vt:lpstr>MARGARITA SARMIENTO  “DIARIO DE MODA, UNA BLOGUERA CON MUCHO ESTILO”.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michelle malkin</dc:title>
  <dc:creator>user</dc:creator>
  <cp:lastModifiedBy>user</cp:lastModifiedBy>
  <cp:revision>15</cp:revision>
  <dcterms:created xsi:type="dcterms:W3CDTF">2013-03-07T22:53:39Z</dcterms:created>
  <dcterms:modified xsi:type="dcterms:W3CDTF">2013-03-09T15:25:52Z</dcterms:modified>
</cp:coreProperties>
</file>