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61F1-04B2-4D96-AA00-81B40A66B82A}" type="datetimeFigureOut">
              <a:rPr lang="it-IT" smtClean="0"/>
              <a:pPr/>
              <a:t>08/02/2013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35FA-AB64-4676-BC57-B38E38FC98C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  <a:solidFill>
            <a:schemeClr val="accent2"/>
          </a:solidFill>
          <a:ln>
            <a:solidFill>
              <a:srgbClr val="FF0066"/>
            </a:solidFill>
          </a:ln>
          <a:scene3d>
            <a:camera prst="perspectiveHeroicExtremeRightFacing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SPESA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cene3d>
            <a:camera prst="isometricRightU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Per trovare la spesa è facile perché devi semplicemente fare: ricavo- guadagno = spesa. Si chiama cosi perché  è la somma versata da un persona quando compra qualche tipo di merce.</a:t>
            </a:r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cene3d>
            <a:camera prst="perspectiveRelaxedModerately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RICAVO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smtClean="0"/>
              <a:t>Per trovare il ricavo bisogna fare: spesa + guadagno = ricavo. IL ricavo è la somma che un negoziante incassa quando rivende la merce.    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GUADAGNO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FF0066"/>
                </a:solidFill>
              </a:rPr>
              <a:t>IL guadagno si trova facendo: ricavo – spesa = guadagno. IL guadagno è la somma che rimane al negoziante dopo aver  detratto la spesa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PERDITA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La perdita si trova facendo : spesa- ricavo = perdita . Quando il ricavo  è minore della spesa si chiama perdita 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FATTO DA VALENTINA  REALACCI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CLASSE V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120</Words>
  <Application>Microsoft Office PowerPoint</Application>
  <PresentationFormat>Presentazione su schermo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SPESA</vt:lpstr>
      <vt:lpstr>RICAVO</vt:lpstr>
      <vt:lpstr>GUADAGNO </vt:lpstr>
      <vt:lpstr>PERDITA </vt:lpstr>
      <vt:lpstr>FATTO DA VALENTINA  REALACCI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SPESA</dc:title>
  <dc:creator>Martina</dc:creator>
  <cp:lastModifiedBy>PRIMARIA VALLECORSA</cp:lastModifiedBy>
  <cp:revision>9</cp:revision>
  <dcterms:created xsi:type="dcterms:W3CDTF">2013-02-07T14:51:23Z</dcterms:created>
  <dcterms:modified xsi:type="dcterms:W3CDTF">2013-02-08T11:15:47Z</dcterms:modified>
</cp:coreProperties>
</file>