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076A9-9F82-485B-974A-DFC6FC1200BD}" type="datetimeFigureOut">
              <a:rPr lang="es-CO" smtClean="0"/>
              <a:t>18/02/2013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723FB-ED23-4A62-995E-4B7A88442F91}" type="slidenum">
              <a:rPr lang="es-CO" smtClean="0"/>
              <a:t>‹Nº›</a:t>
            </a:fld>
            <a:endParaRPr lang="es-CO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076A9-9F82-485B-974A-DFC6FC1200BD}" type="datetimeFigureOut">
              <a:rPr lang="es-CO" smtClean="0"/>
              <a:t>18/02/2013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723FB-ED23-4A62-995E-4B7A88442F9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076A9-9F82-485B-974A-DFC6FC1200BD}" type="datetimeFigureOut">
              <a:rPr lang="es-CO" smtClean="0"/>
              <a:t>18/02/2013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723FB-ED23-4A62-995E-4B7A88442F9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076A9-9F82-485B-974A-DFC6FC1200BD}" type="datetimeFigureOut">
              <a:rPr lang="es-CO" smtClean="0"/>
              <a:t>18/02/2013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723FB-ED23-4A62-995E-4B7A88442F9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076A9-9F82-485B-974A-DFC6FC1200BD}" type="datetimeFigureOut">
              <a:rPr lang="es-CO" smtClean="0"/>
              <a:t>18/02/2013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723FB-ED23-4A62-995E-4B7A88442F91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076A9-9F82-485B-974A-DFC6FC1200BD}" type="datetimeFigureOut">
              <a:rPr lang="es-CO" smtClean="0"/>
              <a:t>18/02/2013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723FB-ED23-4A62-995E-4B7A88442F9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076A9-9F82-485B-974A-DFC6FC1200BD}" type="datetimeFigureOut">
              <a:rPr lang="es-CO" smtClean="0"/>
              <a:t>18/02/2013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723FB-ED23-4A62-995E-4B7A88442F91}" type="slidenum">
              <a:rPr lang="es-CO" smtClean="0"/>
              <a:t>‹Nº›</a:t>
            </a:fld>
            <a:endParaRPr lang="es-CO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076A9-9F82-485B-974A-DFC6FC1200BD}" type="datetimeFigureOut">
              <a:rPr lang="es-CO" smtClean="0"/>
              <a:t>18/02/2013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723FB-ED23-4A62-995E-4B7A88442F9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076A9-9F82-485B-974A-DFC6FC1200BD}" type="datetimeFigureOut">
              <a:rPr lang="es-CO" smtClean="0"/>
              <a:t>18/02/2013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723FB-ED23-4A62-995E-4B7A88442F9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076A9-9F82-485B-974A-DFC6FC1200BD}" type="datetimeFigureOut">
              <a:rPr lang="es-CO" smtClean="0"/>
              <a:t>18/02/2013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723FB-ED23-4A62-995E-4B7A88442F9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AA076A9-9F82-485B-974A-DFC6FC1200BD}" type="datetimeFigureOut">
              <a:rPr lang="es-CO" smtClean="0"/>
              <a:t>18/02/2013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C8723FB-ED23-4A62-995E-4B7A88442F9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AA076A9-9F82-485B-974A-DFC6FC1200BD}" type="datetimeFigureOut">
              <a:rPr lang="es-CO" smtClean="0"/>
              <a:t>18/02/2013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C8723FB-ED23-4A62-995E-4B7A88442F91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QUE ES LA LEY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Manuel Ricardo Adarve </a:t>
            </a:r>
            <a:r>
              <a:rPr lang="es-CO" dirty="0" err="1" smtClean="0"/>
              <a:t>Rios</a:t>
            </a:r>
            <a:endParaRPr lang="es-CO" dirty="0" smtClean="0"/>
          </a:p>
          <a:p>
            <a:endParaRPr lang="es-CO" dirty="0"/>
          </a:p>
        </p:txBody>
      </p:sp>
      <p:pic>
        <p:nvPicPr>
          <p:cNvPr id="1026" name="Picture 2" descr="C:\Users\Funlam\Desktop\descarg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857232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Clases de leyes en Colombia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16-  </a:t>
            </a:r>
            <a:r>
              <a:rPr lang="es-CO" dirty="0" smtClean="0">
                <a:solidFill>
                  <a:schemeClr val="accent2"/>
                </a:solidFill>
              </a:rPr>
              <a:t>Leyes preexistentes:  </a:t>
            </a:r>
            <a:r>
              <a:rPr lang="es-CO" dirty="0" smtClean="0"/>
              <a:t>Leyes para proteger personas particulares.</a:t>
            </a:r>
          </a:p>
          <a:p>
            <a:endParaRPr lang="es-CO" dirty="0" smtClean="0"/>
          </a:p>
          <a:p>
            <a:r>
              <a:rPr lang="es-CO" dirty="0" smtClean="0"/>
              <a:t>17- </a:t>
            </a:r>
            <a:r>
              <a:rPr lang="es-CO" dirty="0" smtClean="0">
                <a:solidFill>
                  <a:schemeClr val="accent2"/>
                </a:solidFill>
              </a:rPr>
              <a:t>Leyes de honores:  </a:t>
            </a:r>
            <a:r>
              <a:rPr lang="es-CO" dirty="0" smtClean="0"/>
              <a:t>Son de trámite ordinario y de carácter particular.</a:t>
            </a:r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CONCEPTO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- Del latín </a:t>
            </a:r>
            <a:r>
              <a:rPr lang="es-CO" dirty="0" err="1" smtClean="0"/>
              <a:t>lex</a:t>
            </a:r>
            <a:r>
              <a:rPr lang="es-CO" dirty="0" smtClean="0"/>
              <a:t> , es una regla o norma.</a:t>
            </a:r>
          </a:p>
          <a:p>
            <a:r>
              <a:rPr lang="es-CO" dirty="0" smtClean="0"/>
              <a:t>- Factor constante o invariable de las cosas.</a:t>
            </a:r>
          </a:p>
          <a:p>
            <a:r>
              <a:rPr lang="es-CO" dirty="0" smtClean="0"/>
              <a:t>- En Derecho precepto dictado por una autoridad competente.</a:t>
            </a:r>
          </a:p>
          <a:p>
            <a:r>
              <a:rPr lang="es-CO" dirty="0" smtClean="0"/>
              <a:t>- Texto que manda o prohíbe algo en consonancia con la justicia.</a:t>
            </a:r>
          </a:p>
          <a:p>
            <a:r>
              <a:rPr lang="es-CO" dirty="0" smtClean="0"/>
              <a:t>- Relaciones existentes entre los elementos que intervienen en un fenómeno.</a:t>
            </a: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CARACTERES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CO" dirty="0" smtClean="0"/>
          </a:p>
          <a:p>
            <a:r>
              <a:rPr lang="es-CO" dirty="0" smtClean="0"/>
              <a:t>-La generalidad.</a:t>
            </a:r>
          </a:p>
          <a:p>
            <a:endParaRPr lang="es-CO" dirty="0" smtClean="0"/>
          </a:p>
          <a:p>
            <a:r>
              <a:rPr lang="es-CO" dirty="0" smtClean="0"/>
              <a:t>- La obligatoriedad</a:t>
            </a:r>
          </a:p>
          <a:p>
            <a:endParaRPr lang="es-CO" dirty="0" smtClean="0"/>
          </a:p>
          <a:p>
            <a:r>
              <a:rPr lang="es-CO" dirty="0" smtClean="0"/>
              <a:t>- Debe emanar de una autoridad competente</a:t>
            </a:r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CLASIFICACION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CO" dirty="0" smtClean="0"/>
              <a:t>Por su estructura y técnica de aplicación</a:t>
            </a:r>
          </a:p>
          <a:p>
            <a:pPr algn="ctr"/>
            <a:endParaRPr lang="es-CO" dirty="0" smtClean="0"/>
          </a:p>
          <a:p>
            <a:pPr algn="ctr"/>
            <a:endParaRPr lang="es-CO" dirty="0" smtClean="0"/>
          </a:p>
          <a:p>
            <a:r>
              <a:rPr lang="es-CO" dirty="0" smtClean="0"/>
              <a:t>- Rígida:  Su disposición es precisa y concreta.</a:t>
            </a:r>
          </a:p>
          <a:p>
            <a:endParaRPr lang="es-CO" dirty="0" smtClean="0"/>
          </a:p>
          <a:p>
            <a:r>
              <a:rPr lang="es-CO" dirty="0" smtClean="0"/>
              <a:t>- Flexible:  Es elástica, se limita a enunciar un </a:t>
            </a:r>
            <a:r>
              <a:rPr lang="es-CO" dirty="0" err="1" smtClean="0"/>
              <a:t>concépto</a:t>
            </a:r>
            <a:r>
              <a:rPr lang="es-CO" dirty="0" smtClean="0"/>
              <a:t> general.</a:t>
            </a:r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Clases de leyes en Colombia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1-</a:t>
            </a:r>
            <a:r>
              <a:rPr lang="es-CO" dirty="0" smtClean="0">
                <a:solidFill>
                  <a:schemeClr val="bg1"/>
                </a:solidFill>
              </a:rPr>
              <a:t> </a:t>
            </a:r>
            <a:r>
              <a:rPr lang="es-CO" dirty="0" smtClean="0">
                <a:solidFill>
                  <a:schemeClr val="accent2"/>
                </a:solidFill>
              </a:rPr>
              <a:t>Leyes orgánicas:</a:t>
            </a:r>
            <a:r>
              <a:rPr lang="es-CO" dirty="0" smtClean="0"/>
              <a:t>  Leyes cuasi constitucionales; desarrollan la constitución.</a:t>
            </a:r>
          </a:p>
          <a:p>
            <a:endParaRPr lang="es-CO" dirty="0" smtClean="0"/>
          </a:p>
          <a:p>
            <a:r>
              <a:rPr lang="es-CO" dirty="0" smtClean="0"/>
              <a:t>2- </a:t>
            </a:r>
            <a:r>
              <a:rPr lang="es-CO" dirty="0" smtClean="0">
                <a:solidFill>
                  <a:schemeClr val="accent2"/>
                </a:solidFill>
              </a:rPr>
              <a:t>Leyes estatutarias:</a:t>
            </a:r>
            <a:r>
              <a:rPr lang="es-CO" dirty="0" smtClean="0"/>
              <a:t>  Tienen un rango constitucional superior al de las demás.</a:t>
            </a:r>
          </a:p>
          <a:p>
            <a:endParaRPr lang="es-CO" dirty="0" smtClean="0"/>
          </a:p>
          <a:p>
            <a:r>
              <a:rPr lang="es-CO" dirty="0" smtClean="0"/>
              <a:t>3- </a:t>
            </a:r>
            <a:r>
              <a:rPr lang="es-CO" dirty="0" smtClean="0">
                <a:solidFill>
                  <a:schemeClr val="accent2"/>
                </a:solidFill>
              </a:rPr>
              <a:t>Leyes marco (cuadro):  </a:t>
            </a:r>
            <a:r>
              <a:rPr lang="es-CO" dirty="0" smtClean="0"/>
              <a:t>Hacen la división de competencias entre el congreso y el gobierno.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Clases de leyes en Colombia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4- </a:t>
            </a:r>
            <a:r>
              <a:rPr lang="es-CO" dirty="0" smtClean="0">
                <a:solidFill>
                  <a:schemeClr val="accent2"/>
                </a:solidFill>
              </a:rPr>
              <a:t>Leyes de facultades extraordinarias:  </a:t>
            </a:r>
            <a:r>
              <a:rPr lang="es-CO" dirty="0" smtClean="0"/>
              <a:t>Están creadas para fortalecer el poder ejecutivo.</a:t>
            </a:r>
          </a:p>
          <a:p>
            <a:endParaRPr lang="es-CO" dirty="0" smtClean="0"/>
          </a:p>
          <a:p>
            <a:r>
              <a:rPr lang="es-CO" dirty="0" smtClean="0"/>
              <a:t>5- </a:t>
            </a:r>
            <a:r>
              <a:rPr lang="es-CO" dirty="0" smtClean="0">
                <a:solidFill>
                  <a:schemeClr val="accent2"/>
                </a:solidFill>
              </a:rPr>
              <a:t>Leyes de autorizaciones:  </a:t>
            </a:r>
            <a:r>
              <a:rPr lang="es-CO" dirty="0" smtClean="0"/>
              <a:t>Son de iniciativa exclusiva del gobierno.</a:t>
            </a:r>
          </a:p>
          <a:p>
            <a:endParaRPr lang="es-CO" dirty="0" smtClean="0"/>
          </a:p>
          <a:p>
            <a:r>
              <a:rPr lang="es-CO" dirty="0" smtClean="0"/>
              <a:t>6- </a:t>
            </a:r>
            <a:r>
              <a:rPr lang="es-CO" dirty="0" smtClean="0">
                <a:solidFill>
                  <a:schemeClr val="accent2"/>
                </a:solidFill>
              </a:rPr>
              <a:t>Leyes aprobatorias:  </a:t>
            </a:r>
            <a:r>
              <a:rPr lang="es-CO" dirty="0" smtClean="0"/>
              <a:t>El congreso aprueba los contratos y convenios que haya celebrado el gobierno.</a:t>
            </a:r>
            <a:endParaRPr lang="es-C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Clases de leyes en Colombia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7- </a:t>
            </a:r>
            <a:r>
              <a:rPr lang="es-CO" dirty="0" smtClean="0">
                <a:solidFill>
                  <a:schemeClr val="accent2"/>
                </a:solidFill>
              </a:rPr>
              <a:t>Leyes código:  </a:t>
            </a:r>
            <a:r>
              <a:rPr lang="es-CO" dirty="0" smtClean="0"/>
              <a:t>Son regulaciones normativas.</a:t>
            </a:r>
          </a:p>
          <a:p>
            <a:endParaRPr lang="es-CO" dirty="0" smtClean="0">
              <a:solidFill>
                <a:schemeClr val="accent2"/>
              </a:solidFill>
            </a:endParaRPr>
          </a:p>
          <a:p>
            <a:r>
              <a:rPr lang="es-CO" dirty="0" smtClean="0"/>
              <a:t>8- </a:t>
            </a:r>
            <a:r>
              <a:rPr lang="es-CO" dirty="0" smtClean="0">
                <a:solidFill>
                  <a:schemeClr val="accent2"/>
                </a:solidFill>
              </a:rPr>
              <a:t>Leyes estatuto:  </a:t>
            </a:r>
            <a:r>
              <a:rPr lang="es-CO" dirty="0" smtClean="0"/>
              <a:t>Son regulaciones normativas sistemáticas.</a:t>
            </a:r>
          </a:p>
          <a:p>
            <a:endParaRPr lang="es-CO" dirty="0" smtClean="0">
              <a:solidFill>
                <a:schemeClr val="accent2"/>
              </a:solidFill>
            </a:endParaRPr>
          </a:p>
          <a:p>
            <a:r>
              <a:rPr lang="es-CO" dirty="0" smtClean="0"/>
              <a:t>9- </a:t>
            </a:r>
            <a:r>
              <a:rPr lang="es-CO" dirty="0" smtClean="0">
                <a:solidFill>
                  <a:schemeClr val="accent2"/>
                </a:solidFill>
              </a:rPr>
              <a:t>Leyes sobre admistías e indultos:  </a:t>
            </a:r>
            <a:r>
              <a:rPr lang="es-CO" dirty="0" smtClean="0"/>
              <a:t>Se dieron con la desmovilización de grupos subversivos.</a:t>
            </a:r>
            <a:endParaRPr lang="es-C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Clases de leyes en Colombia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10- </a:t>
            </a:r>
            <a:r>
              <a:rPr lang="es-CO" dirty="0" smtClean="0">
                <a:solidFill>
                  <a:schemeClr val="accent2"/>
                </a:solidFill>
              </a:rPr>
              <a:t>Leyes de convocatoria a elecciones especiales.</a:t>
            </a:r>
          </a:p>
          <a:p>
            <a:endParaRPr lang="es-CO" dirty="0" smtClean="0">
              <a:solidFill>
                <a:schemeClr val="accent2"/>
              </a:solidFill>
            </a:endParaRPr>
          </a:p>
          <a:p>
            <a:r>
              <a:rPr lang="es-CO" dirty="0" smtClean="0"/>
              <a:t>11- </a:t>
            </a:r>
            <a:r>
              <a:rPr lang="es-CO" dirty="0" smtClean="0">
                <a:solidFill>
                  <a:schemeClr val="accent2"/>
                </a:solidFill>
              </a:rPr>
              <a:t>Leyes de intervención.</a:t>
            </a:r>
          </a:p>
          <a:p>
            <a:endParaRPr lang="es-CO" dirty="0" smtClean="0">
              <a:solidFill>
                <a:schemeClr val="accent2"/>
              </a:solidFill>
            </a:endParaRPr>
          </a:p>
          <a:p>
            <a:r>
              <a:rPr lang="es-CO" dirty="0" smtClean="0"/>
              <a:t>12- </a:t>
            </a:r>
            <a:r>
              <a:rPr lang="es-CO" dirty="0" smtClean="0">
                <a:solidFill>
                  <a:schemeClr val="accent2"/>
                </a:solidFill>
              </a:rPr>
              <a:t>Ley anual de presupuestos o de rentas y apropiaciones.</a:t>
            </a:r>
          </a:p>
          <a:p>
            <a:endParaRPr lang="es-CO" dirty="0" smtClean="0">
              <a:solidFill>
                <a:schemeClr val="accent2"/>
              </a:solidFill>
            </a:endParaRPr>
          </a:p>
          <a:p>
            <a:endParaRPr lang="es-C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Clases de leyes en Colombia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13-  </a:t>
            </a:r>
            <a:r>
              <a:rPr lang="es-CO" dirty="0" smtClean="0">
                <a:solidFill>
                  <a:schemeClr val="accent2"/>
                </a:solidFill>
              </a:rPr>
              <a:t>Leyes especiales:  </a:t>
            </a:r>
            <a:r>
              <a:rPr lang="es-CO" dirty="0" smtClean="0"/>
              <a:t>Las que se expiden para el departamento de San Andrés y el archipiélago de providencia.</a:t>
            </a:r>
          </a:p>
          <a:p>
            <a:endParaRPr lang="es-CO" dirty="0" smtClean="0"/>
          </a:p>
          <a:p>
            <a:r>
              <a:rPr lang="es-CO" dirty="0" smtClean="0"/>
              <a:t>14-  </a:t>
            </a:r>
            <a:r>
              <a:rPr lang="es-CO" dirty="0" smtClean="0">
                <a:solidFill>
                  <a:schemeClr val="accent2"/>
                </a:solidFill>
              </a:rPr>
              <a:t>Leyes expedidas por motivos de utilidad pública e interés social:  </a:t>
            </a:r>
            <a:r>
              <a:rPr lang="es-CO" dirty="0" smtClean="0"/>
              <a:t>Se limitan a la propiedad privada.</a:t>
            </a:r>
          </a:p>
          <a:p>
            <a:endParaRPr lang="es-CO" dirty="0" smtClean="0"/>
          </a:p>
          <a:p>
            <a:r>
              <a:rPr lang="es-CO" dirty="0" smtClean="0"/>
              <a:t>15-  </a:t>
            </a:r>
            <a:r>
              <a:rPr lang="es-CO" dirty="0" smtClean="0">
                <a:solidFill>
                  <a:schemeClr val="accent2"/>
                </a:solidFill>
              </a:rPr>
              <a:t>Leyes interpretativas:  </a:t>
            </a:r>
            <a:r>
              <a:rPr lang="es-CO" dirty="0" smtClean="0"/>
              <a:t>Destinadas a aclarar leyes que tienen un contenido oscuro.</a:t>
            </a:r>
          </a:p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62</TotalTime>
  <Words>362</Words>
  <Application>Microsoft Office PowerPoint</Application>
  <PresentationFormat>Presentación en pantalla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Metro</vt:lpstr>
      <vt:lpstr>QUE ES LA LEY</vt:lpstr>
      <vt:lpstr>CONCEPTO</vt:lpstr>
      <vt:lpstr>CARACTERES</vt:lpstr>
      <vt:lpstr>CLASIFICACION</vt:lpstr>
      <vt:lpstr>Clases de leyes en Colombia</vt:lpstr>
      <vt:lpstr>Clases de leyes en Colombia</vt:lpstr>
      <vt:lpstr>Clases de leyes en Colombia</vt:lpstr>
      <vt:lpstr>Clases de leyes en Colombia</vt:lpstr>
      <vt:lpstr>Clases de leyes en Colombia</vt:lpstr>
      <vt:lpstr>Clases de leyes en Colombia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ES LA LEY</dc:title>
  <dc:creator>Funlam</dc:creator>
  <cp:lastModifiedBy>Funlam</cp:lastModifiedBy>
  <cp:revision>7</cp:revision>
  <dcterms:created xsi:type="dcterms:W3CDTF">2013-02-18T21:08:35Z</dcterms:created>
  <dcterms:modified xsi:type="dcterms:W3CDTF">2013-02-18T22:11:02Z</dcterms:modified>
</cp:coreProperties>
</file>