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45C6F-9032-48DB-8163-57DEDAE86EF3}" type="datetimeFigureOut">
              <a:rPr lang="fr-FR" smtClean="0"/>
              <a:t>03/01/2012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F0C20-F31B-4CCB-9C71-9C2BCBCA5E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5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41F67-2796-4587-9C73-867EF36485F9}" type="slidenum">
              <a:rPr lang="fr-FR" smtClean="0">
                <a:latin typeface="Arial" pitchFamily="34" charset="0"/>
              </a:rPr>
              <a:pPr>
                <a:defRPr/>
              </a:pPr>
              <a:t>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402B-FDC2-48EC-987E-107F98696739}" type="datetimeFigureOut">
              <a:rPr lang="fr-FR"/>
              <a:pPr>
                <a:defRPr/>
              </a:pPr>
              <a:t>03/01/2012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A907-C247-4289-87BC-A0C5A1D77A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3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7B57E-0F93-466F-8B07-2E3C12BF46C8}" type="datetimeFigureOut">
              <a:rPr lang="fr-FR"/>
              <a:pPr>
                <a:defRPr/>
              </a:pPr>
              <a:t>03/01/2012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208AC8-3AF3-49DB-82F2-18E1E3BD85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66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13498413" imgH="11060317" progId="PhotoshopElements.Image.2">
                  <p:embed/>
                </p:oleObj>
              </mc:Choice>
              <mc:Fallback>
                <p:oleObj name="Image" r:id="rId4" imgW="13498413" imgH="11060317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348038" y="908050"/>
            <a:ext cx="2160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Régulateur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258888" y="1412875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Calmant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9750" y="2133600"/>
            <a:ext cx="1784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Hydratant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-36513" y="2852738"/>
            <a:ext cx="183515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Cicatrisant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3789363"/>
            <a:ext cx="29384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Anti</a:t>
            </a:r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inflammatoire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07950" y="4292600"/>
            <a:ext cx="2382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Anti-pruritique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68313" y="5013325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Antiseptique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692275" y="5734050"/>
            <a:ext cx="2255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Somnifère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0" y="6338888"/>
            <a:ext cx="9536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 err="1">
                <a:solidFill>
                  <a:schemeClr val="bg1"/>
                </a:solidFill>
                <a:latin typeface="Times New Roman" pitchFamily="18" charset="0"/>
              </a:rPr>
              <a:t>Immuno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</a:rPr>
              <a:t> – Stimulant, </a:t>
            </a: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Renforce les défenses immunitaires  </a:t>
            </a:r>
            <a:r>
              <a:rPr lang="fr-FR" sz="2800" dirty="0">
                <a:solidFill>
                  <a:schemeClr val="bg1"/>
                </a:solidFill>
                <a:latin typeface="Times New Roman" pitchFamily="18" charset="0"/>
              </a:rPr>
              <a:t>etc...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927725" y="1412875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Tonique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6648450" y="2133600"/>
            <a:ext cx="2025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Pénétrant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7085013" y="2813050"/>
            <a:ext cx="2058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Eupeptique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5724525" y="3789363"/>
            <a:ext cx="3600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Régénérateur cellulaire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6026150" y="452755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Anti-allergique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5868988" y="5162550"/>
            <a:ext cx="1878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Dépuratif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219700" y="5734050"/>
            <a:ext cx="1892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Laxatif</a:t>
            </a:r>
          </a:p>
        </p:txBody>
      </p:sp>
      <p:sp>
        <p:nvSpPr>
          <p:cNvPr id="427027" name="Rectangle 19"/>
          <p:cNvSpPr>
            <a:spLocks noChangeArrowheads="1"/>
          </p:cNvSpPr>
          <p:nvPr/>
        </p:nvSpPr>
        <p:spPr bwMode="auto">
          <a:xfrm>
            <a:off x="250825" y="115888"/>
            <a:ext cx="8642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fr-FR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Les Propriétés de l’</a:t>
            </a:r>
            <a:r>
              <a:rPr lang="fr-FR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Aloe</a:t>
            </a:r>
            <a:r>
              <a:rPr lang="fr-FR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Vera</a:t>
            </a:r>
          </a:p>
        </p:txBody>
      </p:sp>
    </p:spTree>
    <p:extLst>
      <p:ext uri="{BB962C8B-B14F-4D97-AF65-F5344CB8AC3E}">
        <p14:creationId xmlns:p14="http://schemas.microsoft.com/office/powerpoint/2010/main" val="40575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33</Words>
  <Application>Microsoft Office PowerPoint</Application>
  <PresentationFormat>Affichage à l'écran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Thème Office</vt:lpstr>
      <vt:lpstr>Adobe Photoshop Elements Image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POA-madani</dc:title>
  <dc:creator>Admin</dc:creator>
  <dc:description/>
  <cp:lastModifiedBy>Madani</cp:lastModifiedBy>
  <cp:revision>36</cp:revision>
  <dcterms:created xsi:type="dcterms:W3CDTF">2009-06-12T21:27:11Z</dcterms:created>
  <dcterms:modified xsi:type="dcterms:W3CDTF">2012-01-03T00:29:05Z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mini POA-madani</vt:lpwstr>
  </property>
  <property fmtid="{D5CDD505-2E9C-101B-9397-08002B2CF9AE}" pid="3" name="SlideDescription">
    <vt:lpwstr/>
  </property>
</Properties>
</file>