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59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ever Say Never" panose="02000000000000000000" pitchFamily="2" charset="0"/>
      <p:regular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0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2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8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4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26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4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87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26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0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58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D96D-0B19-49F4-A869-691BABEDD4BF}" type="datetimeFigureOut">
              <a:rPr lang="fr-FR" smtClean="0"/>
              <a:t>09/11/2014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D5E22-EE41-45AB-9D85-5C2F47600E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347864" y="647525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D.</a:t>
            </a:r>
            <a:r>
              <a:rPr lang="fr-FR" sz="1200" baseline="0" dirty="0" smtClean="0"/>
              <a:t> ARAUJO, </a:t>
            </a:r>
            <a:r>
              <a:rPr lang="fr-FR" sz="1200" baseline="0" dirty="0" err="1" smtClean="0"/>
              <a:t>ac</a:t>
            </a:r>
            <a:r>
              <a:rPr lang="fr-FR" sz="1200" baseline="0" dirty="0" smtClean="0"/>
              <a:t> Nancy-Metz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2747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legion.org.uk/remembrance/ww1-centenary/poppies-in-the-moat" TargetMode="External"/><Relationship Id="rId2" Type="http://schemas.openxmlformats.org/officeDocument/2006/relationships/hyperlink" Target="http://www.bbc.com/news/in-pictures-2993559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3386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Never Say Never" panose="02000000000000000000" pitchFamily="2" charset="0"/>
              </a:rPr>
              <a:t>Look at the photos and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describe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what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you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can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see</a:t>
            </a:r>
            <a:endParaRPr lang="fr-FR" sz="2400" b="1" dirty="0">
              <a:latin typeface="Never Say Never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79712" y="496246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Never Say Never" panose="02000000000000000000" pitchFamily="2" charset="0"/>
              </a:rPr>
              <a:t>Do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you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recognize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this</a:t>
            </a:r>
            <a:r>
              <a:rPr lang="fr-FR" sz="2400" b="1" dirty="0" smtClean="0">
                <a:latin typeface="Never Say Never" panose="02000000000000000000" pitchFamily="2" charset="0"/>
              </a:rPr>
              <a:t> monument ?</a:t>
            </a:r>
          </a:p>
          <a:p>
            <a:pPr algn="ctr"/>
            <a:r>
              <a:rPr lang="fr-FR" sz="2400" b="1" dirty="0" err="1" smtClean="0">
                <a:latin typeface="Never Say Never" panose="02000000000000000000" pitchFamily="2" charset="0"/>
              </a:rPr>
              <a:t>Where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is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it</a:t>
            </a:r>
            <a:r>
              <a:rPr lang="fr-FR" sz="2400" b="1" dirty="0" smtClean="0">
                <a:latin typeface="Never Say Never" panose="02000000000000000000" pitchFamily="2" charset="0"/>
              </a:rPr>
              <a:t> ?</a:t>
            </a:r>
            <a:endParaRPr lang="fr-FR" sz="2400" b="1" dirty="0">
              <a:latin typeface="Never Say Ne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9EjaVzmUXwhWcDS_srXXj3y6NlpC1ysUkq5jMOLc3ZhgXsV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7" y="243624"/>
            <a:ext cx="2619375" cy="174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48" y="210359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3" y="4581128"/>
            <a:ext cx="2961877" cy="1904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581128"/>
            <a:ext cx="2835399" cy="1904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44606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98886" y="145666"/>
            <a:ext cx="3213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latin typeface="Never Say Never" panose="02000000000000000000" pitchFamily="2" charset="0"/>
              </a:rPr>
              <a:t>Who</a:t>
            </a:r>
            <a:r>
              <a:rPr lang="fr-FR" sz="2400" b="1" dirty="0" smtClean="0">
                <a:latin typeface="Never Say Never" panose="02000000000000000000" pitchFamily="2" charset="0"/>
              </a:rPr>
              <a:t> and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what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can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you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see</a:t>
            </a:r>
            <a:r>
              <a:rPr lang="fr-FR" sz="2400" b="1" dirty="0" smtClean="0">
                <a:latin typeface="Never Say Never" panose="02000000000000000000" pitchFamily="2" charset="0"/>
              </a:rPr>
              <a:t> ?</a:t>
            </a:r>
          </a:p>
          <a:p>
            <a:pPr algn="ctr"/>
            <a:endParaRPr lang="fr-FR" sz="2400" b="1" dirty="0" smtClean="0">
              <a:latin typeface="Never Say Never" panose="02000000000000000000" pitchFamily="2" charset="0"/>
            </a:endParaRPr>
          </a:p>
          <a:p>
            <a:pPr algn="ctr"/>
            <a:r>
              <a:rPr lang="fr-FR" sz="2400" b="1" dirty="0" err="1" smtClean="0">
                <a:latin typeface="Never Say Never" panose="02000000000000000000" pitchFamily="2" charset="0"/>
              </a:rPr>
              <a:t>When</a:t>
            </a:r>
            <a:r>
              <a:rPr lang="fr-FR" sz="2400" b="1" dirty="0" smtClean="0">
                <a:latin typeface="Never Say Never" panose="02000000000000000000" pitchFamily="2" charset="0"/>
              </a:rPr>
              <a:t> ?</a:t>
            </a:r>
          </a:p>
          <a:p>
            <a:pPr algn="ctr"/>
            <a:r>
              <a:rPr lang="fr-FR" sz="2400" b="1" dirty="0" err="1" smtClean="0">
                <a:latin typeface="Never Say Never" panose="02000000000000000000" pitchFamily="2" charset="0"/>
              </a:rPr>
              <a:t>Why</a:t>
            </a:r>
            <a:r>
              <a:rPr lang="fr-FR" sz="2400" b="1" dirty="0" smtClean="0">
                <a:latin typeface="Never Say Never" panose="02000000000000000000" pitchFamily="2" charset="0"/>
              </a:rPr>
              <a:t> ?</a:t>
            </a:r>
            <a:endParaRPr lang="fr-FR" sz="2400" b="1" dirty="0">
              <a:latin typeface="Never Say Never" panose="020000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30977" y="4021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Never Say Never" panose="02000000000000000000" pitchFamily="2" charset="0"/>
              </a:rPr>
              <a:t>A </a:t>
            </a:r>
            <a:r>
              <a:rPr lang="fr-FR" b="1" dirty="0" err="1" smtClean="0">
                <a:latin typeface="Never Say Never" panose="02000000000000000000" pitchFamily="2" charset="0"/>
              </a:rPr>
              <a:t>poppy</a:t>
            </a:r>
            <a:r>
              <a:rPr lang="fr-FR" b="1" dirty="0" smtClean="0">
                <a:latin typeface="Never Say Never" panose="02000000000000000000" pitchFamily="2" charset="0"/>
              </a:rPr>
              <a:t> / lots of </a:t>
            </a:r>
            <a:r>
              <a:rPr lang="fr-FR" b="1" dirty="0" err="1" smtClean="0">
                <a:latin typeface="Never Say Never" panose="02000000000000000000" pitchFamily="2" charset="0"/>
              </a:rPr>
              <a:t>poppies</a:t>
            </a:r>
            <a:endParaRPr lang="fr-FR" b="1" dirty="0">
              <a:latin typeface="Never Say Never" panose="0200000000000000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5703" y="22768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Never Say Never" panose="02000000000000000000" pitchFamily="2" charset="0"/>
              </a:rPr>
              <a:t>A </a:t>
            </a:r>
            <a:r>
              <a:rPr lang="fr-FR" b="1" dirty="0" err="1" smtClean="0">
                <a:latin typeface="Never Say Never" panose="02000000000000000000" pitchFamily="2" charset="0"/>
              </a:rPr>
              <a:t>beefeater</a:t>
            </a:r>
            <a:endParaRPr lang="fr-FR" b="1" dirty="0">
              <a:latin typeface="Never Say Never" panose="02000000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314" y="224460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Never Say Never" panose="02000000000000000000" pitchFamily="2" charset="0"/>
              </a:rPr>
              <a:t>A </a:t>
            </a:r>
            <a:r>
              <a:rPr lang="fr-FR" b="1" dirty="0" err="1" smtClean="0">
                <a:latin typeface="Never Say Never" panose="02000000000000000000" pitchFamily="2" charset="0"/>
              </a:rPr>
              <a:t>garden</a:t>
            </a:r>
            <a:endParaRPr lang="fr-FR" b="1" dirty="0">
              <a:latin typeface="Never Say Never" panose="020000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3974" y="42117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Never Say Never" panose="02000000000000000000" pitchFamily="2" charset="0"/>
              </a:rPr>
              <a:t>A </a:t>
            </a:r>
            <a:r>
              <a:rPr lang="fr-FR" b="1" dirty="0" err="1" smtClean="0">
                <a:latin typeface="Never Say Never" panose="02000000000000000000" pitchFamily="2" charset="0"/>
              </a:rPr>
              <a:t>soldier</a:t>
            </a:r>
            <a:endParaRPr lang="fr-FR" b="1" dirty="0">
              <a:latin typeface="Never Say Never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18949" y="4378206"/>
            <a:ext cx="2621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err="1" smtClean="0">
                <a:latin typeface="Never Say Never" panose="02000000000000000000" pitchFamily="2" charset="0"/>
              </a:rPr>
              <a:t>Vocab</a:t>
            </a:r>
            <a:r>
              <a:rPr lang="fr-FR" sz="1400" b="1" u="sng" dirty="0" smtClean="0">
                <a:latin typeface="Never Say Never" panose="02000000000000000000" pitchFamily="2" charset="0"/>
              </a:rPr>
              <a:t>. Help :</a:t>
            </a:r>
          </a:p>
          <a:p>
            <a:r>
              <a:rPr lang="fr-FR" sz="1400" b="1" dirty="0" err="1" smtClean="0">
                <a:latin typeface="Never Say Never" panose="02000000000000000000" pitchFamily="2" charset="0"/>
              </a:rPr>
              <a:t>Commemorate</a:t>
            </a:r>
            <a:endParaRPr lang="fr-FR" sz="1400" b="1" dirty="0" smtClean="0">
              <a:latin typeface="Never Say Never" panose="02000000000000000000" pitchFamily="2" charset="0"/>
            </a:endParaRPr>
          </a:p>
          <a:p>
            <a:r>
              <a:rPr lang="fr-FR" sz="1400" b="1" dirty="0" err="1" smtClean="0">
                <a:latin typeface="Never Say Never" panose="02000000000000000000" pitchFamily="2" charset="0"/>
              </a:rPr>
              <a:t>Fall</a:t>
            </a:r>
            <a:r>
              <a:rPr lang="fr-FR" sz="1400" b="1" dirty="0" smtClean="0">
                <a:latin typeface="Never Say Never" panose="02000000000000000000" pitchFamily="2" charset="0"/>
              </a:rPr>
              <a:t> for the country</a:t>
            </a:r>
          </a:p>
          <a:p>
            <a:r>
              <a:rPr lang="fr-FR" sz="1400" b="1" dirty="0" smtClean="0">
                <a:latin typeface="Never Say Never" panose="02000000000000000000" pitchFamily="2" charset="0"/>
              </a:rPr>
              <a:t>Armistice Day / </a:t>
            </a:r>
            <a:r>
              <a:rPr lang="fr-FR" sz="1400" b="1" dirty="0" err="1" smtClean="0">
                <a:latin typeface="Never Say Never" panose="02000000000000000000" pitchFamily="2" charset="0"/>
              </a:rPr>
              <a:t>Poppy</a:t>
            </a:r>
            <a:r>
              <a:rPr lang="fr-FR" sz="1400" b="1" dirty="0" smtClean="0">
                <a:latin typeface="Never Say Never" panose="02000000000000000000" pitchFamily="2" charset="0"/>
              </a:rPr>
              <a:t> </a:t>
            </a:r>
            <a:r>
              <a:rPr lang="fr-FR" sz="1400" b="1" dirty="0" err="1" smtClean="0">
                <a:latin typeface="Never Say Never" panose="02000000000000000000" pitchFamily="2" charset="0"/>
              </a:rPr>
              <a:t>day</a:t>
            </a:r>
            <a:endParaRPr lang="fr-FR" sz="1400" b="1" dirty="0" smtClean="0">
              <a:latin typeface="Never Say Never" panose="02000000000000000000" pitchFamily="2" charset="0"/>
            </a:endParaRPr>
          </a:p>
          <a:p>
            <a:r>
              <a:rPr lang="fr-FR" sz="1400" b="1" dirty="0" err="1" smtClean="0">
                <a:latin typeface="Never Say Never" panose="02000000000000000000" pitchFamily="2" charset="0"/>
              </a:rPr>
              <a:t>Ceramic</a:t>
            </a:r>
            <a:r>
              <a:rPr lang="fr-FR" sz="1400" b="1" dirty="0" smtClean="0">
                <a:latin typeface="Never Say Never" panose="02000000000000000000" pitchFamily="2" charset="0"/>
              </a:rPr>
              <a:t> </a:t>
            </a:r>
            <a:r>
              <a:rPr lang="fr-FR" sz="1400" b="1" dirty="0" err="1" smtClean="0">
                <a:latin typeface="Never Say Never" panose="02000000000000000000" pitchFamily="2" charset="0"/>
              </a:rPr>
              <a:t>poppy</a:t>
            </a:r>
            <a:endParaRPr lang="fr-FR" sz="1400" b="1" dirty="0" smtClean="0">
              <a:latin typeface="Never Say Never" panose="02000000000000000000" pitchFamily="2" charset="0"/>
            </a:endParaRPr>
          </a:p>
          <a:p>
            <a:r>
              <a:rPr lang="fr-FR" sz="1400" b="1" dirty="0" err="1" smtClean="0">
                <a:latin typeface="Never Say Never" panose="02000000000000000000" pitchFamily="2" charset="0"/>
              </a:rPr>
              <a:t>Sell</a:t>
            </a:r>
            <a:r>
              <a:rPr lang="fr-FR" sz="1400" b="1" dirty="0" smtClean="0">
                <a:latin typeface="Never Say Never" panose="02000000000000000000" pitchFamily="2" charset="0"/>
              </a:rPr>
              <a:t> / </a:t>
            </a:r>
            <a:r>
              <a:rPr lang="fr-FR" sz="1400" b="1" dirty="0" err="1" smtClean="0">
                <a:latin typeface="Never Say Never" panose="02000000000000000000" pitchFamily="2" charset="0"/>
              </a:rPr>
              <a:t>charity</a:t>
            </a:r>
            <a:endParaRPr lang="fr-FR" sz="1400" b="1" dirty="0" smtClean="0">
              <a:latin typeface="Never Say Never" panose="02000000000000000000" pitchFamily="2" charset="0"/>
            </a:endParaRPr>
          </a:p>
          <a:p>
            <a:r>
              <a:rPr lang="fr-FR" sz="1400" b="1" dirty="0" smtClean="0">
                <a:latin typeface="Never Say Never" panose="02000000000000000000" pitchFamily="2" charset="0"/>
              </a:rPr>
              <a:t>Artists : Paul Cummings + Tom Piper</a:t>
            </a:r>
          </a:p>
          <a:p>
            <a:r>
              <a:rPr lang="fr-FR" sz="1400" b="1" dirty="0" smtClean="0">
                <a:latin typeface="Never Say Never" panose="02000000000000000000" pitchFamily="2" charset="0"/>
              </a:rPr>
              <a:t>The </a:t>
            </a:r>
            <a:r>
              <a:rPr lang="fr-FR" sz="1400" b="1" dirty="0" err="1" smtClean="0">
                <a:latin typeface="Never Say Never" panose="02000000000000000000" pitchFamily="2" charset="0"/>
              </a:rPr>
              <a:t>Moat</a:t>
            </a:r>
            <a:r>
              <a:rPr lang="fr-FR" sz="1400" b="1" dirty="0" smtClean="0">
                <a:latin typeface="Never Say Never" panose="02000000000000000000" pitchFamily="2" charset="0"/>
              </a:rPr>
              <a:t> : les douves</a:t>
            </a:r>
            <a:endParaRPr lang="fr-FR" sz="1400" b="1" dirty="0">
              <a:latin typeface="Never Say Ne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10000" t="-1000" r="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772816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Never Say Never" panose="02000000000000000000" pitchFamily="2" charset="0"/>
              </a:rPr>
              <a:t>Some</a:t>
            </a:r>
            <a:r>
              <a:rPr lang="fr-FR" sz="2800" b="1" dirty="0" smtClean="0">
                <a:latin typeface="Never Say Never" panose="02000000000000000000" pitchFamily="2" charset="0"/>
              </a:rPr>
              <a:t> figures about World </a:t>
            </a:r>
            <a:r>
              <a:rPr lang="fr-FR" sz="2800" b="1" dirty="0" err="1" smtClean="0">
                <a:latin typeface="Never Say Never" panose="02000000000000000000" pitchFamily="2" charset="0"/>
              </a:rPr>
              <a:t>War</a:t>
            </a:r>
            <a:r>
              <a:rPr lang="fr-FR" sz="2800" b="1" dirty="0" smtClean="0">
                <a:latin typeface="Never Say Never" panose="02000000000000000000" pitchFamily="2" charset="0"/>
              </a:rPr>
              <a:t> One…</a:t>
            </a:r>
          </a:p>
          <a:p>
            <a:pPr algn="ctr"/>
            <a:endParaRPr lang="fr-FR" sz="2800" b="1" dirty="0">
              <a:latin typeface="Never Say Never" panose="02000000000000000000" pitchFamily="2" charset="0"/>
            </a:endParaRPr>
          </a:p>
          <a:p>
            <a:pPr algn="ctr"/>
            <a:r>
              <a:rPr lang="fr-FR" sz="2800" b="1" dirty="0" smtClean="0">
                <a:latin typeface="Never Say Never" panose="02000000000000000000" pitchFamily="2" charset="0"/>
              </a:rPr>
              <a:t>Can </a:t>
            </a:r>
            <a:r>
              <a:rPr lang="fr-FR" sz="2800" b="1" dirty="0" err="1" smtClean="0">
                <a:latin typeface="Never Say Never" panose="02000000000000000000" pitchFamily="2" charset="0"/>
              </a:rPr>
              <a:t>you</a:t>
            </a:r>
            <a:r>
              <a:rPr lang="fr-FR" sz="2800" b="1" dirty="0" smtClean="0">
                <a:latin typeface="Never Say Never" panose="02000000000000000000" pitchFamily="2" charset="0"/>
              </a:rPr>
              <a:t> </a:t>
            </a:r>
            <a:r>
              <a:rPr lang="fr-FR" sz="2800" b="1" dirty="0" err="1" smtClean="0">
                <a:latin typeface="Never Say Never" panose="02000000000000000000" pitchFamily="2" charset="0"/>
              </a:rPr>
              <a:t>say</a:t>
            </a:r>
            <a:r>
              <a:rPr lang="fr-FR" sz="2800" b="1" dirty="0" smtClean="0">
                <a:latin typeface="Never Say Never" panose="02000000000000000000" pitchFamily="2" charset="0"/>
              </a:rPr>
              <a:t> </a:t>
            </a:r>
            <a:r>
              <a:rPr lang="fr-FR" sz="2800" b="1" dirty="0" err="1" smtClean="0">
                <a:latin typeface="Never Say Never" panose="02000000000000000000" pitchFamily="2" charset="0"/>
              </a:rPr>
              <a:t>them</a:t>
            </a:r>
            <a:r>
              <a:rPr lang="fr-FR" sz="2800" b="1" dirty="0" smtClean="0">
                <a:latin typeface="Never Say Never" panose="02000000000000000000" pitchFamily="2" charset="0"/>
              </a:rPr>
              <a:t> </a:t>
            </a:r>
            <a:r>
              <a:rPr lang="fr-FR" sz="2800" b="1" dirty="0" err="1" smtClean="0">
                <a:latin typeface="Never Say Never" panose="02000000000000000000" pitchFamily="2" charset="0"/>
              </a:rPr>
              <a:t>properly</a:t>
            </a:r>
            <a:r>
              <a:rPr lang="fr-FR" sz="2800" b="1" dirty="0" smtClean="0">
                <a:latin typeface="Never Say Never" panose="02000000000000000000" pitchFamily="2" charset="0"/>
              </a:rPr>
              <a:t> ?</a:t>
            </a:r>
          </a:p>
          <a:p>
            <a:pPr algn="ctr"/>
            <a:endParaRPr lang="fr-FR" sz="2800" b="1" dirty="0">
              <a:latin typeface="Never Say Never" panose="02000000000000000000" pitchFamily="2" charset="0"/>
            </a:endParaRPr>
          </a:p>
          <a:p>
            <a:pPr algn="ctr"/>
            <a:r>
              <a:rPr lang="fr-FR" sz="2800" b="1" dirty="0" smtClean="0">
                <a:latin typeface="Never Say Never" panose="02000000000000000000" pitchFamily="2" charset="0"/>
              </a:rPr>
              <a:t>You </a:t>
            </a:r>
            <a:r>
              <a:rPr lang="fr-FR" sz="2800" b="1" dirty="0" err="1" smtClean="0">
                <a:latin typeface="Never Say Never" panose="02000000000000000000" pitchFamily="2" charset="0"/>
              </a:rPr>
              <a:t>may</a:t>
            </a:r>
            <a:r>
              <a:rPr lang="fr-FR" sz="2800" b="1" dirty="0" smtClean="0">
                <a:latin typeface="Never Say Never" panose="02000000000000000000" pitchFamily="2" charset="0"/>
              </a:rPr>
              <a:t> </a:t>
            </a:r>
            <a:r>
              <a:rPr lang="fr-FR" sz="2800" b="1" dirty="0" err="1" smtClean="0">
                <a:latin typeface="Never Say Never" panose="02000000000000000000" pitchFamily="2" charset="0"/>
              </a:rPr>
              <a:t>need</a:t>
            </a:r>
            <a:r>
              <a:rPr lang="fr-FR" sz="2800" b="1" dirty="0" smtClean="0">
                <a:latin typeface="Never Say Never" panose="02000000000000000000" pitchFamily="2" charset="0"/>
              </a:rPr>
              <a:t> to use the passive </a:t>
            </a:r>
            <a:r>
              <a:rPr lang="fr-FR" sz="2800" b="1" dirty="0" err="1" smtClean="0">
                <a:latin typeface="Never Say Never" panose="02000000000000000000" pitchFamily="2" charset="0"/>
              </a:rPr>
              <a:t>form</a:t>
            </a:r>
            <a:r>
              <a:rPr lang="fr-FR" sz="2800" b="1" dirty="0" smtClean="0">
                <a:latin typeface="Never Say Never" panose="02000000000000000000" pitchFamily="2" charset="0"/>
              </a:rPr>
              <a:t>.</a:t>
            </a:r>
            <a:endParaRPr lang="fr-FR" sz="2800" b="1" dirty="0">
              <a:latin typeface="Never Say Ne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8" y="101601"/>
            <a:ext cx="7478435" cy="627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Never Say Never" panose="02000000000000000000" pitchFamily="2" charset="0"/>
              </a:rPr>
              <a:t>Read </a:t>
            </a:r>
            <a:r>
              <a:rPr lang="fr-FR" sz="2400" b="1" u="sng" dirty="0" err="1" smtClean="0">
                <a:latin typeface="Never Say Never" panose="02000000000000000000" pitchFamily="2" charset="0"/>
              </a:rPr>
              <a:t>this</a:t>
            </a:r>
            <a:r>
              <a:rPr lang="fr-FR" sz="2400" b="1" u="sng" dirty="0" smtClean="0">
                <a:latin typeface="Never Say Never" panose="02000000000000000000" pitchFamily="2" charset="0"/>
              </a:rPr>
              <a:t> </a:t>
            </a:r>
            <a:r>
              <a:rPr lang="fr-FR" sz="2400" b="1" u="sng" dirty="0" err="1" smtClean="0">
                <a:latin typeface="Never Say Never" panose="02000000000000000000" pitchFamily="2" charset="0"/>
              </a:rPr>
              <a:t>text</a:t>
            </a:r>
            <a:r>
              <a:rPr lang="fr-FR" sz="2400" b="1" u="sng" dirty="0" smtClean="0">
                <a:latin typeface="Never Say Never" panose="02000000000000000000" pitchFamily="2" charset="0"/>
              </a:rPr>
              <a:t> </a:t>
            </a:r>
            <a:r>
              <a:rPr lang="fr-FR" sz="2400" b="1" u="sng" dirty="0" err="1" smtClean="0">
                <a:latin typeface="Never Say Never" panose="02000000000000000000" pitchFamily="2" charset="0"/>
              </a:rPr>
              <a:t>after</a:t>
            </a:r>
            <a:r>
              <a:rPr lang="fr-FR" sz="2400" b="1" u="sng" dirty="0" smtClean="0">
                <a:latin typeface="Never Say Never" panose="02000000000000000000" pitchFamily="2" charset="0"/>
              </a:rPr>
              <a:t> </a:t>
            </a:r>
            <a:r>
              <a:rPr lang="fr-FR" sz="2400" b="1" u="sng" dirty="0" err="1" smtClean="0">
                <a:latin typeface="Never Say Never" panose="02000000000000000000" pitchFamily="2" charset="0"/>
              </a:rPr>
              <a:t>listening</a:t>
            </a:r>
            <a:r>
              <a:rPr lang="fr-FR" sz="2400" b="1" u="sng" dirty="0" smtClean="0">
                <a:latin typeface="Never Say Never" panose="02000000000000000000" pitchFamily="2" charset="0"/>
              </a:rPr>
              <a:t> to </a:t>
            </a:r>
            <a:r>
              <a:rPr lang="fr-FR" sz="2400" b="1" u="sng" dirty="0" err="1" smtClean="0">
                <a:latin typeface="Never Say Never" panose="02000000000000000000" pitchFamily="2" charset="0"/>
              </a:rPr>
              <a:t>it</a:t>
            </a:r>
            <a:r>
              <a:rPr lang="fr-FR" sz="2400" b="1" u="sng" dirty="0">
                <a:latin typeface="Never Say Never" panose="02000000000000000000" pitchFamily="2" charset="0"/>
              </a:rPr>
              <a:t> </a:t>
            </a:r>
            <a:r>
              <a:rPr lang="fr-FR" sz="2400" b="1" u="sng" dirty="0" smtClean="0">
                <a:latin typeface="Never Say Never" panose="02000000000000000000" pitchFamily="2" charset="0"/>
              </a:rPr>
              <a:t>(clic on the </a:t>
            </a:r>
            <a:r>
              <a:rPr lang="fr-FR" sz="2400" b="1" u="sng" dirty="0" err="1" smtClean="0">
                <a:latin typeface="Never Say Never" panose="02000000000000000000" pitchFamily="2" charset="0"/>
              </a:rPr>
              <a:t>poppy</a:t>
            </a:r>
            <a:r>
              <a:rPr lang="fr-FR" sz="2400" b="1" u="sng" dirty="0" smtClean="0">
                <a:latin typeface="Never Say Never" panose="02000000000000000000" pitchFamily="2" charset="0"/>
              </a:rPr>
              <a:t>) : </a:t>
            </a:r>
            <a:r>
              <a:rPr lang="fr-FR" sz="2400" b="1" u="sng" dirty="0" err="1" smtClean="0">
                <a:latin typeface="Never Say Never" panose="02000000000000000000" pitchFamily="2" charset="0"/>
              </a:rPr>
              <a:t>pay</a:t>
            </a:r>
            <a:r>
              <a:rPr lang="fr-FR" sz="2400" b="1" u="sng" dirty="0" smtClean="0">
                <a:latin typeface="Never Say Never" panose="02000000000000000000" pitchFamily="2" charset="0"/>
              </a:rPr>
              <a:t> attention to the intonation.</a:t>
            </a:r>
          </a:p>
          <a:p>
            <a:endParaRPr lang="fr-FR" sz="2400" b="1" dirty="0" smtClean="0">
              <a:latin typeface="Never Say Never" panose="02000000000000000000" pitchFamily="2" charset="0"/>
            </a:endParaRPr>
          </a:p>
          <a:p>
            <a:r>
              <a:rPr lang="fr-FR" sz="2400" b="1" dirty="0" smtClean="0">
                <a:latin typeface="Never Say Never" panose="02000000000000000000" pitchFamily="2" charset="0"/>
              </a:rPr>
              <a:t>In the UK, 11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November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is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known</a:t>
            </a:r>
            <a:r>
              <a:rPr lang="fr-FR" sz="2400" b="1" dirty="0" smtClean="0">
                <a:latin typeface="Never Say Never" panose="02000000000000000000" pitchFamily="2" charset="0"/>
              </a:rPr>
              <a:t> as Remembrance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day</a:t>
            </a:r>
            <a:r>
              <a:rPr lang="fr-FR" sz="2400" b="1" dirty="0" smtClean="0">
                <a:latin typeface="Never Say Never" panose="02000000000000000000" pitchFamily="2" charset="0"/>
              </a:rPr>
              <a:t>,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Poppy</a:t>
            </a:r>
            <a:r>
              <a:rPr lang="fr-FR" sz="2400" b="1" dirty="0" smtClean="0">
                <a:latin typeface="Never Say Never" panose="02000000000000000000" pitchFamily="2" charset="0"/>
              </a:rPr>
              <a:t> Day or Armistice Day. World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War</a:t>
            </a:r>
            <a:r>
              <a:rPr lang="fr-FR" sz="2400" b="1" dirty="0" smtClean="0">
                <a:latin typeface="Never Say Never" panose="02000000000000000000" pitchFamily="2" charset="0"/>
              </a:rPr>
              <a:t> I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started</a:t>
            </a:r>
            <a:r>
              <a:rPr lang="fr-FR" sz="2400" b="1" dirty="0" smtClean="0">
                <a:latin typeface="Never Say Never" panose="02000000000000000000" pitchFamily="2" charset="0"/>
              </a:rPr>
              <a:t> in 1914 and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ended</a:t>
            </a:r>
            <a:r>
              <a:rPr lang="fr-FR" sz="2400" b="1" dirty="0" smtClean="0">
                <a:latin typeface="Never Say Never" panose="02000000000000000000" pitchFamily="2" charset="0"/>
              </a:rPr>
              <a:t> in 1918.</a:t>
            </a:r>
          </a:p>
          <a:p>
            <a:endParaRPr lang="fr-FR" sz="2400" b="1" dirty="0" smtClean="0">
              <a:latin typeface="Never Say Never" panose="02000000000000000000" pitchFamily="2" charset="0"/>
            </a:endParaRPr>
          </a:p>
          <a:p>
            <a:r>
              <a:rPr lang="fr-FR" sz="2400" b="1" dirty="0" smtClean="0">
                <a:latin typeface="Never Say Never" panose="02000000000000000000" pitchFamily="2" charset="0"/>
              </a:rPr>
              <a:t>In 2014, in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order</a:t>
            </a:r>
            <a:r>
              <a:rPr lang="fr-FR" sz="2400" b="1" dirty="0" smtClean="0">
                <a:latin typeface="Never Say Never" panose="02000000000000000000" pitchFamily="2" charset="0"/>
              </a:rPr>
              <a:t> to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commemorate</a:t>
            </a:r>
            <a:r>
              <a:rPr lang="fr-FR" sz="2400" b="1" dirty="0" smtClean="0">
                <a:latin typeface="Never Say Never" panose="02000000000000000000" pitchFamily="2" charset="0"/>
              </a:rPr>
              <a:t> the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centenary</a:t>
            </a:r>
            <a:r>
              <a:rPr lang="fr-FR" sz="2400" b="1" dirty="0" smtClean="0">
                <a:latin typeface="Never Say Never" panose="02000000000000000000" pitchFamily="2" charset="0"/>
              </a:rPr>
              <a:t> of the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war</a:t>
            </a:r>
            <a:r>
              <a:rPr lang="fr-FR" sz="2400" b="1" dirty="0" smtClean="0">
                <a:latin typeface="Never Say Never" panose="02000000000000000000" pitchFamily="2" charset="0"/>
              </a:rPr>
              <a:t>, </a:t>
            </a:r>
            <a:r>
              <a:rPr lang="fr-FR" sz="2400" b="1" dirty="0" smtClean="0">
                <a:latin typeface="Never Say Never" panose="02000000000000000000" pitchFamily="2" charset="0"/>
              </a:rPr>
              <a:t>888,246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ceramic</a:t>
            </a:r>
            <a:r>
              <a:rPr lang="fr-FR" sz="2400" b="1" dirty="0" smtClean="0">
                <a:latin typeface="Never Say Never" panose="02000000000000000000" pitchFamily="2" charset="0"/>
              </a:rPr>
              <a:t>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poppies</a:t>
            </a:r>
            <a:r>
              <a:rPr lang="fr-FR" sz="2400" b="1" dirty="0" smtClean="0">
                <a:latin typeface="Never Say Never" panose="02000000000000000000" pitchFamily="2" charset="0"/>
              </a:rPr>
              <a:t> have been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planted</a:t>
            </a:r>
            <a:r>
              <a:rPr lang="fr-FR" sz="2400" b="1" dirty="0" smtClean="0">
                <a:latin typeface="Never Say Never" panose="02000000000000000000" pitchFamily="2" charset="0"/>
              </a:rPr>
              <a:t> in the </a:t>
            </a:r>
            <a:r>
              <a:rPr lang="fr-FR" sz="2400" b="1" dirty="0" err="1" smtClean="0">
                <a:latin typeface="Never Say Never" panose="02000000000000000000" pitchFamily="2" charset="0"/>
              </a:rPr>
              <a:t>Moat</a:t>
            </a:r>
            <a:r>
              <a:rPr lang="fr-FR" sz="2400" b="1" dirty="0" smtClean="0">
                <a:latin typeface="Never Say Never" panose="02000000000000000000" pitchFamily="2" charset="0"/>
              </a:rPr>
              <a:t>, at the Tower of London, </a:t>
            </a:r>
            <a:r>
              <a:rPr lang="en-US" sz="2400" b="1" dirty="0">
                <a:latin typeface="Never Say Never" panose="02000000000000000000" pitchFamily="2" charset="0"/>
              </a:rPr>
              <a:t>each one representing </a:t>
            </a:r>
            <a:r>
              <a:rPr lang="en-US" sz="2400" b="1" dirty="0">
                <a:latin typeface="Never Say Never" panose="02000000000000000000" pitchFamily="2" charset="0"/>
              </a:rPr>
              <a:t>a</a:t>
            </a:r>
            <a:r>
              <a:rPr lang="en-US" sz="2400" b="1" dirty="0" smtClean="0">
                <a:latin typeface="Never Say Never" panose="02000000000000000000" pitchFamily="2" charset="0"/>
              </a:rPr>
              <a:t> </a:t>
            </a:r>
            <a:r>
              <a:rPr lang="en-US" sz="2400" b="1" dirty="0" smtClean="0">
                <a:latin typeface="Never Say Never" panose="02000000000000000000" pitchFamily="2" charset="0"/>
              </a:rPr>
              <a:t>British </a:t>
            </a:r>
            <a:r>
              <a:rPr lang="en-US" sz="2400" b="1" dirty="0" smtClean="0">
                <a:latin typeface="Never Say Never" panose="02000000000000000000" pitchFamily="2" charset="0"/>
              </a:rPr>
              <a:t>or colonial soldier </a:t>
            </a:r>
            <a:r>
              <a:rPr lang="en-US" sz="2400" b="1" dirty="0" smtClean="0">
                <a:latin typeface="Never Say Never" panose="02000000000000000000" pitchFamily="2" charset="0"/>
              </a:rPr>
              <a:t>who </a:t>
            </a:r>
            <a:r>
              <a:rPr lang="en-US" sz="2400" b="1" dirty="0" smtClean="0">
                <a:latin typeface="Never Say Never" panose="02000000000000000000" pitchFamily="2" charset="0"/>
              </a:rPr>
              <a:t>has </a:t>
            </a:r>
            <a:r>
              <a:rPr lang="en-US" sz="2400" b="1" dirty="0" smtClean="0">
                <a:latin typeface="Never Say Never" panose="02000000000000000000" pitchFamily="2" charset="0"/>
              </a:rPr>
              <a:t>fallen for </a:t>
            </a:r>
            <a:r>
              <a:rPr lang="en-US" sz="2400" b="1" dirty="0" smtClean="0">
                <a:latin typeface="Never Say Never" panose="02000000000000000000" pitchFamily="2" charset="0"/>
              </a:rPr>
              <a:t>t</a:t>
            </a:r>
            <a:r>
              <a:rPr lang="en-US" sz="2400" b="1" dirty="0" smtClean="0">
                <a:latin typeface="Never Say Never" panose="02000000000000000000" pitchFamily="2" charset="0"/>
              </a:rPr>
              <a:t>he</a:t>
            </a:r>
            <a:r>
              <a:rPr lang="en-US" sz="2400" b="1" dirty="0" smtClean="0">
                <a:latin typeface="Never Say Never" panose="02000000000000000000" pitchFamily="2" charset="0"/>
              </a:rPr>
              <a:t> </a:t>
            </a:r>
            <a:r>
              <a:rPr lang="en-US" sz="2400" b="1" dirty="0" smtClean="0">
                <a:latin typeface="Never Say Never" panose="02000000000000000000" pitchFamily="2" charset="0"/>
              </a:rPr>
              <a:t>country.</a:t>
            </a:r>
          </a:p>
          <a:p>
            <a:endParaRPr lang="en-US" sz="2400" b="1" dirty="0">
              <a:latin typeface="Never Say Never" panose="02000000000000000000" pitchFamily="2" charset="0"/>
            </a:endParaRPr>
          </a:p>
          <a:p>
            <a:r>
              <a:rPr lang="en-US" sz="2400" b="1" dirty="0" smtClean="0">
                <a:latin typeface="Never Say Never" panose="02000000000000000000" pitchFamily="2" charset="0"/>
              </a:rPr>
              <a:t>The poppies have been sold for charity.</a:t>
            </a:r>
          </a:p>
          <a:p>
            <a:endParaRPr lang="en-US" sz="2400" b="1" dirty="0">
              <a:latin typeface="Never Say Never" panose="02000000000000000000" pitchFamily="2" charset="0"/>
            </a:endParaRPr>
          </a:p>
          <a:p>
            <a:endParaRPr lang="fr-FR" sz="2400" b="1" dirty="0">
              <a:latin typeface="Never Say Never" panose="02000000000000000000" pitchFamily="2" charset="0"/>
            </a:endParaRPr>
          </a:p>
        </p:txBody>
      </p:sp>
      <p:pic>
        <p:nvPicPr>
          <p:cNvPr id="2050" name="pop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0804"/>
            <a:ext cx="1247379" cy="12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oppies2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2560" y="332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476672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For more information :</a:t>
            </a:r>
          </a:p>
          <a:p>
            <a:endParaRPr lang="fr-FR" dirty="0" smtClean="0">
              <a:hlinkClick r:id="rId2"/>
            </a:endParaRPr>
          </a:p>
          <a:p>
            <a:r>
              <a:rPr lang="fr-FR" dirty="0" smtClean="0">
                <a:hlinkClick r:id="rId2"/>
              </a:rPr>
              <a:t>http://www.bbc.com/news/in-pictures-29935592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hlinkClick r:id="rId3"/>
              </a:rPr>
              <a:t>http://www.britishlegion.org.uk/remembrance/ww1-centenary/poppies-in-the-moat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207</Words>
  <Application>Microsoft Office PowerPoint</Application>
  <PresentationFormat>Affichage à l'écran (4:3)</PresentationFormat>
  <Paragraphs>36</Paragraphs>
  <Slides>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Never Say Never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ARAUJO Famille</dc:creator>
  <cp:lastModifiedBy>ARAUJO Famille</cp:lastModifiedBy>
  <cp:revision>24</cp:revision>
  <dcterms:created xsi:type="dcterms:W3CDTF">2014-11-09T10:43:35Z</dcterms:created>
  <dcterms:modified xsi:type="dcterms:W3CDTF">2014-11-09T16:33:37Z</dcterms:modified>
</cp:coreProperties>
</file>