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4FCD-B80A-48E4-9B8C-0799DE5624E7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7666-F171-48AD-871D-12D490AE4C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ESARONI\Desktop\abecedaire\DSC05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ESARONI\Desktop\abecedaire\DSC05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ESARONI\Desktop\abecedaire\DSC05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ESARONI\Desktop\abecedaire\DSC05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ESARONI\Desktop\abecedaire\DSC05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CESARONI</dc:creator>
  <cp:lastModifiedBy>CESARONI</cp:lastModifiedBy>
  <cp:revision>2</cp:revision>
  <dcterms:created xsi:type="dcterms:W3CDTF">2013-11-20T17:12:08Z</dcterms:created>
  <dcterms:modified xsi:type="dcterms:W3CDTF">2013-11-20T17:21:30Z</dcterms:modified>
</cp:coreProperties>
</file>