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DD5-F4F4-4DF7-AAE0-6AC055F8E6B4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362C-5372-4078-BADA-51C7D918778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SARONI\Pictures\abecedaire\DSC05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SARONI\Pictures\abecedaire\DSC05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ESARONI\Pictures\abecedaire\DSC05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ESARONI\Pictures\abecedaire\DSC05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ESARONI\Pictures\abecedaire\DSC05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ESARONI\Pictures\abecedaire\DSC05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CESARONI</dc:creator>
  <cp:lastModifiedBy>CESARONI</cp:lastModifiedBy>
  <cp:revision>1</cp:revision>
  <dcterms:created xsi:type="dcterms:W3CDTF">2013-10-28T15:13:02Z</dcterms:created>
  <dcterms:modified xsi:type="dcterms:W3CDTF">2013-10-28T15:15:36Z</dcterms:modified>
</cp:coreProperties>
</file>