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902E-41C1-41A5-A057-83A0D04B97C3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69E1-242C-46CC-A273-FFCDAD0230B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SARONI\Pictures\abecedaire\DSC05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ESARONI\Pictures\abecedaire\DSC05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ESARONI\Pictures\abecedaire\DSC05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ESARONI\Pictures\abecedaire\DSC05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ESARONI\Pictures\abecedaire\DSC0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SARONI\Pictures\abecedaire\DSC05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CESARONI</dc:creator>
  <cp:lastModifiedBy>CESARONI</cp:lastModifiedBy>
  <cp:revision>1</cp:revision>
  <dcterms:created xsi:type="dcterms:W3CDTF">2013-10-28T15:20:50Z</dcterms:created>
  <dcterms:modified xsi:type="dcterms:W3CDTF">2013-10-28T15:22:41Z</dcterms:modified>
</cp:coreProperties>
</file>