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1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77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73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64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29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61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19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48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69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AB9D-0FBE-FD46-BA54-D070B976B7E9}" type="datetimeFigureOut">
              <a:rPr lang="fr-FR" smtClean="0"/>
              <a:t>13/07/18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3E48-360A-6041-8BA2-A6166F0B17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09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 temps, en petit groupe, pour se poser, se détendre, reprendre confiance en soi, se concentrer</a:t>
            </a:r>
          </a:p>
          <a:p>
            <a:pPr marL="0" indent="0">
              <a:buNone/>
            </a:pPr>
            <a:r>
              <a:rPr lang="fr-FR" sz="1800" dirty="0" smtClean="0"/>
              <a:t>Avec les bienfaits de l’hypnose, de la méditation et de la psychologie </a:t>
            </a:r>
            <a:r>
              <a:rPr lang="fr-FR" sz="1800" dirty="0" smtClean="0"/>
              <a:t>positive; n’attendez pas la veille des examens </a:t>
            </a:r>
            <a:r>
              <a:rPr lang="mr-IN" sz="1800" dirty="0" smtClean="0"/>
              <a:t>…</a:t>
            </a:r>
            <a:endParaRPr lang="fr-FR" sz="1800" dirty="0" smtClean="0"/>
          </a:p>
          <a:p>
            <a:pPr marL="0" indent="0">
              <a:buNone/>
            </a:pPr>
            <a:r>
              <a:rPr lang="fr-FR" sz="2400" dirty="0" smtClean="0"/>
              <a:t>Le </a:t>
            </a:r>
            <a:r>
              <a:rPr lang="fr-FR" sz="2400" dirty="0" smtClean="0"/>
              <a:t>vendred</a:t>
            </a:r>
            <a:r>
              <a:rPr lang="fr-FR" sz="2400" dirty="0" smtClean="0"/>
              <a:t>i </a:t>
            </a:r>
            <a:r>
              <a:rPr lang="fr-FR" sz="2400" dirty="0" smtClean="0"/>
              <a:t>soir </a:t>
            </a:r>
            <a:r>
              <a:rPr lang="fr-FR" sz="2400" dirty="0" smtClean="0"/>
              <a:t>1h (de 18h à 19h)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Ellipse 4"/>
          <p:cNvSpPr/>
          <p:nvPr/>
        </p:nvSpPr>
        <p:spPr>
          <a:xfrm>
            <a:off x="-533400" y="-571500"/>
            <a:ext cx="10185400" cy="2171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/>
          </a:p>
          <a:p>
            <a:pPr algn="ctr"/>
            <a:r>
              <a:rPr lang="fr-FR" sz="2800" dirty="0" smtClean="0"/>
              <a:t>Séances </a:t>
            </a:r>
            <a:r>
              <a:rPr lang="fr-FR" sz="2800" dirty="0"/>
              <a:t>de </a:t>
            </a:r>
            <a:r>
              <a:rPr lang="fr-FR" sz="3200" dirty="0" smtClean="0"/>
              <a:t>relaxation pour </a:t>
            </a:r>
            <a:r>
              <a:rPr lang="fr-FR" sz="3200" dirty="0" smtClean="0"/>
              <a:t>lycéens</a:t>
            </a:r>
            <a:endParaRPr lang="fr-FR" sz="2800" dirty="0"/>
          </a:p>
        </p:txBody>
      </p:sp>
      <p:sp>
        <p:nvSpPr>
          <p:cNvPr id="6" name="Ellipse 5"/>
          <p:cNvSpPr/>
          <p:nvPr/>
        </p:nvSpPr>
        <p:spPr>
          <a:xfrm>
            <a:off x="292100" y="4889500"/>
            <a:ext cx="3810000" cy="2006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>
                <a:solidFill>
                  <a:schemeClr val="bg1"/>
                </a:solidFill>
              </a:rPr>
              <a:t>Association </a:t>
            </a:r>
            <a:r>
              <a:rPr lang="fr-FR" i="1" dirty="0" err="1">
                <a:solidFill>
                  <a:schemeClr val="bg1"/>
                </a:solidFill>
              </a:rPr>
              <a:t>paren’vie</a:t>
            </a:r>
            <a:r>
              <a:rPr lang="fr-FR" i="1" dirty="0">
                <a:solidFill>
                  <a:schemeClr val="bg1"/>
                </a:solidFill>
              </a:rPr>
              <a:t> </a:t>
            </a:r>
          </a:p>
          <a:p>
            <a:r>
              <a:rPr lang="fr-FR" i="1" dirty="0">
                <a:solidFill>
                  <a:schemeClr val="bg1"/>
                </a:solidFill>
              </a:rPr>
              <a:t>06 63 04 30 14</a:t>
            </a:r>
          </a:p>
          <a:p>
            <a:r>
              <a:rPr lang="fr-FR" i="1" dirty="0">
                <a:solidFill>
                  <a:schemeClr val="bg1"/>
                </a:solidFill>
              </a:rPr>
              <a:t>Parenvie78.overblog.com</a:t>
            </a:r>
          </a:p>
          <a:p>
            <a:r>
              <a:rPr lang="fr-FR" i="1" dirty="0">
                <a:solidFill>
                  <a:schemeClr val="bg1"/>
                </a:solidFill>
              </a:rPr>
              <a:t>parenvie78@</a:t>
            </a:r>
            <a:r>
              <a:rPr lang="fr-FR" i="1" dirty="0" smtClean="0">
                <a:solidFill>
                  <a:schemeClr val="bg1"/>
                </a:solidFill>
              </a:rPr>
              <a:t>yahoo.fr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42200" y="5537200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 séances dans l’année</a:t>
            </a:r>
            <a:r>
              <a:rPr lang="fr-FR" smtClean="0"/>
              <a:t>, </a:t>
            </a:r>
            <a:r>
              <a:rPr lang="fr-FR" smtClean="0"/>
              <a:t>210</a:t>
            </a:r>
            <a:r>
              <a:rPr lang="fr-FR" dirty="0" smtClean="0"/>
              <a:t>€</a:t>
            </a:r>
            <a:endParaRPr lang="fr-FR" dirty="0"/>
          </a:p>
        </p:txBody>
      </p:sp>
      <p:pic>
        <p:nvPicPr>
          <p:cNvPr id="8" name="Espace réservé du contenu 3" descr="logo paren'vie derni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57008" y="2324099"/>
            <a:ext cx="1213818" cy="1236963"/>
          </a:xfrm>
          <a:prstGeom prst="rect">
            <a:avLst/>
          </a:prstGeom>
        </p:spPr>
      </p:pic>
      <p:pic>
        <p:nvPicPr>
          <p:cNvPr id="9" name="Image 8" descr="adoz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210" y="4390430"/>
            <a:ext cx="2165889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7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/>
              <a:t>Dates : </a:t>
            </a:r>
            <a:r>
              <a:rPr lang="fr-FR" sz="2400" dirty="0" smtClean="0"/>
              <a:t>21/09, 12/10,  23/11,  14/12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Le VENDREDI </a:t>
            </a:r>
            <a:r>
              <a:rPr lang="fr-FR" sz="2400" dirty="0" smtClean="0"/>
              <a:t>soir </a:t>
            </a:r>
            <a:r>
              <a:rPr lang="fr-FR" sz="2400" dirty="0" smtClean="0"/>
              <a:t>1h (de 18h à 19h)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Ellipse 4"/>
          <p:cNvSpPr/>
          <p:nvPr/>
        </p:nvSpPr>
        <p:spPr>
          <a:xfrm>
            <a:off x="-533400" y="-571500"/>
            <a:ext cx="10185400" cy="2171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 smtClean="0"/>
          </a:p>
          <a:p>
            <a:pPr algn="ctr"/>
            <a:r>
              <a:rPr lang="fr-FR" sz="2800" dirty="0" smtClean="0"/>
              <a:t>Séances </a:t>
            </a:r>
            <a:r>
              <a:rPr lang="fr-FR" sz="2800" dirty="0"/>
              <a:t>de </a:t>
            </a:r>
            <a:r>
              <a:rPr lang="fr-FR" sz="3200" dirty="0" smtClean="0"/>
              <a:t>relaxation pour </a:t>
            </a:r>
            <a:r>
              <a:rPr lang="fr-FR" sz="3200" dirty="0" smtClean="0"/>
              <a:t>lycéens</a:t>
            </a:r>
            <a:endParaRPr lang="fr-FR" sz="2800" dirty="0"/>
          </a:p>
        </p:txBody>
      </p:sp>
      <p:sp>
        <p:nvSpPr>
          <p:cNvPr id="6" name="Ellipse 5"/>
          <p:cNvSpPr/>
          <p:nvPr/>
        </p:nvSpPr>
        <p:spPr>
          <a:xfrm>
            <a:off x="292100" y="4889500"/>
            <a:ext cx="3810000" cy="2006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>
                <a:solidFill>
                  <a:schemeClr val="bg1"/>
                </a:solidFill>
              </a:rPr>
              <a:t>Association </a:t>
            </a:r>
            <a:r>
              <a:rPr lang="fr-FR" i="1" dirty="0" err="1">
                <a:solidFill>
                  <a:schemeClr val="bg1"/>
                </a:solidFill>
              </a:rPr>
              <a:t>paren’vie</a:t>
            </a:r>
            <a:r>
              <a:rPr lang="fr-FR" i="1" dirty="0">
                <a:solidFill>
                  <a:schemeClr val="bg1"/>
                </a:solidFill>
              </a:rPr>
              <a:t> </a:t>
            </a:r>
          </a:p>
          <a:p>
            <a:r>
              <a:rPr lang="fr-FR" i="1" dirty="0">
                <a:solidFill>
                  <a:schemeClr val="bg1"/>
                </a:solidFill>
              </a:rPr>
              <a:t>06 63 04 30 14</a:t>
            </a:r>
          </a:p>
          <a:p>
            <a:r>
              <a:rPr lang="fr-FR" i="1" dirty="0">
                <a:solidFill>
                  <a:schemeClr val="bg1"/>
                </a:solidFill>
              </a:rPr>
              <a:t>Parenvie78.overblog.com</a:t>
            </a:r>
          </a:p>
          <a:p>
            <a:r>
              <a:rPr lang="fr-FR" i="1" dirty="0">
                <a:solidFill>
                  <a:schemeClr val="bg1"/>
                </a:solidFill>
              </a:rPr>
              <a:t>parenvie78@</a:t>
            </a:r>
            <a:r>
              <a:rPr lang="fr-FR" i="1" dirty="0" smtClean="0">
                <a:solidFill>
                  <a:schemeClr val="bg1"/>
                </a:solidFill>
              </a:rPr>
              <a:t>yahoo.fr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42200" y="5537200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 séances dans l’année, </a:t>
            </a:r>
            <a:r>
              <a:rPr lang="fr-FR" dirty="0" smtClean="0"/>
              <a:t>210</a:t>
            </a:r>
            <a:r>
              <a:rPr lang="fr-FR" dirty="0" smtClean="0"/>
              <a:t>€</a:t>
            </a:r>
            <a:endParaRPr lang="fr-FR" dirty="0"/>
          </a:p>
        </p:txBody>
      </p:sp>
      <p:pic>
        <p:nvPicPr>
          <p:cNvPr id="8" name="Espace réservé du contenu 3" descr="logo paren'vie derni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57008" y="2324099"/>
            <a:ext cx="1213818" cy="1236963"/>
          </a:xfrm>
          <a:prstGeom prst="rect">
            <a:avLst/>
          </a:prstGeom>
        </p:spPr>
      </p:pic>
      <p:pic>
        <p:nvPicPr>
          <p:cNvPr id="9" name="Image 8" descr="adoz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210" y="4390430"/>
            <a:ext cx="2165889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9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Macintosh PowerPoint</Application>
  <PresentationFormat>Présentation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Pascale</dc:creator>
  <cp:lastModifiedBy>Pascale</cp:lastModifiedBy>
  <cp:revision>1</cp:revision>
  <dcterms:created xsi:type="dcterms:W3CDTF">2018-07-13T09:28:04Z</dcterms:created>
  <dcterms:modified xsi:type="dcterms:W3CDTF">2018-07-13T09:28:51Z</dcterms:modified>
</cp:coreProperties>
</file>