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23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0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15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37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8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51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0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1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28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3540-1FFB-C24E-AA07-4862FA972255}" type="datetimeFigureOut">
              <a:rPr lang="fr-FR" smtClean="0"/>
              <a:t>09/09/17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B343-FB47-E249-AB7F-7205B8F351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5778689" y="5195521"/>
            <a:ext cx="7968059" cy="3324958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-5091509" y="4923693"/>
            <a:ext cx="7968059" cy="3324958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-1266092" y="-1915258"/>
            <a:ext cx="11915335" cy="3725245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91857"/>
            <a:ext cx="8229600" cy="250620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Atelier </a:t>
            </a:r>
            <a:r>
              <a:rPr lang="fr-F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 Zen » </a:t>
            </a:r>
            <a:r>
              <a:rPr lang="fr-F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adulte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800" i="1" dirty="0" smtClean="0">
                <a:solidFill>
                  <a:schemeClr val="bg1"/>
                </a:solidFill>
              </a:rPr>
              <a:t>Relaxation, méditation - Un vendredi soir par mois </a:t>
            </a:r>
            <a:r>
              <a:rPr lang="fr-FR" sz="5400" i="1" dirty="0" smtClean="0">
                <a:solidFill>
                  <a:srgbClr val="E78423"/>
                </a:solidFill>
              </a:rPr>
              <a:t/>
            </a:r>
            <a:br>
              <a:rPr lang="fr-FR" sz="5400" i="1" dirty="0" smtClean="0">
                <a:solidFill>
                  <a:srgbClr val="E78423"/>
                </a:solidFill>
              </a:rPr>
            </a:br>
            <a:r>
              <a:rPr lang="fr-FR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5400" dirty="0"/>
          </a:p>
        </p:txBody>
      </p:sp>
      <p:pic>
        <p:nvPicPr>
          <p:cNvPr id="4" name="Espace réservé du contenu 3" descr="logo paren'vie derni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233333" y="5312970"/>
            <a:ext cx="1291168" cy="1315787"/>
          </a:xfrm>
        </p:spPr>
      </p:pic>
      <p:sp>
        <p:nvSpPr>
          <p:cNvPr id="5" name="ZoneTexte 4"/>
          <p:cNvSpPr txBox="1"/>
          <p:nvPr/>
        </p:nvSpPr>
        <p:spPr>
          <a:xfrm>
            <a:off x="175179" y="2220686"/>
            <a:ext cx="60980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vendredi par mois, 19h/20h</a:t>
            </a:r>
          </a:p>
          <a:p>
            <a:pPr algn="ctr"/>
            <a:endParaRPr lang="fr-FR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fr-FR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Séance de relaxation profonde (hypnose) d’1h </a:t>
            </a:r>
            <a:r>
              <a:rPr lang="fr-FR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avec une approche de la méditation, des conseils issus de la psychologie positive,  et un enregistrement pour en profiter  chez soi…</a:t>
            </a:r>
            <a:r>
              <a:rPr lang="fr-FR" sz="1600" dirty="0">
                <a:latin typeface="Constantia"/>
                <a:cs typeface="Constantia"/>
              </a:rPr>
              <a:t>vous ne faites pas seulement vous détendre et passer un bon moment, mais votre inconscient se programme pour un bien-être durable. Vous apprenez à vous sentir bien et à profiter de cet état.</a:t>
            </a:r>
            <a:r>
              <a:rPr lang="fr-F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tantia"/>
                <a:cs typeface="Constantia"/>
              </a:rPr>
              <a:t/>
            </a:r>
            <a:br>
              <a:rPr lang="fr-FR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tantia"/>
                <a:cs typeface="Constantia"/>
              </a:rPr>
            </a:br>
            <a:endParaRPr lang="fr-FR" sz="1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onstantia"/>
              <a:cs typeface="Constantia"/>
            </a:endParaRPr>
          </a:p>
          <a:p>
            <a:endParaRPr lang="fr-FR" dirty="0">
              <a:solidFill>
                <a:srgbClr val="008000"/>
              </a:solidFill>
            </a:endParaRPr>
          </a:p>
          <a:p>
            <a:endParaRPr lang="fr-FR" dirty="0">
              <a:solidFill>
                <a:srgbClr val="E78423"/>
              </a:solidFill>
            </a:endParaRPr>
          </a:p>
          <a:p>
            <a:endParaRPr lang="fr-FR" dirty="0">
              <a:solidFill>
                <a:srgbClr val="E78423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 rot="551739">
            <a:off x="6334078" y="5460526"/>
            <a:ext cx="3198883" cy="1749703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5179" y="5435601"/>
            <a:ext cx="40581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FFFFFF"/>
                </a:solidFill>
              </a:rPr>
              <a:t>Dates et inscriptions </a:t>
            </a:r>
            <a:r>
              <a:rPr lang="fr-FR" sz="1600" i="1" dirty="0" smtClean="0">
                <a:solidFill>
                  <a:srgbClr val="FFFFFF"/>
                </a:solidFill>
              </a:rPr>
              <a:t>: 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Association </a:t>
            </a:r>
            <a:r>
              <a:rPr lang="fr-FR" sz="1600" i="1" dirty="0" err="1" smtClean="0">
                <a:solidFill>
                  <a:srgbClr val="FFFFFF"/>
                </a:solidFill>
              </a:rPr>
              <a:t>Paren’vie</a:t>
            </a:r>
            <a:r>
              <a:rPr lang="fr-FR" sz="1600" i="1" dirty="0" smtClean="0">
                <a:solidFill>
                  <a:srgbClr val="FFFFFF"/>
                </a:solidFill>
              </a:rPr>
              <a:t> 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0663043014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Parenvie78.overblog.com</a:t>
            </a:r>
            <a:endParaRPr lang="fr-FR" sz="1600" i="1" dirty="0">
              <a:solidFill>
                <a:srgbClr val="FFFFFF"/>
              </a:solidFill>
            </a:endParaRPr>
          </a:p>
          <a:p>
            <a:r>
              <a:rPr lang="fr-FR" sz="1600" i="1" dirty="0">
                <a:solidFill>
                  <a:srgbClr val="FFFFFF"/>
                </a:solidFill>
              </a:rPr>
              <a:t>parenvie78@yahoo.fr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78689" y="4742164"/>
            <a:ext cx="27598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Tarifs : 200€ les 10 séances</a:t>
            </a:r>
          </a:p>
          <a:p>
            <a:pPr algn="ctr"/>
            <a:r>
              <a:rPr lang="fr-FR" sz="1600" dirty="0" smtClean="0"/>
              <a:t>Tarif familial  (nous consulter)</a:t>
            </a:r>
          </a:p>
          <a:p>
            <a:endParaRPr lang="fr-FR" dirty="0"/>
          </a:p>
        </p:txBody>
      </p:sp>
      <p:pic>
        <p:nvPicPr>
          <p:cNvPr id="2" name="Image 1" descr="bulle papill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0299" y="2603500"/>
            <a:ext cx="2065868" cy="154740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426200" y="5753100"/>
            <a:ext cx="271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FFFFFF"/>
                </a:solidFill>
              </a:rPr>
              <a:t>Parenvie78.overblog.com</a:t>
            </a:r>
          </a:p>
          <a:p>
            <a:r>
              <a:rPr lang="fr-FR" i="1" dirty="0">
                <a:solidFill>
                  <a:srgbClr val="FFFFFF"/>
                </a:solidFill>
              </a:rPr>
              <a:t>parenvie78@yahoo.fr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92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5778689" y="5195521"/>
            <a:ext cx="7968059" cy="3324958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-5091509" y="4923693"/>
            <a:ext cx="7968059" cy="3324958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-1266092" y="-1915258"/>
            <a:ext cx="11915335" cy="3725245"/>
          </a:xfrm>
          <a:prstGeom prst="ellipse">
            <a:avLst/>
          </a:prstGeom>
          <a:solidFill>
            <a:srgbClr val="AD00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91857"/>
            <a:ext cx="8229600" cy="250620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Atelier </a:t>
            </a:r>
            <a:r>
              <a:rPr lang="fr-F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 Zen » </a:t>
            </a:r>
            <a:r>
              <a:rPr lang="fr-F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adulte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800" i="1" dirty="0" smtClean="0">
                <a:solidFill>
                  <a:schemeClr val="bg1"/>
                </a:solidFill>
              </a:rPr>
              <a:t>Relaxation, méditation - Un vendredi soir par mois </a:t>
            </a:r>
            <a:r>
              <a:rPr lang="fr-FR" sz="5400" i="1" dirty="0" smtClean="0">
                <a:solidFill>
                  <a:srgbClr val="E78423"/>
                </a:solidFill>
              </a:rPr>
              <a:t/>
            </a:r>
            <a:br>
              <a:rPr lang="fr-FR" sz="5400" i="1" dirty="0" smtClean="0">
                <a:solidFill>
                  <a:srgbClr val="E78423"/>
                </a:solidFill>
              </a:rPr>
            </a:br>
            <a:r>
              <a:rPr lang="fr-FR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5400" dirty="0"/>
          </a:p>
        </p:txBody>
      </p:sp>
      <p:pic>
        <p:nvPicPr>
          <p:cNvPr id="4" name="Espace réservé du contenu 3" descr="logo paren'vie derni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233333" y="5312970"/>
            <a:ext cx="1291168" cy="1315787"/>
          </a:xfrm>
        </p:spPr>
      </p:pic>
      <p:sp>
        <p:nvSpPr>
          <p:cNvPr id="5" name="ZoneTexte 4"/>
          <p:cNvSpPr txBox="1"/>
          <p:nvPr/>
        </p:nvSpPr>
        <p:spPr>
          <a:xfrm>
            <a:off x="175179" y="2220686"/>
            <a:ext cx="60980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vendredi par mois, 19h/20h</a:t>
            </a:r>
          </a:p>
          <a:p>
            <a:pPr algn="ctr"/>
            <a:endParaRPr lang="fr-FR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Constantia" pitchFamily="18" charset="0"/>
            </a:endParaRPr>
          </a:p>
          <a:p>
            <a:r>
              <a:rPr lang="fr-FR" dirty="0" smtClean="0">
                <a:solidFill>
                  <a:srgbClr val="008000"/>
                </a:solidFill>
              </a:rPr>
              <a:t>D</a:t>
            </a:r>
            <a:r>
              <a:rPr lang="fr-FR" dirty="0" smtClean="0">
                <a:solidFill>
                  <a:srgbClr val="008000"/>
                </a:solidFill>
              </a:rPr>
              <a:t>ates groupe 1:  </a:t>
            </a:r>
            <a:r>
              <a:rPr lang="fr-FR" dirty="0" smtClean="0">
                <a:solidFill>
                  <a:srgbClr val="008000"/>
                </a:solidFill>
              </a:rPr>
              <a:t>22/09 - 20/10 - 24/11 - 22/12 -26/01- 16/02- 23/03- 13/04 -25/05 -22/06</a:t>
            </a:r>
          </a:p>
          <a:p>
            <a:endParaRPr lang="fr-FR" dirty="0">
              <a:solidFill>
                <a:srgbClr val="008000"/>
              </a:solidFill>
            </a:endParaRPr>
          </a:p>
          <a:p>
            <a:r>
              <a:rPr lang="fr-FR" dirty="0" smtClean="0">
                <a:solidFill>
                  <a:srgbClr val="E78423"/>
                </a:solidFill>
              </a:rPr>
              <a:t>Dates groupe 2 : </a:t>
            </a:r>
            <a:r>
              <a:rPr lang="fr-FR" dirty="0" smtClean="0">
                <a:solidFill>
                  <a:srgbClr val="E78423"/>
                </a:solidFill>
              </a:rPr>
              <a:t>29/09 -13/10 -17/11 -15/12- 12/01 -09/02-16/03- 06/04- 18/05 -15/06</a:t>
            </a:r>
            <a:endParaRPr lang="fr-FR" dirty="0">
              <a:solidFill>
                <a:srgbClr val="E78423"/>
              </a:solidFill>
            </a:endParaRPr>
          </a:p>
          <a:p>
            <a:endParaRPr lang="fr-FR" dirty="0">
              <a:solidFill>
                <a:srgbClr val="E78423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 rot="551739">
            <a:off x="6334078" y="5460526"/>
            <a:ext cx="3198883" cy="1749703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5179" y="5435601"/>
            <a:ext cx="40581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FFFFFF"/>
                </a:solidFill>
              </a:rPr>
              <a:t>Dates et inscriptions </a:t>
            </a:r>
            <a:r>
              <a:rPr lang="fr-FR" sz="1600" i="1" dirty="0" smtClean="0">
                <a:solidFill>
                  <a:srgbClr val="FFFFFF"/>
                </a:solidFill>
              </a:rPr>
              <a:t>: 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Association </a:t>
            </a:r>
            <a:r>
              <a:rPr lang="fr-FR" sz="1600" i="1" dirty="0" err="1" smtClean="0">
                <a:solidFill>
                  <a:srgbClr val="FFFFFF"/>
                </a:solidFill>
              </a:rPr>
              <a:t>Paren’vie</a:t>
            </a:r>
            <a:r>
              <a:rPr lang="fr-FR" sz="1600" i="1" dirty="0" smtClean="0">
                <a:solidFill>
                  <a:srgbClr val="FFFFFF"/>
                </a:solidFill>
              </a:rPr>
              <a:t> 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0663043014</a:t>
            </a:r>
          </a:p>
          <a:p>
            <a:r>
              <a:rPr lang="fr-FR" sz="1600" i="1" dirty="0" smtClean="0">
                <a:solidFill>
                  <a:srgbClr val="FFFFFF"/>
                </a:solidFill>
              </a:rPr>
              <a:t>Parenvie78.overblog.com</a:t>
            </a:r>
            <a:endParaRPr lang="fr-FR" sz="1600" i="1" dirty="0">
              <a:solidFill>
                <a:srgbClr val="FFFFFF"/>
              </a:solidFill>
            </a:endParaRPr>
          </a:p>
          <a:p>
            <a:r>
              <a:rPr lang="fr-FR" sz="1600" i="1" dirty="0">
                <a:solidFill>
                  <a:srgbClr val="FFFFFF"/>
                </a:solidFill>
              </a:rPr>
              <a:t>parenvie78@yahoo.fr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78689" y="4742164"/>
            <a:ext cx="27598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Tarifs : 200€ les 10 séances</a:t>
            </a:r>
          </a:p>
          <a:p>
            <a:pPr algn="ctr"/>
            <a:r>
              <a:rPr lang="fr-FR" sz="1600" dirty="0" smtClean="0"/>
              <a:t>Tarif familial  (nous consulter)</a:t>
            </a:r>
          </a:p>
          <a:p>
            <a:endParaRPr lang="fr-FR" dirty="0"/>
          </a:p>
        </p:txBody>
      </p:sp>
      <p:pic>
        <p:nvPicPr>
          <p:cNvPr id="2" name="Image 1" descr="bulle papill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0299" y="2603500"/>
            <a:ext cx="2065868" cy="154740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426200" y="5753100"/>
            <a:ext cx="271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FFFFFF"/>
                </a:solidFill>
              </a:rPr>
              <a:t>Parenvie78.overblog.com</a:t>
            </a:r>
          </a:p>
          <a:p>
            <a:r>
              <a:rPr lang="fr-FR" i="1" dirty="0">
                <a:solidFill>
                  <a:srgbClr val="FFFFFF"/>
                </a:solidFill>
              </a:rPr>
              <a:t>parenvie78@yahoo.fr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421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Macintosh PowerPoint</Application>
  <PresentationFormat>Présentation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Atelier « Zen » adulte Relaxation, méditation - Un vendredi soir par mois   </vt:lpstr>
      <vt:lpstr>Atelier « Zen » adulte Relaxation, méditation - Un vendredi soir par mois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« Zen » adulte Relaxation, méditation - Un vendredi soir par mois   </dc:title>
  <dc:creator>Pascale</dc:creator>
  <cp:lastModifiedBy>Pascale</cp:lastModifiedBy>
  <cp:revision>1</cp:revision>
  <dcterms:created xsi:type="dcterms:W3CDTF">2017-09-09T17:16:47Z</dcterms:created>
  <dcterms:modified xsi:type="dcterms:W3CDTF">2017-09-09T17:17:33Z</dcterms:modified>
</cp:coreProperties>
</file>