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16/06/17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4472" y="793017"/>
            <a:ext cx="8332558" cy="2557084"/>
          </a:xfrm>
        </p:spPr>
        <p:txBody>
          <a:bodyPr/>
          <a:lstStyle/>
          <a:p>
            <a:r>
              <a:rPr lang="fr-FR" sz="3200" dirty="0">
                <a:latin typeface="Papyrus"/>
                <a:cs typeface="Papyrus"/>
              </a:rPr>
              <a:t>En partenariat avec le CCAS </a:t>
            </a:r>
            <a:r>
              <a:rPr lang="fr-FR" sz="3200" dirty="0" smtClean="0">
                <a:latin typeface="Papyrus"/>
                <a:cs typeface="Papyrus"/>
              </a:rPr>
              <a:t>du Port-Marly</a:t>
            </a:r>
            <a:br>
              <a:rPr lang="fr-FR" sz="3200" dirty="0" smtClean="0">
                <a:latin typeface="Papyrus"/>
                <a:cs typeface="Papyrus"/>
              </a:rPr>
            </a:br>
            <a:r>
              <a:rPr lang="fr-FR" sz="800" dirty="0" smtClean="0">
                <a:latin typeface="Papyrus"/>
                <a:cs typeface="Papyrus"/>
              </a:rPr>
              <a:t/>
            </a:r>
            <a:br>
              <a:rPr lang="fr-FR" sz="800" dirty="0" smtClean="0">
                <a:latin typeface="Papyrus"/>
                <a:cs typeface="Papyrus"/>
              </a:rPr>
            </a:br>
            <a:r>
              <a:rPr lang="fr-FR" dirty="0" err="1" smtClean="0">
                <a:latin typeface="Papyrus"/>
                <a:cs typeface="Papyrus"/>
              </a:rPr>
              <a:t>Paren’vie</a:t>
            </a:r>
            <a:r>
              <a:rPr lang="fr-FR" dirty="0" smtClean="0">
                <a:latin typeface="Papyrus"/>
                <a:cs typeface="Papyrus"/>
              </a:rPr>
              <a:t/>
            </a:r>
            <a:br>
              <a:rPr lang="fr-FR" dirty="0" smtClean="0">
                <a:latin typeface="Papyrus"/>
                <a:cs typeface="Papyrus"/>
              </a:rPr>
            </a:br>
            <a:r>
              <a:rPr lang="fr-FR" dirty="0" smtClean="0">
                <a:latin typeface="Papyrus"/>
                <a:cs typeface="Papyrus"/>
              </a:rPr>
              <a:t>vous invite à</a:t>
            </a:r>
            <a:br>
              <a:rPr lang="fr-FR" dirty="0" smtClean="0">
                <a:latin typeface="Papyrus"/>
                <a:cs typeface="Papyrus"/>
              </a:rPr>
            </a:br>
            <a:r>
              <a:rPr lang="fr-FR" dirty="0" smtClean="0">
                <a:latin typeface="Papyrus"/>
                <a:cs typeface="Papyrus"/>
              </a:rPr>
              <a:t>son goûter</a:t>
            </a:r>
            <a:endParaRPr lang="fr-FR" dirty="0">
              <a:latin typeface="Papyrus"/>
              <a:cs typeface="Papyrus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9463" y="3793268"/>
            <a:ext cx="2883835" cy="1725692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ScrapItUp"/>
                <a:cs typeface="ScrapItUp"/>
              </a:rPr>
              <a:t>Le </a:t>
            </a:r>
            <a:r>
              <a:rPr lang="fr-FR" b="1" dirty="0" smtClean="0">
                <a:latin typeface="ScrapItUp"/>
                <a:cs typeface="ScrapItUp"/>
              </a:rPr>
              <a:t>2</a:t>
            </a:r>
            <a:r>
              <a:rPr lang="fr-FR" b="1" dirty="0" smtClean="0">
                <a:cs typeface="ScrapItUp"/>
              </a:rPr>
              <a:t>1 </a:t>
            </a:r>
            <a:r>
              <a:rPr lang="fr-FR" b="1" dirty="0" smtClean="0">
                <a:latin typeface="ScrapItUp"/>
                <a:cs typeface="ScrapItUp"/>
              </a:rPr>
              <a:t>juin</a:t>
            </a:r>
            <a:endParaRPr lang="fr-FR" dirty="0">
              <a:latin typeface="ScrapItUp"/>
              <a:cs typeface="ScrapItUp"/>
            </a:endParaRPr>
          </a:p>
          <a:p>
            <a:r>
              <a:rPr lang="fr-FR" dirty="0" smtClean="0">
                <a:latin typeface="ScrapItUp"/>
                <a:cs typeface="ScrapItUp"/>
              </a:rPr>
              <a:t>à partir de </a:t>
            </a:r>
            <a:r>
              <a:rPr lang="fr-FR" dirty="0" smtClean="0">
                <a:latin typeface="+mj-lt"/>
                <a:cs typeface="ScrapItUp"/>
              </a:rPr>
              <a:t>1</a:t>
            </a:r>
            <a:r>
              <a:rPr lang="fr-FR" dirty="0" smtClean="0">
                <a:latin typeface="ScrapItUp"/>
                <a:cs typeface="ScrapItUp"/>
              </a:rPr>
              <a:t>6h</a:t>
            </a:r>
          </a:p>
          <a:p>
            <a:r>
              <a:rPr lang="fr-FR" dirty="0" smtClean="0">
                <a:latin typeface="ScrapItUp"/>
                <a:cs typeface="ScrapItUp"/>
              </a:rPr>
              <a:t>au foyer </a:t>
            </a:r>
            <a:r>
              <a:rPr lang="fr-FR" dirty="0" err="1" smtClean="0">
                <a:latin typeface="ScrapItUp"/>
                <a:cs typeface="ScrapItUp"/>
              </a:rPr>
              <a:t>Lacofrette</a:t>
            </a:r>
            <a:r>
              <a:rPr lang="fr-FR" dirty="0" smtClean="0">
                <a:latin typeface="ScrapItUp"/>
                <a:cs typeface="ScrapItUp"/>
              </a:rPr>
              <a:t> (derrière la mairie)</a:t>
            </a:r>
            <a:endParaRPr lang="fr-FR" dirty="0">
              <a:latin typeface="ScrapItUp"/>
              <a:cs typeface="ScrapItUp"/>
            </a:endParaRPr>
          </a:p>
        </p:txBody>
      </p:sp>
      <p:pic>
        <p:nvPicPr>
          <p:cNvPr id="4" name="Image 3" descr="slide_cupcake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61"/>
          <a:stretch/>
        </p:blipFill>
        <p:spPr>
          <a:xfrm>
            <a:off x="5162718" y="4385357"/>
            <a:ext cx="3712589" cy="2205605"/>
          </a:xfrm>
          <a:prstGeom prst="rect">
            <a:avLst/>
          </a:prstGeom>
        </p:spPr>
      </p:pic>
      <p:pic>
        <p:nvPicPr>
          <p:cNvPr id="5" name="Image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13" y="901354"/>
            <a:ext cx="2020771" cy="1560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28813" y="2591569"/>
            <a:ext cx="2020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>
                <a:latin typeface="ScrapItUp"/>
                <a:cs typeface="ScrapItUp"/>
              </a:rPr>
              <a:t>Pour le bien </a:t>
            </a:r>
            <a:r>
              <a:rPr lang="fr-FR" sz="1600" dirty="0" smtClean="0">
                <a:latin typeface="ScrapItUp"/>
                <a:cs typeface="ScrapItUp"/>
              </a:rPr>
              <a:t>être</a:t>
            </a:r>
          </a:p>
          <a:p>
            <a:pPr algn="ctr"/>
            <a:r>
              <a:rPr lang="fr-FR" sz="1600" dirty="0" smtClean="0">
                <a:latin typeface="ScrapItUp"/>
                <a:cs typeface="ScrapItUp"/>
              </a:rPr>
              <a:t>de </a:t>
            </a:r>
            <a:r>
              <a:rPr lang="fr-FR" sz="1600" dirty="0">
                <a:latin typeface="ScrapItUp"/>
                <a:cs typeface="ScrapItUp"/>
              </a:rPr>
              <a:t>toute la famille</a:t>
            </a:r>
          </a:p>
        </p:txBody>
      </p:sp>
      <p:sp>
        <p:nvSpPr>
          <p:cNvPr id="7" name="Rectangle 6"/>
          <p:cNvSpPr/>
          <p:nvPr/>
        </p:nvSpPr>
        <p:spPr>
          <a:xfrm rot="847898">
            <a:off x="6416984" y="2481731"/>
            <a:ext cx="22900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latin typeface="Papyrus"/>
                <a:cs typeface="Papyrus"/>
              </a:rPr>
              <a:t>Pour fêter la fin d’année </a:t>
            </a:r>
            <a:r>
              <a:rPr lang="fr-FR" dirty="0" smtClean="0">
                <a:latin typeface="Papyrus"/>
                <a:cs typeface="Papyrus"/>
              </a:rPr>
              <a:t>scolaire</a:t>
            </a:r>
          </a:p>
          <a:p>
            <a:pPr algn="ctr"/>
            <a:r>
              <a:rPr lang="fr-FR" dirty="0" smtClean="0">
                <a:latin typeface="Papyrus"/>
                <a:cs typeface="Papyrus"/>
              </a:rPr>
              <a:t>et </a:t>
            </a:r>
            <a:r>
              <a:rPr lang="fr-FR" dirty="0">
                <a:latin typeface="Papyrus"/>
                <a:cs typeface="Papyrus"/>
              </a:rPr>
              <a:t>vous présenter notre nouveau </a:t>
            </a:r>
            <a:r>
              <a:rPr lang="fr-FR" dirty="0" smtClean="0">
                <a:latin typeface="Papyrus"/>
                <a:cs typeface="Papyrus"/>
              </a:rPr>
              <a:t>local</a:t>
            </a:r>
          </a:p>
          <a:p>
            <a:pPr algn="ctr"/>
            <a:r>
              <a:rPr lang="fr-FR" dirty="0" smtClean="0">
                <a:latin typeface="Papyrus"/>
                <a:cs typeface="Papyrus"/>
              </a:rPr>
              <a:t>et </a:t>
            </a:r>
            <a:r>
              <a:rPr lang="fr-FR" dirty="0">
                <a:latin typeface="Papyrus"/>
                <a:cs typeface="Papyrus"/>
              </a:rPr>
              <a:t>nos activités pour l’année prochaine </a:t>
            </a:r>
          </a:p>
        </p:txBody>
      </p:sp>
      <p:sp>
        <p:nvSpPr>
          <p:cNvPr id="12" name="Vague 11"/>
          <p:cNvSpPr/>
          <p:nvPr/>
        </p:nvSpPr>
        <p:spPr>
          <a:xfrm>
            <a:off x="434216" y="5821727"/>
            <a:ext cx="3630735" cy="769236"/>
          </a:xfrm>
          <a:prstGeom prst="wav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parenvie78@yahoo.fr</a:t>
            </a:r>
            <a:endParaRPr lang="fr-FR" dirty="0"/>
          </a:p>
        </p:txBody>
      </p:sp>
      <p:pic>
        <p:nvPicPr>
          <p:cNvPr id="8" name="Image 7" descr="Logo couleur Port-Marly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537" y="1023488"/>
            <a:ext cx="2009002" cy="113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52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Été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Été.thmx</Template>
  <TotalTime>30</TotalTime>
  <Words>53</Words>
  <Application>Microsoft Macintosh PowerPoint</Application>
  <PresentationFormat>Présentation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Été</vt:lpstr>
      <vt:lpstr>En partenariat avec le CCAS du Port-Marly  Paren’vie vous invite à son goûter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Paren’vie vous invite à son gouter</dc:title>
  <dc:creator>Pascale</dc:creator>
  <cp:lastModifiedBy>Pascale</cp:lastModifiedBy>
  <cp:revision>5</cp:revision>
  <cp:lastPrinted>2017-06-06T14:24:39Z</cp:lastPrinted>
  <dcterms:created xsi:type="dcterms:W3CDTF">2017-06-06T14:11:27Z</dcterms:created>
  <dcterms:modified xsi:type="dcterms:W3CDTF">2017-06-16T06:35:35Z</dcterms:modified>
</cp:coreProperties>
</file>