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A2F2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9" autoAdjust="0"/>
    <p:restoredTop sz="95280" autoAdjust="0"/>
  </p:normalViewPr>
  <p:slideViewPr>
    <p:cSldViewPr snapToGrid="0">
      <p:cViewPr varScale="1">
        <p:scale>
          <a:sx n="93" d="100"/>
          <a:sy n="93" d="100"/>
        </p:scale>
        <p:origin x="-872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0892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096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45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087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935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4577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46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356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038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152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2560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DE892-4B8E-4545-868C-5218E8FA6FE2}" type="datetimeFigureOut">
              <a:rPr lang="fr-FR" smtClean="0"/>
              <a:t>16/02/17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CB36D-351A-41AC-A113-F4E545F35CC2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4703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5" Type="http://schemas.openxmlformats.org/officeDocument/2006/relationships/image" Target="../media/image4.jpg"/><Relationship Id="rId6" Type="http://schemas.openxmlformats.org/officeDocument/2006/relationships/image" Target="../media/image5.jpeg"/><Relationship Id="rId7" Type="http://schemas.openxmlformats.org/officeDocument/2006/relationships/hyperlink" Target="mailto:parenvie78@yahoo.fr" TargetMode="External"/><Relationship Id="rId8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er 8"/>
          <p:cNvGrpSpPr/>
          <p:nvPr/>
        </p:nvGrpSpPr>
        <p:grpSpPr>
          <a:xfrm>
            <a:off x="138829" y="114998"/>
            <a:ext cx="5485077" cy="6575734"/>
            <a:chOff x="138829" y="114998"/>
            <a:chExt cx="5485077" cy="6575734"/>
          </a:xfrm>
        </p:grpSpPr>
        <p:sp>
          <p:nvSpPr>
            <p:cNvPr id="4" name="ZoneTexte 3"/>
            <p:cNvSpPr txBox="1"/>
            <p:nvPr/>
          </p:nvSpPr>
          <p:spPr>
            <a:xfrm>
              <a:off x="239312" y="2793083"/>
              <a:ext cx="506047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Ils font partis de notre quotidien, envahissants, </a:t>
              </a:r>
              <a:r>
                <a:rPr lang="fr-FR" sz="1200" dirty="0" err="1" smtClean="0"/>
                <a:t>hypnotisants</a:t>
              </a:r>
              <a:r>
                <a:rPr lang="fr-FR" sz="1200" dirty="0" smtClean="0"/>
                <a:t>; les écrans peuvent devenir des sources de tensions dans la famille et porter préjudice à nos enfants lorsqu’ils deviennent trop accros …</a:t>
              </a:r>
            </a:p>
            <a:p>
              <a:endParaRPr lang="fr-FR" sz="1200" dirty="0"/>
            </a:p>
            <a:p>
              <a:r>
                <a:rPr lang="fr-FR" sz="1200" dirty="0" smtClean="0"/>
                <a:t> </a:t>
              </a:r>
            </a:p>
            <a:p>
              <a:r>
                <a:rPr lang="fr-FR" sz="1200" dirty="0" smtClean="0"/>
                <a:t>Cette conférence vous propose un échange sur les sujets suivants :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Quel  est réellement  l’impact des écrans sur nos enfants   ( attention, violence, socialisation etc…)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Les risques d’une surconsommation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Quels usages pour tirer les bénéfices de ces  médias à disposition  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Quelles pistes en terme éducatif autour de l’usage des écrans par nos enfants </a:t>
              </a:r>
              <a:endParaRPr lang="fr-FR" sz="1200" dirty="0"/>
            </a:p>
          </p:txBody>
        </p:sp>
        <p:pic>
          <p:nvPicPr>
            <p:cNvPr id="3" name="Image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3730" y="5843682"/>
              <a:ext cx="1466850" cy="781050"/>
            </a:xfrm>
            <a:prstGeom prst="rect">
              <a:avLst/>
            </a:prstGeom>
          </p:spPr>
        </p:pic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1780" y="5320384"/>
              <a:ext cx="1572754" cy="1046596"/>
            </a:xfrm>
            <a:prstGeom prst="rect">
              <a:avLst/>
            </a:prstGeom>
          </p:spPr>
        </p:pic>
        <p:pic>
          <p:nvPicPr>
            <p:cNvPr id="8" name="Imag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2817" y="1626063"/>
              <a:ext cx="1520890" cy="851698"/>
            </a:xfrm>
            <a:prstGeom prst="rect">
              <a:avLst/>
            </a:prstGeom>
          </p:spPr>
        </p:pic>
        <p:pic>
          <p:nvPicPr>
            <p:cNvPr id="14" name="Image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312" y="1850476"/>
              <a:ext cx="1692144" cy="846072"/>
            </a:xfrm>
            <a:prstGeom prst="rect">
              <a:avLst/>
            </a:prstGeom>
          </p:spPr>
        </p:pic>
        <p:pic>
          <p:nvPicPr>
            <p:cNvPr id="54" name="Image 53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829" y="114998"/>
              <a:ext cx="5485077" cy="151106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13" name="Rectangle : avec coins arrondis en diagonale 12"/>
            <p:cNvSpPr/>
            <p:nvPr/>
          </p:nvSpPr>
          <p:spPr>
            <a:xfrm>
              <a:off x="569167" y="356068"/>
              <a:ext cx="4655976" cy="1028924"/>
            </a:xfrm>
            <a:prstGeom prst="round2Diag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C0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fr-FR" sz="1600" dirty="0" smtClean="0">
                  <a:solidFill>
                    <a:srgbClr val="0070C0"/>
                  </a:solidFill>
                  <a:latin typeface="Ayuthaya"/>
                  <a:cs typeface="Ayuthaya"/>
                </a:rPr>
                <a:t>Conférence «  </a:t>
              </a:r>
              <a:r>
                <a:rPr lang="fr-FR" b="1" dirty="0" smtClean="0">
                  <a:solidFill>
                    <a:srgbClr val="0070C0"/>
                  </a:solidFill>
                  <a:latin typeface="Ayuthaya"/>
                  <a:cs typeface="Ayuthaya"/>
                </a:rPr>
                <a:t>Nos enfants et les écrans</a:t>
              </a:r>
              <a:r>
                <a:rPr lang="fr-FR" sz="1600" dirty="0" smtClean="0">
                  <a:solidFill>
                    <a:srgbClr val="0070C0"/>
                  </a:solidFill>
                  <a:latin typeface="Ayuthaya"/>
                  <a:cs typeface="Ayuthaya"/>
                </a:rPr>
                <a:t> »</a:t>
              </a:r>
            </a:p>
            <a:p>
              <a:pPr algn="ctr"/>
              <a:r>
                <a:rPr lang="fr-FR" sz="1050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Animée par </a:t>
              </a:r>
              <a:r>
                <a:rPr lang="fr-FR" sz="1050" b="1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Céline </a:t>
              </a:r>
              <a:r>
                <a:rPr lang="fr-FR" sz="1050" b="1" i="1" dirty="0" err="1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Houzard</a:t>
              </a:r>
              <a:r>
                <a:rPr lang="fr-FR" sz="1050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, psychologue</a:t>
              </a:r>
            </a:p>
            <a:p>
              <a:pPr algn="ctr"/>
              <a:r>
                <a:rPr lang="fr-FR" sz="1050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Organisée par </a:t>
              </a:r>
              <a:r>
                <a:rPr lang="fr-FR" sz="1050" i="1" dirty="0" err="1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Paren’vie</a:t>
              </a:r>
              <a:endParaRPr lang="fr-FR" sz="1050" i="1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15" name="Rectangle à coins arrondis 14"/>
            <p:cNvSpPr/>
            <p:nvPr/>
          </p:nvSpPr>
          <p:spPr>
            <a:xfrm>
              <a:off x="223290" y="5270658"/>
              <a:ext cx="1758411" cy="1420074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Le 28 mars 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À Port </a:t>
              </a:r>
              <a:r>
                <a:rPr lang="fr-FR" sz="1400" dirty="0" smtClean="0">
                  <a:solidFill>
                    <a:schemeClr val="tx1"/>
                  </a:solidFill>
                </a:rPr>
                <a:t>Marly</a:t>
              </a:r>
              <a:r>
                <a:rPr lang="fr-FR" sz="1200" dirty="0" smtClean="0">
                  <a:solidFill>
                    <a:schemeClr val="tx1"/>
                  </a:solidFill>
                </a:rPr>
                <a:t>)</a:t>
              </a:r>
              <a:endParaRPr lang="fr-FR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À 20h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Inscription sur </a:t>
              </a:r>
              <a:r>
                <a:rPr lang="fr-FR" sz="1200" dirty="0" smtClean="0">
                  <a:solidFill>
                    <a:schemeClr val="tx1"/>
                  </a:solidFill>
                  <a:hlinkClick r:id="rId7"/>
                </a:rPr>
                <a:t>parenvie78@yahoo.fr</a:t>
              </a:r>
              <a:endParaRPr lang="fr-FR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Ou 0663043014 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pic>
          <p:nvPicPr>
            <p:cNvPr id="2" name="Image 1" descr="logo paren'vie dernier.jp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0701" y="1116540"/>
              <a:ext cx="1438038" cy="1465459"/>
            </a:xfrm>
            <a:prstGeom prst="rect">
              <a:avLst/>
            </a:prstGeom>
          </p:spPr>
        </p:pic>
        <p:sp>
          <p:nvSpPr>
            <p:cNvPr id="6" name="Ellipse 5"/>
            <p:cNvSpPr/>
            <p:nvPr/>
          </p:nvSpPr>
          <p:spPr>
            <a:xfrm>
              <a:off x="2157755" y="4997567"/>
              <a:ext cx="1270071" cy="614455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Gratuit pour les adhérents</a:t>
              </a:r>
              <a:endParaRPr lang="fr-FR" sz="1200" dirty="0"/>
            </a:p>
          </p:txBody>
        </p:sp>
        <p:sp>
          <p:nvSpPr>
            <p:cNvPr id="7" name="Ellipse 6"/>
            <p:cNvSpPr/>
            <p:nvPr/>
          </p:nvSpPr>
          <p:spPr>
            <a:xfrm>
              <a:off x="4315512" y="3208821"/>
              <a:ext cx="1051564" cy="62811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2€  </a:t>
              </a:r>
              <a:r>
                <a:rPr lang="fr-FR" sz="1100" dirty="0" smtClean="0"/>
                <a:t>l’entrée</a:t>
              </a:r>
              <a:endParaRPr lang="fr-FR" sz="1100" dirty="0"/>
            </a:p>
          </p:txBody>
        </p:sp>
      </p:grpSp>
      <p:grpSp>
        <p:nvGrpSpPr>
          <p:cNvPr id="22" name="Grouper 21"/>
          <p:cNvGrpSpPr/>
          <p:nvPr/>
        </p:nvGrpSpPr>
        <p:grpSpPr>
          <a:xfrm>
            <a:off x="6286511" y="171816"/>
            <a:ext cx="5485077" cy="6587188"/>
            <a:chOff x="138829" y="114998"/>
            <a:chExt cx="5485077" cy="6587188"/>
          </a:xfrm>
        </p:grpSpPr>
        <p:sp>
          <p:nvSpPr>
            <p:cNvPr id="23" name="ZoneTexte 22"/>
            <p:cNvSpPr txBox="1"/>
            <p:nvPr/>
          </p:nvSpPr>
          <p:spPr>
            <a:xfrm>
              <a:off x="239312" y="2793083"/>
              <a:ext cx="5060476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dirty="0" smtClean="0"/>
                <a:t>Ils font partis de notre quotidien, envahissants, </a:t>
              </a:r>
              <a:r>
                <a:rPr lang="fr-FR" sz="1200" dirty="0" err="1" smtClean="0"/>
                <a:t>hypnotisants</a:t>
              </a:r>
              <a:r>
                <a:rPr lang="fr-FR" sz="1200" dirty="0" smtClean="0"/>
                <a:t>; les écrans peuvent devenir des sources de tensions dans la famille et porter préjudice à nos enfants lorsqu’ils deviennent trop accros …</a:t>
              </a:r>
            </a:p>
            <a:p>
              <a:endParaRPr lang="fr-FR" sz="1200" dirty="0"/>
            </a:p>
            <a:p>
              <a:r>
                <a:rPr lang="fr-FR" sz="1200" dirty="0" smtClean="0"/>
                <a:t> </a:t>
              </a:r>
            </a:p>
            <a:p>
              <a:r>
                <a:rPr lang="fr-FR" sz="1200" dirty="0" smtClean="0"/>
                <a:t>Cette conférence vous propose un échange sur les sujets suivants :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Quel  est réellement  l’impact des écrans sur nos enfants   ( attention, violence, socialisation etc…)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Les risques d’une surconsommation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Quels usages pour tirer les bénéfices de ces  médias à disposition  </a:t>
              </a:r>
            </a:p>
            <a:p>
              <a:pPr marL="171450" indent="-171450">
                <a:buFontTx/>
                <a:buChar char="-"/>
              </a:pPr>
              <a:r>
                <a:rPr lang="fr-FR" sz="1200" dirty="0" smtClean="0"/>
                <a:t>Quelles pistes en terme éducatif autour de l’usage des écrans par nos enfants </a:t>
              </a:r>
              <a:endParaRPr lang="fr-FR" sz="1200" dirty="0"/>
            </a:p>
          </p:txBody>
        </p:sp>
        <p:pic>
          <p:nvPicPr>
            <p:cNvPr id="24" name="Image 2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63730" y="5843682"/>
              <a:ext cx="1466850" cy="781050"/>
            </a:xfrm>
            <a:prstGeom prst="rect">
              <a:avLst/>
            </a:prstGeom>
          </p:spPr>
        </p:pic>
        <p:pic>
          <p:nvPicPr>
            <p:cNvPr id="25" name="Image 2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21780" y="5320384"/>
              <a:ext cx="1572754" cy="1046596"/>
            </a:xfrm>
            <a:prstGeom prst="rect">
              <a:avLst/>
            </a:prstGeom>
          </p:spPr>
        </p:pic>
        <p:pic>
          <p:nvPicPr>
            <p:cNvPr id="26" name="Image 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2817" y="1626063"/>
              <a:ext cx="1520890" cy="851698"/>
            </a:xfrm>
            <a:prstGeom prst="rect">
              <a:avLst/>
            </a:prstGeom>
          </p:spPr>
        </p:pic>
        <p:pic>
          <p:nvPicPr>
            <p:cNvPr id="27" name="Image 2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9312" y="1850476"/>
              <a:ext cx="1692144" cy="846072"/>
            </a:xfrm>
            <a:prstGeom prst="rect">
              <a:avLst/>
            </a:prstGeom>
          </p:spPr>
        </p:pic>
        <p:pic>
          <p:nvPicPr>
            <p:cNvPr id="28" name="Image 2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8829" y="114998"/>
              <a:ext cx="5485077" cy="1511065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9" name="Rectangle : avec coins arrondis en diagonale 12"/>
            <p:cNvSpPr/>
            <p:nvPr/>
          </p:nvSpPr>
          <p:spPr>
            <a:xfrm>
              <a:off x="569167" y="356068"/>
              <a:ext cx="4655976" cy="1028924"/>
            </a:xfrm>
            <a:prstGeom prst="round2Diag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C00000"/>
                  </a:solidFill>
                  <a:latin typeface="MV Boli" panose="02000500030200090000" pitchFamily="2" charset="0"/>
                  <a:cs typeface="MV Boli" panose="02000500030200090000" pitchFamily="2" charset="0"/>
                </a:rPr>
                <a:t>  </a:t>
              </a:r>
              <a:r>
                <a:rPr lang="fr-FR" sz="1600" dirty="0" smtClean="0">
                  <a:solidFill>
                    <a:srgbClr val="0070C0"/>
                  </a:solidFill>
                  <a:latin typeface="Ayuthaya"/>
                  <a:cs typeface="Ayuthaya"/>
                </a:rPr>
                <a:t>Conférence «  </a:t>
              </a:r>
              <a:r>
                <a:rPr lang="fr-FR" b="1" dirty="0" smtClean="0">
                  <a:solidFill>
                    <a:srgbClr val="0070C0"/>
                  </a:solidFill>
                  <a:latin typeface="Ayuthaya"/>
                  <a:cs typeface="Ayuthaya"/>
                </a:rPr>
                <a:t>Nos enfants et les écrans</a:t>
              </a:r>
              <a:r>
                <a:rPr lang="fr-FR" sz="1600" dirty="0" smtClean="0">
                  <a:solidFill>
                    <a:srgbClr val="0070C0"/>
                  </a:solidFill>
                  <a:latin typeface="Ayuthaya"/>
                  <a:cs typeface="Ayuthaya"/>
                </a:rPr>
                <a:t> »</a:t>
              </a:r>
            </a:p>
            <a:p>
              <a:pPr algn="ctr"/>
              <a:r>
                <a:rPr lang="fr-FR" sz="1050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Animée par </a:t>
              </a:r>
              <a:r>
                <a:rPr lang="fr-FR" sz="1050" b="1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Céline </a:t>
              </a:r>
              <a:r>
                <a:rPr lang="fr-FR" sz="1050" b="1" i="1" dirty="0" err="1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Houzard</a:t>
              </a:r>
              <a:r>
                <a:rPr lang="fr-FR" sz="1050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, psychologue</a:t>
              </a:r>
            </a:p>
            <a:p>
              <a:pPr algn="ctr"/>
              <a:r>
                <a:rPr lang="fr-FR" sz="1050" i="1" dirty="0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Organisée par </a:t>
              </a:r>
              <a:r>
                <a:rPr lang="fr-FR" sz="1050" i="1" dirty="0" err="1" smtClean="0">
                  <a:solidFill>
                    <a:srgbClr val="0070C0"/>
                  </a:solidFill>
                  <a:latin typeface="Tahoma" panose="020B0604030504040204" pitchFamily="34" charset="0"/>
                  <a:cs typeface="Tahoma" panose="020B0604030504040204" pitchFamily="34" charset="0"/>
                </a:rPr>
                <a:t>Paren’vie</a:t>
              </a:r>
              <a:endParaRPr lang="fr-FR" sz="1050" i="1" dirty="0">
                <a:solidFill>
                  <a:srgbClr val="0070C0"/>
                </a:solidFill>
                <a:latin typeface="Tahoma" panose="020B0604030504040204" pitchFamily="34" charset="0"/>
                <a:cs typeface="Tahoma" panose="020B0604030504040204" pitchFamily="34" charset="0"/>
              </a:endParaRPr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223290" y="5227495"/>
              <a:ext cx="1758411" cy="1474691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Le 28 mars 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À </a:t>
              </a:r>
              <a:r>
                <a:rPr lang="fr-FR" sz="1400" dirty="0">
                  <a:solidFill>
                    <a:schemeClr val="tx1"/>
                  </a:solidFill>
                </a:rPr>
                <a:t>Port </a:t>
              </a:r>
              <a:r>
                <a:rPr lang="fr-FR" sz="1400" dirty="0" smtClean="0">
                  <a:solidFill>
                    <a:schemeClr val="tx1"/>
                  </a:solidFill>
                </a:rPr>
                <a:t>Marly </a:t>
              </a:r>
              <a:r>
                <a:rPr lang="fr-FR" sz="1400" dirty="0" smtClean="0">
                  <a:solidFill>
                    <a:schemeClr val="tx1"/>
                  </a:solidFill>
                </a:rPr>
                <a:t>À </a:t>
              </a:r>
              <a:r>
                <a:rPr lang="fr-FR" sz="1400" dirty="0" smtClean="0">
                  <a:solidFill>
                    <a:schemeClr val="tx1"/>
                  </a:solidFill>
                </a:rPr>
                <a:t>20h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Inscription sur </a:t>
              </a:r>
              <a:r>
                <a:rPr lang="fr-FR" sz="1200" dirty="0" smtClean="0">
                  <a:solidFill>
                    <a:schemeClr val="tx1"/>
                  </a:solidFill>
                  <a:hlinkClick r:id="rId7"/>
                </a:rPr>
                <a:t>parenvie78@yahoo.fr</a:t>
              </a:r>
              <a:endParaRPr lang="fr-FR" sz="12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Ou 0663043014 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pic>
          <p:nvPicPr>
            <p:cNvPr id="31" name="Image 30" descr="logo paren'vie dernier.jpg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70701" y="1116540"/>
              <a:ext cx="1438038" cy="1465459"/>
            </a:xfrm>
            <a:prstGeom prst="rect">
              <a:avLst/>
            </a:prstGeom>
          </p:spPr>
        </p:pic>
        <p:sp>
          <p:nvSpPr>
            <p:cNvPr id="32" name="Ellipse 31"/>
            <p:cNvSpPr/>
            <p:nvPr/>
          </p:nvSpPr>
          <p:spPr>
            <a:xfrm>
              <a:off x="2292145" y="4997567"/>
              <a:ext cx="1160818" cy="557637"/>
            </a:xfrm>
            <a:prstGeom prst="ellipse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/>
                <a:t>Gratuit pour les adhérents</a:t>
              </a:r>
              <a:endParaRPr lang="fr-FR" sz="1200" dirty="0"/>
            </a:p>
          </p:txBody>
        </p:sp>
        <p:sp>
          <p:nvSpPr>
            <p:cNvPr id="33" name="Ellipse 32"/>
            <p:cNvSpPr/>
            <p:nvPr/>
          </p:nvSpPr>
          <p:spPr>
            <a:xfrm>
              <a:off x="4449902" y="3208821"/>
              <a:ext cx="917174" cy="62811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2€  </a:t>
              </a:r>
              <a:r>
                <a:rPr lang="fr-FR" sz="1100" dirty="0" smtClean="0"/>
                <a:t>l’entrée</a:t>
              </a:r>
              <a:endParaRPr lang="fr-FR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5159102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9804</TotalTime>
  <Words>233</Words>
  <Application>Microsoft Macintosh PowerPoint</Application>
  <PresentationFormat>Personnalisé</PresentationFormat>
  <Paragraphs>35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Celine Houzard</dc:creator>
  <cp:lastModifiedBy>Pascale</cp:lastModifiedBy>
  <cp:revision>30</cp:revision>
  <cp:lastPrinted>2017-02-21T07:07:34Z</cp:lastPrinted>
  <dcterms:created xsi:type="dcterms:W3CDTF">2016-10-21T14:57:33Z</dcterms:created>
  <dcterms:modified xsi:type="dcterms:W3CDTF">2017-02-22T16:58:23Z</dcterms:modified>
</cp:coreProperties>
</file>