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F24D4-4EDE-45A8-B53C-62535EEC864B}" type="datetimeFigureOut">
              <a:rPr lang="it-IT" smtClean="0"/>
              <a:pPr/>
              <a:t>15/01/2013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E320-820E-46CD-8170-C7A4B275A13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9E320-820E-46CD-8170-C7A4B275A13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9E320-820E-46CD-8170-C7A4B275A134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9E320-820E-46CD-8170-C7A4B275A134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9E320-820E-46CD-8170-C7A4B275A134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9E320-820E-46CD-8170-C7A4B275A134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9E320-820E-46CD-8170-C7A4B275A134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B6055F8-1D02-4417-9241-55C834FD9970}" type="datetimeFigureOut">
              <a:rPr lang="it-IT" smtClean="0"/>
              <a:pPr/>
              <a:t>15/01/2013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15/01/2013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15/01/2013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15/01/2013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B6055F8-1D02-4417-9241-55C834FD9970}" type="datetimeFigureOut">
              <a:rPr lang="it-IT" smtClean="0"/>
              <a:pPr/>
              <a:t>15/01/2013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15/01/2013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15/01/2013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15/01/2013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15/01/2013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B6055F8-1D02-4417-9241-55C834FD9970}" type="datetimeFigureOut">
              <a:rPr lang="it-IT" smtClean="0"/>
              <a:pPr/>
              <a:t>15/01/2013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B6055F8-1D02-4417-9241-55C834FD9970}" type="datetimeFigureOut">
              <a:rPr lang="it-IT" smtClean="0"/>
              <a:pPr/>
              <a:t>15/01/2013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15/01/2013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dirty="0" smtClean="0"/>
              <a:t>LES GRANDS MAGASINS DE PARIS</a:t>
            </a:r>
            <a:br>
              <a:rPr lang="it-IT" sz="4400" dirty="0" smtClean="0"/>
            </a:br>
            <a:endParaRPr lang="it-IT" sz="4400" dirty="0"/>
          </a:p>
        </p:txBody>
      </p:sp>
      <p:pic>
        <p:nvPicPr>
          <p:cNvPr id="4" name="Immagine 3" descr="Par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356992"/>
            <a:ext cx="4176464" cy="2808312"/>
          </a:xfrm>
          <a:prstGeom prst="rect">
            <a:avLst/>
          </a:prstGeom>
        </p:spPr>
      </p:pic>
      <p:pic>
        <p:nvPicPr>
          <p:cNvPr id="5" name="Immagine 4" descr="Pari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3284984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LES GALERIES LAFAYETTE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Aux</a:t>
            </a:r>
            <a:r>
              <a:rPr lang="it-IT" dirty="0" smtClean="0"/>
              <a:t> Galeries Lafayette, </a:t>
            </a:r>
            <a:r>
              <a:rPr lang="it-IT" dirty="0" err="1" smtClean="0"/>
              <a:t>je</a:t>
            </a:r>
            <a:r>
              <a:rPr lang="it-IT" dirty="0" smtClean="0"/>
              <a:t> </a:t>
            </a:r>
            <a:r>
              <a:rPr lang="it-IT" dirty="0" err="1" smtClean="0"/>
              <a:t>peux</a:t>
            </a:r>
            <a:r>
              <a:rPr lang="it-IT" dirty="0" smtClean="0"/>
              <a:t> </a:t>
            </a:r>
            <a:r>
              <a:rPr lang="it-IT" dirty="0" err="1" smtClean="0"/>
              <a:t>acheter</a:t>
            </a:r>
            <a:r>
              <a:rPr lang="it-IT" dirty="0" smtClean="0"/>
              <a:t> de tout: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vêtemens</a:t>
            </a:r>
            <a:r>
              <a:rPr lang="it-IT" dirty="0" smtClean="0"/>
              <a:t>,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objets</a:t>
            </a:r>
            <a:r>
              <a:rPr lang="it-IT" dirty="0" smtClean="0"/>
              <a:t> pour la maison,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parfums</a:t>
            </a:r>
            <a:r>
              <a:rPr lang="it-IT" dirty="0" smtClean="0"/>
              <a:t> </a:t>
            </a:r>
            <a:r>
              <a:rPr lang="it-IT" dirty="0" err="1" smtClean="0"/>
              <a:t>etc…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4" name="Immagine 3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4509120"/>
            <a:ext cx="2736304" cy="18478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LES MAISONS DE MODE</a:t>
            </a:r>
            <a:endParaRPr lang="it-IT" dirty="0"/>
          </a:p>
        </p:txBody>
      </p:sp>
      <p:pic>
        <p:nvPicPr>
          <p:cNvPr id="4" name="Segnaposto contenuto 3" descr="DIO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484784"/>
            <a:ext cx="3443974" cy="4525962"/>
          </a:xfrm>
        </p:spPr>
      </p:pic>
      <p:pic>
        <p:nvPicPr>
          <p:cNvPr id="5" name="Immagine 4" descr="YVES SAINT LAURE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1556792"/>
            <a:ext cx="2880320" cy="1828800"/>
          </a:xfrm>
          <a:prstGeom prst="rect">
            <a:avLst/>
          </a:prstGeom>
        </p:spPr>
      </p:pic>
      <p:pic>
        <p:nvPicPr>
          <p:cNvPr id="6" name="Immagine 5" descr="chane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16016" y="3573016"/>
            <a:ext cx="2990850" cy="18002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lancome-rouge-in-lov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620688"/>
            <a:ext cx="5667375" cy="2762250"/>
          </a:xfrm>
        </p:spPr>
      </p:pic>
      <p:pic>
        <p:nvPicPr>
          <p:cNvPr id="5" name="Immagine 4" descr="Lanco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3" y="3501008"/>
            <a:ext cx="2736304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Printemp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 PRINTEMPS</a:t>
            </a:r>
            <a:endParaRPr lang="it-IT" dirty="0"/>
          </a:p>
        </p:txBody>
      </p:sp>
      <p:pic>
        <p:nvPicPr>
          <p:cNvPr id="4" name="Segnaposto contenuto 3" descr="PRINTEMPS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683568" y="1340768"/>
            <a:ext cx="3475087" cy="21602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Aux</a:t>
            </a:r>
            <a:r>
              <a:rPr lang="it-IT" dirty="0" smtClean="0"/>
              <a:t> </a:t>
            </a:r>
            <a:r>
              <a:rPr lang="it-IT" dirty="0" err="1" smtClean="0"/>
              <a:t>marchés</a:t>
            </a:r>
            <a:endParaRPr lang="it-IT" dirty="0"/>
          </a:p>
        </p:txBody>
      </p:sp>
      <p:pic>
        <p:nvPicPr>
          <p:cNvPr id="4" name="Segnaposto contenuto 3" descr="Marché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788024" y="1916832"/>
            <a:ext cx="2619375" cy="1743075"/>
          </a:xfrm>
        </p:spPr>
      </p:pic>
      <p:pic>
        <p:nvPicPr>
          <p:cNvPr id="5" name="Immagine 4" descr="marché de noe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692696"/>
            <a:ext cx="2466975" cy="1847850"/>
          </a:xfrm>
          <a:prstGeom prst="rect">
            <a:avLst/>
          </a:prstGeom>
        </p:spPr>
      </p:pic>
      <p:pic>
        <p:nvPicPr>
          <p:cNvPr id="6" name="Immagine 5" descr="NOE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3861048"/>
            <a:ext cx="4320480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61</TotalTime>
  <Words>45</Words>
  <Application>Microsoft Office PowerPoint</Application>
  <PresentationFormat>Presentazione su schermo (4:3)</PresentationFormat>
  <Paragraphs>12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Galassia</vt:lpstr>
      <vt:lpstr>Diapositiva 1</vt:lpstr>
      <vt:lpstr>LES GALERIES LAFAYETTE</vt:lpstr>
      <vt:lpstr>LES MAISONS DE MODE</vt:lpstr>
      <vt:lpstr>Diapositiva 4</vt:lpstr>
      <vt:lpstr>AU PRINTEMPS</vt:lpstr>
      <vt:lpstr>Aux marchés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Comune</cp:lastModifiedBy>
  <cp:revision>8</cp:revision>
  <dcterms:modified xsi:type="dcterms:W3CDTF">2013-01-15T12:01:28Z</dcterms:modified>
</cp:coreProperties>
</file>