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notesMasterIdLst>
    <p:notesMasterId r:id="rId6"/>
  </p:notesMasterIdLst>
  <p:handoutMasterIdLst>
    <p:handoutMasterId r:id="rId7"/>
  </p:handoutMasterIdLst>
  <p:sldIdLst>
    <p:sldId id="666" r:id="rId2"/>
    <p:sldId id="668" r:id="rId3"/>
    <p:sldId id="667" r:id="rId4"/>
    <p:sldId id="680" r:id="rId5"/>
  </p:sldIdLst>
  <p:sldSz cx="9144000" cy="6858000" type="screen4x3"/>
  <p:notesSz cx="6888163" cy="100203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3F0"/>
    <a:srgbClr val="00B0F0"/>
    <a:srgbClr val="003CF4"/>
    <a:srgbClr val="EACED8"/>
    <a:srgbClr val="9590C8"/>
    <a:srgbClr val="D52035"/>
    <a:srgbClr val="35468E"/>
    <a:srgbClr val="07529E"/>
    <a:srgbClr val="00FE36"/>
    <a:srgbClr val="085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247380-12DA-4048-A41D-1893391FB299}" v="1" dt="2021-09-10T21:05:44.4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07" autoAdjust="0"/>
    <p:restoredTop sz="97372" autoAdjust="0"/>
  </p:normalViewPr>
  <p:slideViewPr>
    <p:cSldViewPr>
      <p:cViewPr varScale="1">
        <p:scale>
          <a:sx n="165" d="100"/>
          <a:sy n="165" d="100"/>
        </p:scale>
        <p:origin x="8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WOIRET" userId="c88d37c2c08585e1" providerId="LiveId" clId="{E7E572DA-8E5C-4413-96B6-84A1ABA1E71B}"/>
    <pc:docChg chg="undo custSel modSld">
      <pc:chgData name="Patrick WOIRET" userId="c88d37c2c08585e1" providerId="LiveId" clId="{E7E572DA-8E5C-4413-96B6-84A1ABA1E71B}" dt="2021-09-08T08:13:55.960" v="229" actId="478"/>
      <pc:docMkLst>
        <pc:docMk/>
      </pc:docMkLst>
      <pc:sldChg chg="addSp delSp modSp mod">
        <pc:chgData name="Patrick WOIRET" userId="c88d37c2c08585e1" providerId="LiveId" clId="{E7E572DA-8E5C-4413-96B6-84A1ABA1E71B}" dt="2021-09-08T08:13:55.960" v="229" actId="478"/>
        <pc:sldMkLst>
          <pc:docMk/>
          <pc:sldMk cId="141583839" sldId="667"/>
        </pc:sldMkLst>
        <pc:spChg chg="del mod">
          <ac:chgData name="Patrick WOIRET" userId="c88d37c2c08585e1" providerId="LiveId" clId="{E7E572DA-8E5C-4413-96B6-84A1ABA1E71B}" dt="2021-09-08T08:01:48.180" v="93" actId="478"/>
          <ac:spMkLst>
            <pc:docMk/>
            <pc:sldMk cId="141583839" sldId="667"/>
            <ac:spMk id="4" creationId="{CD15BEA3-588E-4577-B9C4-D5026B6381BA}"/>
          </ac:spMkLst>
        </pc:spChg>
        <pc:spChg chg="del">
          <ac:chgData name="Patrick WOIRET" userId="c88d37c2c08585e1" providerId="LiveId" clId="{E7E572DA-8E5C-4413-96B6-84A1ABA1E71B}" dt="2021-09-08T08:13:55.960" v="229" actId="478"/>
          <ac:spMkLst>
            <pc:docMk/>
            <pc:sldMk cId="141583839" sldId="667"/>
            <ac:spMk id="13" creationId="{7E388AD2-35DF-4A8A-85BC-DACB6C5D7965}"/>
          </ac:spMkLst>
        </pc:spChg>
        <pc:spChg chg="del">
          <ac:chgData name="Patrick WOIRET" userId="c88d37c2c08585e1" providerId="LiveId" clId="{E7E572DA-8E5C-4413-96B6-84A1ABA1E71B}" dt="2021-09-08T08:13:55.960" v="229" actId="478"/>
          <ac:spMkLst>
            <pc:docMk/>
            <pc:sldMk cId="141583839" sldId="667"/>
            <ac:spMk id="14" creationId="{857295CC-6ABC-4850-843C-99197A87B40F}"/>
          </ac:spMkLst>
        </pc:spChg>
        <pc:spChg chg="del">
          <ac:chgData name="Patrick WOIRET" userId="c88d37c2c08585e1" providerId="LiveId" clId="{E7E572DA-8E5C-4413-96B6-84A1ABA1E71B}" dt="2021-09-08T08:13:55.960" v="229" actId="478"/>
          <ac:spMkLst>
            <pc:docMk/>
            <pc:sldMk cId="141583839" sldId="667"/>
            <ac:spMk id="15" creationId="{161DAB2B-5E7D-4213-8855-FD73543CE963}"/>
          </ac:spMkLst>
        </pc:spChg>
        <pc:spChg chg="mod">
          <ac:chgData name="Patrick WOIRET" userId="c88d37c2c08585e1" providerId="LiveId" clId="{E7E572DA-8E5C-4413-96B6-84A1ABA1E71B}" dt="2021-09-08T08:08:35.781" v="196" actId="1036"/>
          <ac:spMkLst>
            <pc:docMk/>
            <pc:sldMk cId="141583839" sldId="667"/>
            <ac:spMk id="17" creationId="{B6D1D7FA-0D1F-4BBF-9F34-C1413E94D88E}"/>
          </ac:spMkLst>
        </pc:spChg>
        <pc:spChg chg="mod">
          <ac:chgData name="Patrick WOIRET" userId="c88d37c2c08585e1" providerId="LiveId" clId="{E7E572DA-8E5C-4413-96B6-84A1ABA1E71B}" dt="2021-09-08T08:08:35.781" v="196" actId="1036"/>
          <ac:spMkLst>
            <pc:docMk/>
            <pc:sldMk cId="141583839" sldId="667"/>
            <ac:spMk id="20" creationId="{849A4050-F469-41E8-B1EA-B0A2B6B78085}"/>
          </ac:spMkLst>
        </pc:spChg>
        <pc:spChg chg="add mod">
          <ac:chgData name="Patrick WOIRET" userId="c88d37c2c08585e1" providerId="LiveId" clId="{E7E572DA-8E5C-4413-96B6-84A1ABA1E71B}" dt="2021-09-08T08:08:10.820" v="194" actId="1076"/>
          <ac:spMkLst>
            <pc:docMk/>
            <pc:sldMk cId="141583839" sldId="667"/>
            <ac:spMk id="21" creationId="{DC7A7625-EE67-49A8-828C-4CEA678412E4}"/>
          </ac:spMkLst>
        </pc:spChg>
        <pc:spChg chg="mod">
          <ac:chgData name="Patrick WOIRET" userId="c88d37c2c08585e1" providerId="LiveId" clId="{E7E572DA-8E5C-4413-96B6-84A1ABA1E71B}" dt="2021-09-08T08:07:50.819" v="155" actId="14100"/>
          <ac:spMkLst>
            <pc:docMk/>
            <pc:sldMk cId="141583839" sldId="667"/>
            <ac:spMk id="22" creationId="{19A9C611-0BEC-4F4F-937D-557E130B544C}"/>
          </ac:spMkLst>
        </pc:spChg>
        <pc:spChg chg="add del mod">
          <ac:chgData name="Patrick WOIRET" userId="c88d37c2c08585e1" providerId="LiveId" clId="{E7E572DA-8E5C-4413-96B6-84A1ABA1E71B}" dt="2021-09-08T07:59:16.024" v="53" actId="478"/>
          <ac:spMkLst>
            <pc:docMk/>
            <pc:sldMk cId="141583839" sldId="667"/>
            <ac:spMk id="23" creationId="{235CA1EC-91A0-4ACB-BD7E-68DAD7074D6A}"/>
          </ac:spMkLst>
        </pc:spChg>
        <pc:spChg chg="add mod">
          <ac:chgData name="Patrick WOIRET" userId="c88d37c2c08585e1" providerId="LiveId" clId="{E7E572DA-8E5C-4413-96B6-84A1ABA1E71B}" dt="2021-09-08T08:08:35.781" v="196" actId="1036"/>
          <ac:spMkLst>
            <pc:docMk/>
            <pc:sldMk cId="141583839" sldId="667"/>
            <ac:spMk id="25" creationId="{20C32FF3-556B-4AD5-959F-8B5F8717E4FE}"/>
          </ac:spMkLst>
        </pc:spChg>
        <pc:spChg chg="mod">
          <ac:chgData name="Patrick WOIRET" userId="c88d37c2c08585e1" providerId="LiveId" clId="{E7E572DA-8E5C-4413-96B6-84A1ABA1E71B}" dt="2021-09-08T08:12:07.749" v="227" actId="14100"/>
          <ac:spMkLst>
            <pc:docMk/>
            <pc:sldMk cId="141583839" sldId="667"/>
            <ac:spMk id="27" creationId="{EABB8DDB-A521-4018-98BB-05D9BE293F9F}"/>
          </ac:spMkLst>
        </pc:spChg>
        <pc:spChg chg="add mod">
          <ac:chgData name="Patrick WOIRET" userId="c88d37c2c08585e1" providerId="LiveId" clId="{E7E572DA-8E5C-4413-96B6-84A1ABA1E71B}" dt="2021-09-08T08:08:10.820" v="194" actId="1076"/>
          <ac:spMkLst>
            <pc:docMk/>
            <pc:sldMk cId="141583839" sldId="667"/>
            <ac:spMk id="28" creationId="{D71A3E56-2460-4CB3-96BD-B53EF6DAECB9}"/>
          </ac:spMkLst>
        </pc:spChg>
        <pc:spChg chg="add del mod">
          <ac:chgData name="Patrick WOIRET" userId="c88d37c2c08585e1" providerId="LiveId" clId="{E7E572DA-8E5C-4413-96B6-84A1ABA1E71B}" dt="2021-09-08T08:07:18.461" v="150" actId="478"/>
          <ac:spMkLst>
            <pc:docMk/>
            <pc:sldMk cId="141583839" sldId="667"/>
            <ac:spMk id="29" creationId="{3DAD2B0D-E440-4712-A39A-68EC6493C578}"/>
          </ac:spMkLst>
        </pc:spChg>
        <pc:spChg chg="add del mod">
          <ac:chgData name="Patrick WOIRET" userId="c88d37c2c08585e1" providerId="LiveId" clId="{E7E572DA-8E5C-4413-96B6-84A1ABA1E71B}" dt="2021-09-08T07:59:16.024" v="53" actId="478"/>
          <ac:spMkLst>
            <pc:docMk/>
            <pc:sldMk cId="141583839" sldId="667"/>
            <ac:spMk id="30" creationId="{5E1E9869-07A5-44F8-AEB1-82CC92653DA0}"/>
          </ac:spMkLst>
        </pc:spChg>
        <pc:spChg chg="add del mod">
          <ac:chgData name="Patrick WOIRET" userId="c88d37c2c08585e1" providerId="LiveId" clId="{E7E572DA-8E5C-4413-96B6-84A1ABA1E71B}" dt="2021-09-08T07:59:16.024" v="53" actId="478"/>
          <ac:spMkLst>
            <pc:docMk/>
            <pc:sldMk cId="141583839" sldId="667"/>
            <ac:spMk id="31" creationId="{E0C1766D-C8CB-454C-9078-D21DE70FEDA3}"/>
          </ac:spMkLst>
        </pc:spChg>
        <pc:spChg chg="add mod">
          <ac:chgData name="Patrick WOIRET" userId="c88d37c2c08585e1" providerId="LiveId" clId="{E7E572DA-8E5C-4413-96B6-84A1ABA1E71B}" dt="2021-09-08T08:08:35.781" v="196" actId="1036"/>
          <ac:spMkLst>
            <pc:docMk/>
            <pc:sldMk cId="141583839" sldId="667"/>
            <ac:spMk id="32" creationId="{FDD13616-A29A-46E5-98ED-98A95394F7D3}"/>
          </ac:spMkLst>
        </pc:spChg>
        <pc:spChg chg="add mod">
          <ac:chgData name="Patrick WOIRET" userId="c88d37c2c08585e1" providerId="LiveId" clId="{E7E572DA-8E5C-4413-96B6-84A1ABA1E71B}" dt="2021-09-08T08:08:35.781" v="196" actId="1036"/>
          <ac:spMkLst>
            <pc:docMk/>
            <pc:sldMk cId="141583839" sldId="667"/>
            <ac:spMk id="33" creationId="{F8464FA5-179D-44B5-8466-2180D44F695B}"/>
          </ac:spMkLst>
        </pc:spChg>
        <pc:spChg chg="add mod">
          <ac:chgData name="Patrick WOIRET" userId="c88d37c2c08585e1" providerId="LiveId" clId="{E7E572DA-8E5C-4413-96B6-84A1ABA1E71B}" dt="2021-09-08T08:08:35.781" v="196" actId="1036"/>
          <ac:spMkLst>
            <pc:docMk/>
            <pc:sldMk cId="141583839" sldId="667"/>
            <ac:spMk id="34" creationId="{999C6002-147E-4244-8A6A-51B0770F729E}"/>
          </ac:spMkLst>
        </pc:spChg>
        <pc:spChg chg="add mod">
          <ac:chgData name="Patrick WOIRET" userId="c88d37c2c08585e1" providerId="LiveId" clId="{E7E572DA-8E5C-4413-96B6-84A1ABA1E71B}" dt="2021-09-08T08:08:35.781" v="196" actId="1036"/>
          <ac:spMkLst>
            <pc:docMk/>
            <pc:sldMk cId="141583839" sldId="667"/>
            <ac:spMk id="35" creationId="{342520AA-5AA2-4FF1-96D3-826A28A8E25A}"/>
          </ac:spMkLst>
        </pc:spChg>
        <pc:spChg chg="add mod">
          <ac:chgData name="Patrick WOIRET" userId="c88d37c2c08585e1" providerId="LiveId" clId="{E7E572DA-8E5C-4413-96B6-84A1ABA1E71B}" dt="2021-09-08T08:08:35.781" v="196" actId="1036"/>
          <ac:spMkLst>
            <pc:docMk/>
            <pc:sldMk cId="141583839" sldId="667"/>
            <ac:spMk id="36" creationId="{0F354EF6-F831-4460-A32F-24B1B439E7BC}"/>
          </ac:spMkLst>
        </pc:spChg>
        <pc:spChg chg="add del mod">
          <ac:chgData name="Patrick WOIRET" userId="c88d37c2c08585e1" providerId="LiveId" clId="{E7E572DA-8E5C-4413-96B6-84A1ABA1E71B}" dt="2021-09-08T07:59:16.024" v="53" actId="478"/>
          <ac:spMkLst>
            <pc:docMk/>
            <pc:sldMk cId="141583839" sldId="667"/>
            <ac:spMk id="37" creationId="{3CD55BD5-7BE2-4EC3-B2EF-CDF5DFA597AE}"/>
          </ac:spMkLst>
        </pc:spChg>
        <pc:spChg chg="add del mod">
          <ac:chgData name="Patrick WOIRET" userId="c88d37c2c08585e1" providerId="LiveId" clId="{E7E572DA-8E5C-4413-96B6-84A1ABA1E71B}" dt="2021-09-08T08:07:18.461" v="150" actId="478"/>
          <ac:spMkLst>
            <pc:docMk/>
            <pc:sldMk cId="141583839" sldId="667"/>
            <ac:spMk id="38" creationId="{1C66C4F1-E743-4277-A063-845C0993DE65}"/>
          </ac:spMkLst>
        </pc:spChg>
        <pc:spChg chg="add del mod">
          <ac:chgData name="Patrick WOIRET" userId="c88d37c2c08585e1" providerId="LiveId" clId="{E7E572DA-8E5C-4413-96B6-84A1ABA1E71B}" dt="2021-09-08T08:07:18.461" v="150" actId="478"/>
          <ac:spMkLst>
            <pc:docMk/>
            <pc:sldMk cId="141583839" sldId="667"/>
            <ac:spMk id="39" creationId="{DEC1B255-4702-42F2-819B-48B151D70E94}"/>
          </ac:spMkLst>
        </pc:spChg>
        <pc:spChg chg="add del mod">
          <ac:chgData name="Patrick WOIRET" userId="c88d37c2c08585e1" providerId="LiveId" clId="{E7E572DA-8E5C-4413-96B6-84A1ABA1E71B}" dt="2021-09-08T08:07:18.461" v="150" actId="478"/>
          <ac:spMkLst>
            <pc:docMk/>
            <pc:sldMk cId="141583839" sldId="667"/>
            <ac:spMk id="40" creationId="{EB790DB2-EE93-4A9D-B0FB-54D53F1688EB}"/>
          </ac:spMkLst>
        </pc:spChg>
        <pc:spChg chg="add mod">
          <ac:chgData name="Patrick WOIRET" userId="c88d37c2c08585e1" providerId="LiveId" clId="{E7E572DA-8E5C-4413-96B6-84A1ABA1E71B}" dt="2021-09-08T08:08:10.820" v="194" actId="1076"/>
          <ac:spMkLst>
            <pc:docMk/>
            <pc:sldMk cId="141583839" sldId="667"/>
            <ac:spMk id="41" creationId="{72C39D3C-1985-4C6B-A1D3-B23B20617CDF}"/>
          </ac:spMkLst>
        </pc:spChg>
        <pc:spChg chg="add del mod">
          <ac:chgData name="Patrick WOIRET" userId="c88d37c2c08585e1" providerId="LiveId" clId="{E7E572DA-8E5C-4413-96B6-84A1ABA1E71B}" dt="2021-09-08T07:59:16.024" v="53" actId="478"/>
          <ac:spMkLst>
            <pc:docMk/>
            <pc:sldMk cId="141583839" sldId="667"/>
            <ac:spMk id="42" creationId="{96F447A7-74D0-4851-AA54-F911E2CB8C09}"/>
          </ac:spMkLst>
        </pc:spChg>
        <pc:spChg chg="add mod">
          <ac:chgData name="Patrick WOIRET" userId="c88d37c2c08585e1" providerId="LiveId" clId="{E7E572DA-8E5C-4413-96B6-84A1ABA1E71B}" dt="2021-09-08T08:08:35.781" v="196" actId="1036"/>
          <ac:spMkLst>
            <pc:docMk/>
            <pc:sldMk cId="141583839" sldId="667"/>
            <ac:spMk id="43" creationId="{121C04CF-EFEB-4CD7-B398-09BAEEBBA62B}"/>
          </ac:spMkLst>
        </pc:spChg>
        <pc:spChg chg="add mod">
          <ac:chgData name="Patrick WOIRET" userId="c88d37c2c08585e1" providerId="LiveId" clId="{E7E572DA-8E5C-4413-96B6-84A1ABA1E71B}" dt="2021-09-08T08:08:10.820" v="194" actId="1076"/>
          <ac:spMkLst>
            <pc:docMk/>
            <pc:sldMk cId="141583839" sldId="667"/>
            <ac:spMk id="44" creationId="{562C6138-2DF8-4534-B195-84E5484E6DBD}"/>
          </ac:spMkLst>
        </pc:spChg>
        <pc:spChg chg="add del mod">
          <ac:chgData name="Patrick WOIRET" userId="c88d37c2c08585e1" providerId="LiveId" clId="{E7E572DA-8E5C-4413-96B6-84A1ABA1E71B}" dt="2021-09-08T07:59:16.024" v="53" actId="478"/>
          <ac:spMkLst>
            <pc:docMk/>
            <pc:sldMk cId="141583839" sldId="667"/>
            <ac:spMk id="45" creationId="{17DFA686-5AFB-42E6-8908-86DC3E95FD05}"/>
          </ac:spMkLst>
        </pc:spChg>
        <pc:spChg chg="add mod">
          <ac:chgData name="Patrick WOIRET" userId="c88d37c2c08585e1" providerId="LiveId" clId="{E7E572DA-8E5C-4413-96B6-84A1ABA1E71B}" dt="2021-09-08T08:08:35.781" v="196" actId="1036"/>
          <ac:spMkLst>
            <pc:docMk/>
            <pc:sldMk cId="141583839" sldId="667"/>
            <ac:spMk id="46" creationId="{2E0CAB5C-A585-47DB-A1C7-21BDE94122E5}"/>
          </ac:spMkLst>
        </pc:spChg>
        <pc:spChg chg="add mod">
          <ac:chgData name="Patrick WOIRET" userId="c88d37c2c08585e1" providerId="LiveId" clId="{E7E572DA-8E5C-4413-96B6-84A1ABA1E71B}" dt="2021-09-08T08:08:35.781" v="196" actId="1036"/>
          <ac:spMkLst>
            <pc:docMk/>
            <pc:sldMk cId="141583839" sldId="667"/>
            <ac:spMk id="47" creationId="{FD3A21EE-B28A-476E-900C-61724319BDD5}"/>
          </ac:spMkLst>
        </pc:spChg>
        <pc:spChg chg="add mod">
          <ac:chgData name="Patrick WOIRET" userId="c88d37c2c08585e1" providerId="LiveId" clId="{E7E572DA-8E5C-4413-96B6-84A1ABA1E71B}" dt="2021-09-08T08:08:35.781" v="196" actId="1036"/>
          <ac:spMkLst>
            <pc:docMk/>
            <pc:sldMk cId="141583839" sldId="667"/>
            <ac:spMk id="48" creationId="{0A389780-FF9E-4681-8755-F9D2C66ED925}"/>
          </ac:spMkLst>
        </pc:spChg>
        <pc:spChg chg="add mod">
          <ac:chgData name="Patrick WOIRET" userId="c88d37c2c08585e1" providerId="LiveId" clId="{E7E572DA-8E5C-4413-96B6-84A1ABA1E71B}" dt="2021-09-08T08:08:35.781" v="196" actId="1036"/>
          <ac:spMkLst>
            <pc:docMk/>
            <pc:sldMk cId="141583839" sldId="667"/>
            <ac:spMk id="49" creationId="{FF19F7CB-EE3F-4529-8A16-6E83D45C010A}"/>
          </ac:spMkLst>
        </pc:spChg>
        <pc:spChg chg="add mod">
          <ac:chgData name="Patrick WOIRET" userId="c88d37c2c08585e1" providerId="LiveId" clId="{E7E572DA-8E5C-4413-96B6-84A1ABA1E71B}" dt="2021-09-08T08:08:35.781" v="196" actId="1036"/>
          <ac:spMkLst>
            <pc:docMk/>
            <pc:sldMk cId="141583839" sldId="667"/>
            <ac:spMk id="50" creationId="{C84EE7FF-BE22-47C3-8A5A-34025A1671CC}"/>
          </ac:spMkLst>
        </pc:spChg>
        <pc:spChg chg="add mod">
          <ac:chgData name="Patrick WOIRET" userId="c88d37c2c08585e1" providerId="LiveId" clId="{E7E572DA-8E5C-4413-96B6-84A1ABA1E71B}" dt="2021-09-08T08:08:35.781" v="196" actId="1036"/>
          <ac:spMkLst>
            <pc:docMk/>
            <pc:sldMk cId="141583839" sldId="667"/>
            <ac:spMk id="51" creationId="{3FFC4759-E7DD-49D0-9656-5996515A4CC3}"/>
          </ac:spMkLst>
        </pc:spChg>
        <pc:spChg chg="add mod">
          <ac:chgData name="Patrick WOIRET" userId="c88d37c2c08585e1" providerId="LiveId" clId="{E7E572DA-8E5C-4413-96B6-84A1ABA1E71B}" dt="2021-09-08T08:08:51.817" v="197" actId="1076"/>
          <ac:spMkLst>
            <pc:docMk/>
            <pc:sldMk cId="141583839" sldId="667"/>
            <ac:spMk id="52" creationId="{9DFBBD65-5A11-4793-B529-7B0848FEEC0C}"/>
          </ac:spMkLst>
        </pc:spChg>
        <pc:spChg chg="add mod">
          <ac:chgData name="Patrick WOIRET" userId="c88d37c2c08585e1" providerId="LiveId" clId="{E7E572DA-8E5C-4413-96B6-84A1ABA1E71B}" dt="2021-09-08T08:12:20.769" v="228" actId="1076"/>
          <ac:spMkLst>
            <pc:docMk/>
            <pc:sldMk cId="141583839" sldId="667"/>
            <ac:spMk id="53" creationId="{E8A6F22E-1A81-4B1F-9FD1-37AA0D4B129C}"/>
          </ac:spMkLst>
        </pc:spChg>
        <pc:spChg chg="add mod">
          <ac:chgData name="Patrick WOIRET" userId="c88d37c2c08585e1" providerId="LiveId" clId="{E7E572DA-8E5C-4413-96B6-84A1ABA1E71B}" dt="2021-09-08T08:12:20.769" v="228" actId="1076"/>
          <ac:spMkLst>
            <pc:docMk/>
            <pc:sldMk cId="141583839" sldId="667"/>
            <ac:spMk id="54" creationId="{FFE5ACD6-E3B4-4377-8FB0-0AB322446581}"/>
          </ac:spMkLst>
        </pc:spChg>
        <pc:spChg chg="add mod">
          <ac:chgData name="Patrick WOIRET" userId="c88d37c2c08585e1" providerId="LiveId" clId="{E7E572DA-8E5C-4413-96B6-84A1ABA1E71B}" dt="2021-09-08T08:12:20.769" v="228" actId="1076"/>
          <ac:spMkLst>
            <pc:docMk/>
            <pc:sldMk cId="141583839" sldId="667"/>
            <ac:spMk id="55" creationId="{EB38C44B-F2D4-418C-82B0-A3D98DF71C24}"/>
          </ac:spMkLst>
        </pc:spChg>
        <pc:spChg chg="add mod">
          <ac:chgData name="Patrick WOIRET" userId="c88d37c2c08585e1" providerId="LiveId" clId="{E7E572DA-8E5C-4413-96B6-84A1ABA1E71B}" dt="2021-09-08T08:12:20.769" v="228" actId="1076"/>
          <ac:spMkLst>
            <pc:docMk/>
            <pc:sldMk cId="141583839" sldId="667"/>
            <ac:spMk id="56" creationId="{528CD7DF-0AC7-4F20-BFEC-D4396D469B90}"/>
          </ac:spMkLst>
        </pc:spChg>
        <pc:spChg chg="add mod">
          <ac:chgData name="Patrick WOIRET" userId="c88d37c2c08585e1" providerId="LiveId" clId="{E7E572DA-8E5C-4413-96B6-84A1ABA1E71B}" dt="2021-09-08T08:12:20.769" v="228" actId="1076"/>
          <ac:spMkLst>
            <pc:docMk/>
            <pc:sldMk cId="141583839" sldId="667"/>
            <ac:spMk id="57" creationId="{5CD2589A-601F-491B-9EE0-38B38665110D}"/>
          </ac:spMkLst>
        </pc:spChg>
        <pc:spChg chg="add mod">
          <ac:chgData name="Patrick WOIRET" userId="c88d37c2c08585e1" providerId="LiveId" clId="{E7E572DA-8E5C-4413-96B6-84A1ABA1E71B}" dt="2021-09-08T08:12:20.769" v="228" actId="1076"/>
          <ac:spMkLst>
            <pc:docMk/>
            <pc:sldMk cId="141583839" sldId="667"/>
            <ac:spMk id="58" creationId="{EE8BB6F0-471E-435C-A43B-6E0F6CC57B75}"/>
          </ac:spMkLst>
        </pc:spChg>
        <pc:spChg chg="add del mod">
          <ac:chgData name="Patrick WOIRET" userId="c88d37c2c08585e1" providerId="LiveId" clId="{E7E572DA-8E5C-4413-96B6-84A1ABA1E71B}" dt="2021-09-08T08:11:02.914" v="216" actId="478"/>
          <ac:spMkLst>
            <pc:docMk/>
            <pc:sldMk cId="141583839" sldId="667"/>
            <ac:spMk id="59" creationId="{BE8E3040-983D-41D8-9483-0993F3163402}"/>
          </ac:spMkLst>
        </pc:spChg>
        <pc:spChg chg="add mod">
          <ac:chgData name="Patrick WOIRET" userId="c88d37c2c08585e1" providerId="LiveId" clId="{E7E572DA-8E5C-4413-96B6-84A1ABA1E71B}" dt="2021-09-08T08:12:20.769" v="228" actId="1076"/>
          <ac:spMkLst>
            <pc:docMk/>
            <pc:sldMk cId="141583839" sldId="667"/>
            <ac:spMk id="60" creationId="{D8F92DF4-EC55-43FB-94ED-76F76CB94DA8}"/>
          </ac:spMkLst>
        </pc:spChg>
        <pc:spChg chg="add mod">
          <ac:chgData name="Patrick WOIRET" userId="c88d37c2c08585e1" providerId="LiveId" clId="{E7E572DA-8E5C-4413-96B6-84A1ABA1E71B}" dt="2021-09-08T08:12:20.769" v="228" actId="1076"/>
          <ac:spMkLst>
            <pc:docMk/>
            <pc:sldMk cId="141583839" sldId="667"/>
            <ac:spMk id="61" creationId="{7F9C4CCE-FE13-431E-AF25-9259C055FC69}"/>
          </ac:spMkLst>
        </pc:spChg>
        <pc:spChg chg="add mod">
          <ac:chgData name="Patrick WOIRET" userId="c88d37c2c08585e1" providerId="LiveId" clId="{E7E572DA-8E5C-4413-96B6-84A1ABA1E71B}" dt="2021-09-08T08:12:20.769" v="228" actId="1076"/>
          <ac:spMkLst>
            <pc:docMk/>
            <pc:sldMk cId="141583839" sldId="667"/>
            <ac:spMk id="62" creationId="{FC9F7E72-4C82-4455-BB07-6F0DB23352D8}"/>
          </ac:spMkLst>
        </pc:spChg>
        <pc:spChg chg="add mod">
          <ac:chgData name="Patrick WOIRET" userId="c88d37c2c08585e1" providerId="LiveId" clId="{E7E572DA-8E5C-4413-96B6-84A1ABA1E71B}" dt="2021-09-08T08:12:20.769" v="228" actId="1076"/>
          <ac:spMkLst>
            <pc:docMk/>
            <pc:sldMk cId="141583839" sldId="667"/>
            <ac:spMk id="63" creationId="{E0443213-CB85-4134-A3DD-19A6E5F03369}"/>
          </ac:spMkLst>
        </pc:spChg>
        <pc:picChg chg="mod">
          <ac:chgData name="Patrick WOIRET" userId="c88d37c2c08585e1" providerId="LiveId" clId="{E7E572DA-8E5C-4413-96B6-84A1ABA1E71B}" dt="2021-09-08T08:02:37.434" v="99" actId="14100"/>
          <ac:picMkLst>
            <pc:docMk/>
            <pc:sldMk cId="141583839" sldId="667"/>
            <ac:picMk id="8" creationId="{02E3A5A5-2533-4743-A68A-161941ADD35F}"/>
          </ac:picMkLst>
        </pc:picChg>
        <pc:picChg chg="mod">
          <ac:chgData name="Patrick WOIRET" userId="c88d37c2c08585e1" providerId="LiveId" clId="{E7E572DA-8E5C-4413-96B6-84A1ABA1E71B}" dt="2021-09-08T08:02:46.427" v="100" actId="14100"/>
          <ac:picMkLst>
            <pc:docMk/>
            <pc:sldMk cId="141583839" sldId="667"/>
            <ac:picMk id="18" creationId="{421DD48B-75E3-43ED-8C87-ED5510044759}"/>
          </ac:picMkLst>
        </pc:picChg>
        <pc:picChg chg="mod">
          <ac:chgData name="Patrick WOIRET" userId="c88d37c2c08585e1" providerId="LiveId" clId="{E7E572DA-8E5C-4413-96B6-84A1ABA1E71B}" dt="2021-09-08T08:02:52.998" v="101" actId="14100"/>
          <ac:picMkLst>
            <pc:docMk/>
            <pc:sldMk cId="141583839" sldId="667"/>
            <ac:picMk id="24" creationId="{BE4EAF22-D3E7-4281-8C84-D0DA6D215281}"/>
          </ac:picMkLst>
        </pc:picChg>
        <pc:picChg chg="mod">
          <ac:chgData name="Patrick WOIRET" userId="c88d37c2c08585e1" providerId="LiveId" clId="{E7E572DA-8E5C-4413-96B6-84A1ABA1E71B}" dt="2021-09-08T08:02:20.277" v="98" actId="1035"/>
          <ac:picMkLst>
            <pc:docMk/>
            <pc:sldMk cId="141583839" sldId="667"/>
            <ac:picMk id="26" creationId="{DE45B12E-6158-4903-8A81-A18A15EC0363}"/>
          </ac:picMkLst>
        </pc:picChg>
      </pc:sldChg>
    </pc:docChg>
  </pc:docChgLst>
  <pc:docChgLst>
    <pc:chgData name="Patrick WOIRET" userId="c88d37c2c08585e1" providerId="LiveId" clId="{0E247380-12DA-4048-A41D-1893391FB299}"/>
    <pc:docChg chg="modSld">
      <pc:chgData name="Patrick WOIRET" userId="c88d37c2c08585e1" providerId="LiveId" clId="{0E247380-12DA-4048-A41D-1893391FB299}" dt="2021-09-10T19:31:50.979" v="100" actId="20577"/>
      <pc:docMkLst>
        <pc:docMk/>
      </pc:docMkLst>
      <pc:sldChg chg="modSp mod">
        <pc:chgData name="Patrick WOIRET" userId="c88d37c2c08585e1" providerId="LiveId" clId="{0E247380-12DA-4048-A41D-1893391FB299}" dt="2021-09-10T19:31:50.979" v="100" actId="20577"/>
        <pc:sldMkLst>
          <pc:docMk/>
          <pc:sldMk cId="3389860129" sldId="668"/>
        </pc:sldMkLst>
        <pc:spChg chg="mod">
          <ac:chgData name="Patrick WOIRET" userId="c88d37c2c08585e1" providerId="LiveId" clId="{0E247380-12DA-4048-A41D-1893391FB299}" dt="2021-09-10T19:31:50.979" v="100" actId="20577"/>
          <ac:spMkLst>
            <pc:docMk/>
            <pc:sldMk cId="3389860129" sldId="668"/>
            <ac:spMk id="5" creationId="{F6788E1F-432D-4143-A4DA-7401994B76FA}"/>
          </ac:spMkLst>
        </pc:spChg>
      </pc:sldChg>
    </pc:docChg>
  </pc:docChgLst>
  <pc:docChgLst>
    <pc:chgData name="Patrick WOIRET" userId="c88d37c2c08585e1" providerId="LiveId" clId="{DF8F16C9-5A52-462A-B42A-BDC9D04E1D1E}"/>
    <pc:docChg chg="undo custSel addSld delSld modSld modMainMaster">
      <pc:chgData name="Patrick WOIRET" userId="c88d37c2c08585e1" providerId="LiveId" clId="{DF8F16C9-5A52-462A-B42A-BDC9D04E1D1E}" dt="2021-09-07T07:50:28.217" v="1318" actId="729"/>
      <pc:docMkLst>
        <pc:docMk/>
      </pc:docMkLst>
      <pc:sldChg chg="delSp modSp del mod">
        <pc:chgData name="Patrick WOIRET" userId="c88d37c2c08585e1" providerId="LiveId" clId="{DF8F16C9-5A52-462A-B42A-BDC9D04E1D1E}" dt="2021-08-22T15:06:57.858" v="422" actId="47"/>
        <pc:sldMkLst>
          <pc:docMk/>
          <pc:sldMk cId="2746539567" sldId="659"/>
        </pc:sldMkLst>
        <pc:spChg chg="del mod">
          <ac:chgData name="Patrick WOIRET" userId="c88d37c2c08585e1" providerId="LiveId" clId="{DF8F16C9-5A52-462A-B42A-BDC9D04E1D1E}" dt="2021-08-22T14:21:19.702" v="197" actId="21"/>
          <ac:spMkLst>
            <pc:docMk/>
            <pc:sldMk cId="2746539567" sldId="659"/>
            <ac:spMk id="17" creationId="{C85D6728-AF83-458D-8356-3A1153BC89C4}"/>
          </ac:spMkLst>
        </pc:spChg>
        <pc:picChg chg="del">
          <ac:chgData name="Patrick WOIRET" userId="c88d37c2c08585e1" providerId="LiveId" clId="{DF8F16C9-5A52-462A-B42A-BDC9D04E1D1E}" dt="2021-08-22T14:21:19.702" v="197" actId="21"/>
          <ac:picMkLst>
            <pc:docMk/>
            <pc:sldMk cId="2746539567" sldId="659"/>
            <ac:picMk id="3" creationId="{D2984D7F-EE40-4E4D-9201-A25C9786977C}"/>
          </ac:picMkLst>
        </pc:picChg>
      </pc:sldChg>
      <pc:sldChg chg="addSp delSp modSp del mod">
        <pc:chgData name="Patrick WOIRET" userId="c88d37c2c08585e1" providerId="LiveId" clId="{DF8F16C9-5A52-462A-B42A-BDC9D04E1D1E}" dt="2021-08-22T15:06:56.584" v="421" actId="47"/>
        <pc:sldMkLst>
          <pc:docMk/>
          <pc:sldMk cId="4033096330" sldId="660"/>
        </pc:sldMkLst>
        <pc:spChg chg="del">
          <ac:chgData name="Patrick WOIRET" userId="c88d37c2c08585e1" providerId="LiveId" clId="{DF8F16C9-5A52-462A-B42A-BDC9D04E1D1E}" dt="2021-08-22T14:15:05.761" v="121" actId="478"/>
          <ac:spMkLst>
            <pc:docMk/>
            <pc:sldMk cId="4033096330" sldId="660"/>
            <ac:spMk id="5" creationId="{5B27F907-154E-4D0B-A542-E9A3A4FC6D7E}"/>
          </ac:spMkLst>
        </pc:spChg>
        <pc:spChg chg="add del mod">
          <ac:chgData name="Patrick WOIRET" userId="c88d37c2c08585e1" providerId="LiveId" clId="{DF8F16C9-5A52-462A-B42A-BDC9D04E1D1E}" dt="2021-08-22T14:20:22.891" v="189" actId="21"/>
          <ac:spMkLst>
            <pc:docMk/>
            <pc:sldMk cId="4033096330" sldId="660"/>
            <ac:spMk id="7" creationId="{461CE2AD-6728-4FDA-BCFB-2ABF8DD105F2}"/>
          </ac:spMkLst>
        </pc:spChg>
      </pc:sldChg>
      <pc:sldChg chg="addSp delSp modSp del mod">
        <pc:chgData name="Patrick WOIRET" userId="c88d37c2c08585e1" providerId="LiveId" clId="{DF8F16C9-5A52-462A-B42A-BDC9D04E1D1E}" dt="2021-08-22T15:06:55.016" v="420" actId="47"/>
        <pc:sldMkLst>
          <pc:docMk/>
          <pc:sldMk cId="558959735" sldId="661"/>
        </pc:sldMkLst>
        <pc:spChg chg="add del mod">
          <ac:chgData name="Patrick WOIRET" userId="c88d37c2c08585e1" providerId="LiveId" clId="{DF8F16C9-5A52-462A-B42A-BDC9D04E1D1E}" dt="2021-08-22T14:23:18.988" v="293" actId="21"/>
          <ac:spMkLst>
            <pc:docMk/>
            <pc:sldMk cId="558959735" sldId="661"/>
            <ac:spMk id="8" creationId="{A61070CB-AE7E-4E09-B937-AF9D960D8E32}"/>
          </ac:spMkLst>
        </pc:spChg>
        <pc:picChg chg="del">
          <ac:chgData name="Patrick WOIRET" userId="c88d37c2c08585e1" providerId="LiveId" clId="{DF8F16C9-5A52-462A-B42A-BDC9D04E1D1E}" dt="2021-08-22T14:16:03.935" v="156" actId="478"/>
          <ac:picMkLst>
            <pc:docMk/>
            <pc:sldMk cId="558959735" sldId="661"/>
            <ac:picMk id="3" creationId="{3E93C687-3097-4326-814C-90B12E7BB296}"/>
          </ac:picMkLst>
        </pc:picChg>
        <pc:picChg chg="add del mod">
          <ac:chgData name="Patrick WOIRET" userId="c88d37c2c08585e1" providerId="LiveId" clId="{DF8F16C9-5A52-462A-B42A-BDC9D04E1D1E}" dt="2021-08-22T14:23:18.988" v="293" actId="21"/>
          <ac:picMkLst>
            <pc:docMk/>
            <pc:sldMk cId="558959735" sldId="661"/>
            <ac:picMk id="7" creationId="{EE7A867C-08B1-4994-9EB9-B755E41522C4}"/>
          </ac:picMkLst>
        </pc:picChg>
      </pc:sldChg>
      <pc:sldChg chg="del">
        <pc:chgData name="Patrick WOIRET" userId="c88d37c2c08585e1" providerId="LiveId" clId="{DF8F16C9-5A52-462A-B42A-BDC9D04E1D1E}" dt="2021-08-22T13:58:41.847" v="6" actId="47"/>
        <pc:sldMkLst>
          <pc:docMk/>
          <pc:sldMk cId="323837047" sldId="663"/>
        </pc:sldMkLst>
      </pc:sldChg>
      <pc:sldChg chg="del">
        <pc:chgData name="Patrick WOIRET" userId="c88d37c2c08585e1" providerId="LiveId" clId="{DF8F16C9-5A52-462A-B42A-BDC9D04E1D1E}" dt="2021-08-22T13:58:08.371" v="0" actId="47"/>
        <pc:sldMkLst>
          <pc:docMk/>
          <pc:sldMk cId="3863609606" sldId="664"/>
        </pc:sldMkLst>
      </pc:sldChg>
      <pc:sldChg chg="del">
        <pc:chgData name="Patrick WOIRET" userId="c88d37c2c08585e1" providerId="LiveId" clId="{DF8F16C9-5A52-462A-B42A-BDC9D04E1D1E}" dt="2021-08-22T15:06:53.687" v="419" actId="47"/>
        <pc:sldMkLst>
          <pc:docMk/>
          <pc:sldMk cId="2157868535" sldId="665"/>
        </pc:sldMkLst>
      </pc:sldChg>
      <pc:sldChg chg="addSp delSp modSp mod modClrScheme chgLayout">
        <pc:chgData name="Patrick WOIRET" userId="c88d37c2c08585e1" providerId="LiveId" clId="{DF8F16C9-5A52-462A-B42A-BDC9D04E1D1E}" dt="2021-09-06T19:31:01.112" v="1317" actId="1076"/>
        <pc:sldMkLst>
          <pc:docMk/>
          <pc:sldMk cId="2579418592" sldId="666"/>
        </pc:sldMkLst>
        <pc:spChg chg="del">
          <ac:chgData name="Patrick WOIRET" userId="c88d37c2c08585e1" providerId="LiveId" clId="{DF8F16C9-5A52-462A-B42A-BDC9D04E1D1E}" dt="2021-08-26T08:58:02.756" v="951" actId="478"/>
          <ac:spMkLst>
            <pc:docMk/>
            <pc:sldMk cId="2579418592" sldId="666"/>
            <ac:spMk id="2" creationId="{4B2020C5-5544-490B-AE09-43402E852A7B}"/>
          </ac:spMkLst>
        </pc:spChg>
        <pc:spChg chg="del">
          <ac:chgData name="Patrick WOIRET" userId="c88d37c2c08585e1" providerId="LiveId" clId="{DF8F16C9-5A52-462A-B42A-BDC9D04E1D1E}" dt="2021-08-26T09:20:11.262" v="963" actId="478"/>
          <ac:spMkLst>
            <pc:docMk/>
            <pc:sldMk cId="2579418592" sldId="666"/>
            <ac:spMk id="3" creationId="{0C8541F4-3C54-4243-B556-C6C5521F43BD}"/>
          </ac:spMkLst>
        </pc:spChg>
        <pc:spChg chg="del mod">
          <ac:chgData name="Patrick WOIRET" userId="c88d37c2c08585e1" providerId="LiveId" clId="{DF8F16C9-5A52-462A-B42A-BDC9D04E1D1E}" dt="2021-08-26T09:18:42.757" v="955" actId="478"/>
          <ac:spMkLst>
            <pc:docMk/>
            <pc:sldMk cId="2579418592" sldId="666"/>
            <ac:spMk id="5" creationId="{F6788E1F-432D-4143-A4DA-7401994B76FA}"/>
          </ac:spMkLst>
        </pc:spChg>
        <pc:spChg chg="add del mod">
          <ac:chgData name="Patrick WOIRET" userId="c88d37c2c08585e1" providerId="LiveId" clId="{DF8F16C9-5A52-462A-B42A-BDC9D04E1D1E}" dt="2021-08-26T09:20:18.540" v="964" actId="478"/>
          <ac:spMkLst>
            <pc:docMk/>
            <pc:sldMk cId="2579418592" sldId="666"/>
            <ac:spMk id="6" creationId="{3DB99413-D237-4AC0-BCF6-D3F884693279}"/>
          </ac:spMkLst>
        </pc:spChg>
        <pc:spChg chg="del mod ord">
          <ac:chgData name="Patrick WOIRET" userId="c88d37c2c08585e1" providerId="LiveId" clId="{DF8F16C9-5A52-462A-B42A-BDC9D04E1D1E}" dt="2021-08-26T09:35:10.278" v="1105" actId="478"/>
          <ac:spMkLst>
            <pc:docMk/>
            <pc:sldMk cId="2579418592" sldId="666"/>
            <ac:spMk id="8" creationId="{AE8E63AF-3D88-4D4C-A4EA-0238ACA98755}"/>
          </ac:spMkLst>
        </pc:spChg>
        <pc:spChg chg="del mod ord">
          <ac:chgData name="Patrick WOIRET" userId="c88d37c2c08585e1" providerId="LiveId" clId="{DF8F16C9-5A52-462A-B42A-BDC9D04E1D1E}" dt="2021-08-26T09:35:49.579" v="1111" actId="478"/>
          <ac:spMkLst>
            <pc:docMk/>
            <pc:sldMk cId="2579418592" sldId="666"/>
            <ac:spMk id="9" creationId="{F118CE58-D406-4B76-9218-FCB1EFED3C1D}"/>
          </ac:spMkLst>
        </pc:spChg>
        <pc:spChg chg="add mod">
          <ac:chgData name="Patrick WOIRET" userId="c88d37c2c08585e1" providerId="LiveId" clId="{DF8F16C9-5A52-462A-B42A-BDC9D04E1D1E}" dt="2021-08-26T09:19:34.026" v="958"/>
          <ac:spMkLst>
            <pc:docMk/>
            <pc:sldMk cId="2579418592" sldId="666"/>
            <ac:spMk id="10" creationId="{16754177-4ECA-4D05-BBBD-A87571F1DAF6}"/>
          </ac:spMkLst>
        </pc:spChg>
        <pc:spChg chg="add mod">
          <ac:chgData name="Patrick WOIRET" userId="c88d37c2c08585e1" providerId="LiveId" clId="{DF8F16C9-5A52-462A-B42A-BDC9D04E1D1E}" dt="2021-08-26T09:33:28.768" v="1092" actId="164"/>
          <ac:spMkLst>
            <pc:docMk/>
            <pc:sldMk cId="2579418592" sldId="666"/>
            <ac:spMk id="30" creationId="{00935761-34F1-4179-B314-D7A84572A497}"/>
          </ac:spMkLst>
        </pc:spChg>
        <pc:spChg chg="add mod">
          <ac:chgData name="Patrick WOIRET" userId="c88d37c2c08585e1" providerId="LiveId" clId="{DF8F16C9-5A52-462A-B42A-BDC9D04E1D1E}" dt="2021-08-26T09:33:28.768" v="1092" actId="164"/>
          <ac:spMkLst>
            <pc:docMk/>
            <pc:sldMk cId="2579418592" sldId="666"/>
            <ac:spMk id="31" creationId="{CB6D9C8D-6645-4E53-B8B5-E0CD9DDF26DF}"/>
          </ac:spMkLst>
        </pc:spChg>
        <pc:spChg chg="add del mod ord">
          <ac:chgData name="Patrick WOIRET" userId="c88d37c2c08585e1" providerId="LiveId" clId="{DF8F16C9-5A52-462A-B42A-BDC9D04E1D1E}" dt="2021-08-26T09:34:22.382" v="1097" actId="478"/>
          <ac:spMkLst>
            <pc:docMk/>
            <pc:sldMk cId="2579418592" sldId="666"/>
            <ac:spMk id="33" creationId="{70AC50D3-EBCF-4AD9-9144-BE27F905F54E}"/>
          </ac:spMkLst>
        </pc:spChg>
        <pc:spChg chg="add del mod ord">
          <ac:chgData name="Patrick WOIRET" userId="c88d37c2c08585e1" providerId="LiveId" clId="{DF8F16C9-5A52-462A-B42A-BDC9D04E1D1E}" dt="2021-08-26T09:34:26.661" v="1098" actId="478"/>
          <ac:spMkLst>
            <pc:docMk/>
            <pc:sldMk cId="2579418592" sldId="666"/>
            <ac:spMk id="34" creationId="{69F2268C-A718-4120-ACD1-4E3D677FDD6F}"/>
          </ac:spMkLst>
        </pc:spChg>
        <pc:grpChg chg="add del mod">
          <ac:chgData name="Patrick WOIRET" userId="c88d37c2c08585e1" providerId="LiveId" clId="{DF8F16C9-5A52-462A-B42A-BDC9D04E1D1E}" dt="2021-08-26T09:36:43.121" v="1119" actId="478"/>
          <ac:grpSpMkLst>
            <pc:docMk/>
            <pc:sldMk cId="2579418592" sldId="666"/>
            <ac:grpSpMk id="7" creationId="{BF903C6D-BD0D-40E8-BC43-4FC64283C8F2}"/>
          </ac:grpSpMkLst>
        </pc:grpChg>
        <pc:grpChg chg="add mod">
          <ac:chgData name="Patrick WOIRET" userId="c88d37c2c08585e1" providerId="LiveId" clId="{DF8F16C9-5A52-462A-B42A-BDC9D04E1D1E}" dt="2021-09-06T19:31:01.112" v="1317" actId="1076"/>
          <ac:grpSpMkLst>
            <pc:docMk/>
            <pc:sldMk cId="2579418592" sldId="666"/>
            <ac:grpSpMk id="19" creationId="{B767E13F-1A1E-4153-820B-BA720840B5E9}"/>
          </ac:grpSpMkLst>
        </pc:grpChg>
        <pc:grpChg chg="add del mod">
          <ac:chgData name="Patrick WOIRET" userId="c88d37c2c08585e1" providerId="LiveId" clId="{DF8F16C9-5A52-462A-B42A-BDC9D04E1D1E}" dt="2021-08-26T09:38:49.423" v="1125" actId="478"/>
          <ac:grpSpMkLst>
            <pc:docMk/>
            <pc:sldMk cId="2579418592" sldId="666"/>
            <ac:grpSpMk id="32" creationId="{1B32913D-7D40-4C23-8E68-A9759388D233}"/>
          </ac:grpSpMkLst>
        </pc:grpChg>
        <pc:graphicFrameChg chg="add del mod">
          <ac:chgData name="Patrick WOIRET" userId="c88d37c2c08585e1" providerId="LiveId" clId="{DF8F16C9-5A52-462A-B42A-BDC9D04E1D1E}" dt="2021-08-26T09:18:31.817" v="953"/>
          <ac:graphicFrameMkLst>
            <pc:docMk/>
            <pc:sldMk cId="2579418592" sldId="666"/>
            <ac:graphicFrameMk id="2" creationId="{E6E5825C-2CA9-49F1-A5E6-8CEA29C91C30}"/>
          </ac:graphicFrameMkLst>
        </pc:graphicFrameChg>
        <pc:picChg chg="add mod">
          <ac:chgData name="Patrick WOIRET" userId="c88d37c2c08585e1" providerId="LiveId" clId="{DF8F16C9-5A52-462A-B42A-BDC9D04E1D1E}" dt="2021-08-26T09:19:34.026" v="958"/>
          <ac:picMkLst>
            <pc:docMk/>
            <pc:sldMk cId="2579418592" sldId="666"/>
            <ac:picMk id="11" creationId="{4B6B65FC-216D-4AC1-BEB1-4EC7F96DEB13}"/>
          </ac:picMkLst>
        </pc:picChg>
        <pc:picChg chg="add mod">
          <ac:chgData name="Patrick WOIRET" userId="c88d37c2c08585e1" providerId="LiveId" clId="{DF8F16C9-5A52-462A-B42A-BDC9D04E1D1E}" dt="2021-08-26T09:19:34.026" v="958"/>
          <ac:picMkLst>
            <pc:docMk/>
            <pc:sldMk cId="2579418592" sldId="666"/>
            <ac:picMk id="12" creationId="{421692C2-60AE-4F39-B5DB-768437B9E402}"/>
          </ac:picMkLst>
        </pc:picChg>
        <pc:picChg chg="add mod">
          <ac:chgData name="Patrick WOIRET" userId="c88d37c2c08585e1" providerId="LiveId" clId="{DF8F16C9-5A52-462A-B42A-BDC9D04E1D1E}" dt="2021-08-26T09:19:34.026" v="958"/>
          <ac:picMkLst>
            <pc:docMk/>
            <pc:sldMk cId="2579418592" sldId="666"/>
            <ac:picMk id="13" creationId="{35779DE6-A162-4A0D-8326-A2DB90101BCB}"/>
          </ac:picMkLst>
        </pc:picChg>
        <pc:picChg chg="add mod">
          <ac:chgData name="Patrick WOIRET" userId="c88d37c2c08585e1" providerId="LiveId" clId="{DF8F16C9-5A52-462A-B42A-BDC9D04E1D1E}" dt="2021-08-26T09:19:34.026" v="958"/>
          <ac:picMkLst>
            <pc:docMk/>
            <pc:sldMk cId="2579418592" sldId="666"/>
            <ac:picMk id="14" creationId="{988FAE0C-6C4E-4DF9-BAAC-EABCB87E3E04}"/>
          </ac:picMkLst>
        </pc:picChg>
        <pc:picChg chg="add mod">
          <ac:chgData name="Patrick WOIRET" userId="c88d37c2c08585e1" providerId="LiveId" clId="{DF8F16C9-5A52-462A-B42A-BDC9D04E1D1E}" dt="2021-08-26T09:19:34.026" v="958"/>
          <ac:picMkLst>
            <pc:docMk/>
            <pc:sldMk cId="2579418592" sldId="666"/>
            <ac:picMk id="15" creationId="{F184BDFC-FB5E-45B9-BEC6-D47472784DA1}"/>
          </ac:picMkLst>
        </pc:picChg>
        <pc:picChg chg="add mod">
          <ac:chgData name="Patrick WOIRET" userId="c88d37c2c08585e1" providerId="LiveId" clId="{DF8F16C9-5A52-462A-B42A-BDC9D04E1D1E}" dt="2021-08-26T09:19:34.026" v="958"/>
          <ac:picMkLst>
            <pc:docMk/>
            <pc:sldMk cId="2579418592" sldId="666"/>
            <ac:picMk id="16" creationId="{B6CDD5A7-7C96-404D-8550-9E7381A551A3}"/>
          </ac:picMkLst>
        </pc:picChg>
        <pc:picChg chg="add mod">
          <ac:chgData name="Patrick WOIRET" userId="c88d37c2c08585e1" providerId="LiveId" clId="{DF8F16C9-5A52-462A-B42A-BDC9D04E1D1E}" dt="2021-08-26T09:19:34.026" v="958"/>
          <ac:picMkLst>
            <pc:docMk/>
            <pc:sldMk cId="2579418592" sldId="666"/>
            <ac:picMk id="17" creationId="{2062CF59-295E-48B9-9AC4-A4D9B4213D1D}"/>
          </ac:picMkLst>
        </pc:picChg>
        <pc:picChg chg="add mod">
          <ac:chgData name="Patrick WOIRET" userId="c88d37c2c08585e1" providerId="LiveId" clId="{DF8F16C9-5A52-462A-B42A-BDC9D04E1D1E}" dt="2021-08-26T09:19:34.026" v="958"/>
          <ac:picMkLst>
            <pc:docMk/>
            <pc:sldMk cId="2579418592" sldId="666"/>
            <ac:picMk id="18" creationId="{A8CB1FE7-E10A-4A25-877F-55FCFCF71179}"/>
          </ac:picMkLst>
        </pc:picChg>
        <pc:picChg chg="add mod">
          <ac:chgData name="Patrick WOIRET" userId="c88d37c2c08585e1" providerId="LiveId" clId="{DF8F16C9-5A52-462A-B42A-BDC9D04E1D1E}" dt="2021-08-26T09:19:46.896" v="960"/>
          <ac:picMkLst>
            <pc:docMk/>
            <pc:sldMk cId="2579418592" sldId="666"/>
            <ac:picMk id="20" creationId="{7FAF10A5-08C7-451F-AE95-3D22CCC34EEA}"/>
          </ac:picMkLst>
        </pc:picChg>
        <pc:picChg chg="add mod">
          <ac:chgData name="Patrick WOIRET" userId="c88d37c2c08585e1" providerId="LiveId" clId="{DF8F16C9-5A52-462A-B42A-BDC9D04E1D1E}" dt="2021-08-26T09:19:46.896" v="960"/>
          <ac:picMkLst>
            <pc:docMk/>
            <pc:sldMk cId="2579418592" sldId="666"/>
            <ac:picMk id="21" creationId="{14CD14BD-88E0-48E8-8A51-3555763F2DAA}"/>
          </ac:picMkLst>
        </pc:picChg>
        <pc:picChg chg="add mod">
          <ac:chgData name="Patrick WOIRET" userId="c88d37c2c08585e1" providerId="LiveId" clId="{DF8F16C9-5A52-462A-B42A-BDC9D04E1D1E}" dt="2021-08-26T09:19:46.896" v="960"/>
          <ac:picMkLst>
            <pc:docMk/>
            <pc:sldMk cId="2579418592" sldId="666"/>
            <ac:picMk id="22" creationId="{BC3DA9FF-249F-4807-9CB8-B3676FBF7E52}"/>
          </ac:picMkLst>
        </pc:picChg>
        <pc:picChg chg="add mod">
          <ac:chgData name="Patrick WOIRET" userId="c88d37c2c08585e1" providerId="LiveId" clId="{DF8F16C9-5A52-462A-B42A-BDC9D04E1D1E}" dt="2021-08-26T09:19:46.896" v="960"/>
          <ac:picMkLst>
            <pc:docMk/>
            <pc:sldMk cId="2579418592" sldId="666"/>
            <ac:picMk id="23" creationId="{D3F0C05D-FF36-4EF7-81B4-DB44DFBA1E23}"/>
          </ac:picMkLst>
        </pc:picChg>
        <pc:picChg chg="add mod">
          <ac:chgData name="Patrick WOIRET" userId="c88d37c2c08585e1" providerId="LiveId" clId="{DF8F16C9-5A52-462A-B42A-BDC9D04E1D1E}" dt="2021-08-26T09:19:46.896" v="960"/>
          <ac:picMkLst>
            <pc:docMk/>
            <pc:sldMk cId="2579418592" sldId="666"/>
            <ac:picMk id="24" creationId="{134D3757-6D1A-4CEB-8C09-708BB3B9167A}"/>
          </ac:picMkLst>
        </pc:picChg>
        <pc:picChg chg="add mod">
          <ac:chgData name="Patrick WOIRET" userId="c88d37c2c08585e1" providerId="LiveId" clId="{DF8F16C9-5A52-462A-B42A-BDC9D04E1D1E}" dt="2021-09-06T19:30:53.974" v="1316" actId="1076"/>
          <ac:picMkLst>
            <pc:docMk/>
            <pc:sldMk cId="2579418592" sldId="666"/>
            <ac:picMk id="25" creationId="{CBA4C1FA-88CC-44E7-89D4-5F3160E10879}"/>
          </ac:picMkLst>
        </pc:picChg>
        <pc:picChg chg="add del mod">
          <ac:chgData name="Patrick WOIRET" userId="c88d37c2c08585e1" providerId="LiveId" clId="{DF8F16C9-5A52-462A-B42A-BDC9D04E1D1E}" dt="2021-08-26T09:33:50.623" v="1095" actId="478"/>
          <ac:picMkLst>
            <pc:docMk/>
            <pc:sldMk cId="2579418592" sldId="666"/>
            <ac:picMk id="26" creationId="{75CA4E78-BEA7-4DDE-A8E3-2F5E0E050004}"/>
          </ac:picMkLst>
        </pc:picChg>
        <pc:picChg chg="add mod modCrop">
          <ac:chgData name="Patrick WOIRET" userId="c88d37c2c08585e1" providerId="LiveId" clId="{DF8F16C9-5A52-462A-B42A-BDC9D04E1D1E}" dt="2021-08-26T09:33:28.768" v="1092" actId="164"/>
          <ac:picMkLst>
            <pc:docMk/>
            <pc:sldMk cId="2579418592" sldId="666"/>
            <ac:picMk id="28" creationId="{819C93BD-7224-4AA8-9620-31DFE6BF370E}"/>
          </ac:picMkLst>
        </pc:picChg>
        <pc:picChg chg="add mod modCrop">
          <ac:chgData name="Patrick WOIRET" userId="c88d37c2c08585e1" providerId="LiveId" clId="{DF8F16C9-5A52-462A-B42A-BDC9D04E1D1E}" dt="2021-08-26T09:33:28.768" v="1092" actId="164"/>
          <ac:picMkLst>
            <pc:docMk/>
            <pc:sldMk cId="2579418592" sldId="666"/>
            <ac:picMk id="29" creationId="{847E391F-12B3-430C-A018-1A233F3C021E}"/>
          </ac:picMkLst>
        </pc:picChg>
        <pc:picChg chg="add del mod">
          <ac:chgData name="Patrick WOIRET" userId="c88d37c2c08585e1" providerId="LiveId" clId="{DF8F16C9-5A52-462A-B42A-BDC9D04E1D1E}" dt="2021-08-26T09:39:13.579" v="1130" actId="21"/>
          <ac:picMkLst>
            <pc:docMk/>
            <pc:sldMk cId="2579418592" sldId="666"/>
            <ac:picMk id="36" creationId="{DAEEB956-6990-4AD2-A1C5-1B00A684B6DA}"/>
          </ac:picMkLst>
        </pc:picChg>
        <pc:picChg chg="add mod">
          <ac:chgData name="Patrick WOIRET" userId="c88d37c2c08585e1" providerId="LiveId" clId="{DF8F16C9-5A52-462A-B42A-BDC9D04E1D1E}" dt="2021-09-06T19:30:46.371" v="1314" actId="14100"/>
          <ac:picMkLst>
            <pc:docMk/>
            <pc:sldMk cId="2579418592" sldId="666"/>
            <ac:picMk id="38" creationId="{6246C0A9-7756-4713-9862-50DA0747BED2}"/>
          </ac:picMkLst>
        </pc:picChg>
      </pc:sldChg>
      <pc:sldChg chg="addSp delSp modSp mod">
        <pc:chgData name="Patrick WOIRET" userId="c88d37c2c08585e1" providerId="LiveId" clId="{DF8F16C9-5A52-462A-B42A-BDC9D04E1D1E}" dt="2021-08-26T09:56:50.154" v="1189"/>
        <pc:sldMkLst>
          <pc:docMk/>
          <pc:sldMk cId="141583839" sldId="667"/>
        </pc:sldMkLst>
        <pc:spChg chg="del">
          <ac:chgData name="Patrick WOIRET" userId="c88d37c2c08585e1" providerId="LiveId" clId="{DF8F16C9-5A52-462A-B42A-BDC9D04E1D1E}" dt="2021-08-26T08:57:43.253" v="950" actId="478"/>
          <ac:spMkLst>
            <pc:docMk/>
            <pc:sldMk cId="141583839" sldId="667"/>
            <ac:spMk id="2" creationId="{4B2020C5-5544-490B-AE09-43402E852A7B}"/>
          </ac:spMkLst>
        </pc:spChg>
        <pc:spChg chg="add">
          <ac:chgData name="Patrick WOIRET" userId="c88d37c2c08585e1" providerId="LiveId" clId="{DF8F16C9-5A52-462A-B42A-BDC9D04E1D1E}" dt="2021-08-26T09:56:50.154" v="1189"/>
          <ac:spMkLst>
            <pc:docMk/>
            <pc:sldMk cId="141583839" sldId="667"/>
            <ac:spMk id="2" creationId="{BDD12777-1BED-4534-941E-1F65667866CB}"/>
          </ac:spMkLst>
        </pc:spChg>
        <pc:spChg chg="del">
          <ac:chgData name="Patrick WOIRET" userId="c88d37c2c08585e1" providerId="LiveId" clId="{DF8F16C9-5A52-462A-B42A-BDC9D04E1D1E}" dt="2021-08-22T14:20:52.822" v="195" actId="478"/>
          <ac:spMkLst>
            <pc:docMk/>
            <pc:sldMk cId="141583839" sldId="667"/>
            <ac:spMk id="4" creationId="{492D3D2B-53E5-47C0-9345-3713572386EE}"/>
          </ac:spMkLst>
        </pc:spChg>
        <pc:spChg chg="add">
          <ac:chgData name="Patrick WOIRET" userId="c88d37c2c08585e1" providerId="LiveId" clId="{DF8F16C9-5A52-462A-B42A-BDC9D04E1D1E}" dt="2021-08-26T09:56:50.154" v="1189"/>
          <ac:spMkLst>
            <pc:docMk/>
            <pc:sldMk cId="141583839" sldId="667"/>
            <ac:spMk id="4" creationId="{CD15BEA3-588E-4577-B9C4-D5026B6381BA}"/>
          </ac:spMkLst>
        </pc:spChg>
        <pc:spChg chg="del mod">
          <ac:chgData name="Patrick WOIRET" userId="c88d37c2c08585e1" providerId="LiveId" clId="{DF8F16C9-5A52-462A-B42A-BDC9D04E1D1E}" dt="2021-08-22T14:23:37.704" v="297" actId="478"/>
          <ac:spMkLst>
            <pc:docMk/>
            <pc:sldMk cId="141583839" sldId="667"/>
            <ac:spMk id="12" creationId="{A601BC19-B570-42E2-8C1F-DB8B349E3CC5}"/>
          </ac:spMkLst>
        </pc:spChg>
        <pc:spChg chg="del">
          <ac:chgData name="Patrick WOIRET" userId="c88d37c2c08585e1" providerId="LiveId" clId="{DF8F16C9-5A52-462A-B42A-BDC9D04E1D1E}" dt="2021-08-22T14:21:31.368" v="200" actId="478"/>
          <ac:spMkLst>
            <pc:docMk/>
            <pc:sldMk cId="141583839" sldId="667"/>
            <ac:spMk id="13" creationId="{1A2426CC-1C3A-4BD1-8BE1-483AD61798FE}"/>
          </ac:spMkLst>
        </pc:spChg>
        <pc:spChg chg="add">
          <ac:chgData name="Patrick WOIRET" userId="c88d37c2c08585e1" providerId="LiveId" clId="{DF8F16C9-5A52-462A-B42A-BDC9D04E1D1E}" dt="2021-08-26T09:56:50.154" v="1189"/>
          <ac:spMkLst>
            <pc:docMk/>
            <pc:sldMk cId="141583839" sldId="667"/>
            <ac:spMk id="13" creationId="{7E388AD2-35DF-4A8A-85BC-DACB6C5D7965}"/>
          </ac:spMkLst>
        </pc:spChg>
        <pc:spChg chg="del">
          <ac:chgData name="Patrick WOIRET" userId="c88d37c2c08585e1" providerId="LiveId" clId="{DF8F16C9-5A52-462A-B42A-BDC9D04E1D1E}" dt="2021-08-22T14:24:12.196" v="312" actId="478"/>
          <ac:spMkLst>
            <pc:docMk/>
            <pc:sldMk cId="141583839" sldId="667"/>
            <ac:spMk id="14" creationId="{123CF11C-521A-484F-8E3F-324DE531392B}"/>
          </ac:spMkLst>
        </pc:spChg>
        <pc:spChg chg="add">
          <ac:chgData name="Patrick WOIRET" userId="c88d37c2c08585e1" providerId="LiveId" clId="{DF8F16C9-5A52-462A-B42A-BDC9D04E1D1E}" dt="2021-08-26T09:56:50.154" v="1189"/>
          <ac:spMkLst>
            <pc:docMk/>
            <pc:sldMk cId="141583839" sldId="667"/>
            <ac:spMk id="14" creationId="{857295CC-6ABC-4850-843C-99197A87B40F}"/>
          </ac:spMkLst>
        </pc:spChg>
        <pc:spChg chg="add">
          <ac:chgData name="Patrick WOIRET" userId="c88d37c2c08585e1" providerId="LiveId" clId="{DF8F16C9-5A52-462A-B42A-BDC9D04E1D1E}" dt="2021-08-26T09:56:50.154" v="1189"/>
          <ac:spMkLst>
            <pc:docMk/>
            <pc:sldMk cId="141583839" sldId="667"/>
            <ac:spMk id="15" creationId="{161DAB2B-5E7D-4213-8855-FD73543CE963}"/>
          </ac:spMkLst>
        </pc:spChg>
        <pc:spChg chg="del">
          <ac:chgData name="Patrick WOIRET" userId="c88d37c2c08585e1" providerId="LiveId" clId="{DF8F16C9-5A52-462A-B42A-BDC9D04E1D1E}" dt="2021-08-22T14:20:31.307" v="191" actId="478"/>
          <ac:spMkLst>
            <pc:docMk/>
            <pc:sldMk cId="141583839" sldId="667"/>
            <ac:spMk id="15" creationId="{32F6432F-6546-47EB-B7B2-F3A9202E3C58}"/>
          </ac:spMkLst>
        </pc:spChg>
        <pc:spChg chg="del">
          <ac:chgData name="Patrick WOIRET" userId="c88d37c2c08585e1" providerId="LiveId" clId="{DF8F16C9-5A52-462A-B42A-BDC9D04E1D1E}" dt="2021-08-22T14:20:47.108" v="193" actId="478"/>
          <ac:spMkLst>
            <pc:docMk/>
            <pc:sldMk cId="141583839" sldId="667"/>
            <ac:spMk id="16" creationId="{4CF502FC-085D-4F69-B634-BC81FE226E31}"/>
          </ac:spMkLst>
        </pc:spChg>
        <pc:spChg chg="add mod">
          <ac:chgData name="Patrick WOIRET" userId="c88d37c2c08585e1" providerId="LiveId" clId="{DF8F16C9-5A52-462A-B42A-BDC9D04E1D1E}" dt="2021-08-26T08:56:14.942" v="733" actId="1038"/>
          <ac:spMkLst>
            <pc:docMk/>
            <pc:sldMk cId="141583839" sldId="667"/>
            <ac:spMk id="17" creationId="{B6D1D7FA-0D1F-4BBF-9F34-C1413E94D88E}"/>
          </ac:spMkLst>
        </pc:spChg>
        <pc:spChg chg="add mod">
          <ac:chgData name="Patrick WOIRET" userId="c88d37c2c08585e1" providerId="LiveId" clId="{DF8F16C9-5A52-462A-B42A-BDC9D04E1D1E}" dt="2021-08-26T08:56:28.050" v="772" actId="1038"/>
          <ac:spMkLst>
            <pc:docMk/>
            <pc:sldMk cId="141583839" sldId="667"/>
            <ac:spMk id="20" creationId="{849A4050-F469-41E8-B1EA-B0A2B6B78085}"/>
          </ac:spMkLst>
        </pc:spChg>
        <pc:spChg chg="add mod ord">
          <ac:chgData name="Patrick WOIRET" userId="c88d37c2c08585e1" providerId="LiveId" clId="{DF8F16C9-5A52-462A-B42A-BDC9D04E1D1E}" dt="2021-08-26T08:56:56.428" v="919" actId="1038"/>
          <ac:spMkLst>
            <pc:docMk/>
            <pc:sldMk cId="141583839" sldId="667"/>
            <ac:spMk id="22" creationId="{19A9C611-0BEC-4F4F-937D-557E130B544C}"/>
          </ac:spMkLst>
        </pc:spChg>
        <pc:spChg chg="add mod">
          <ac:chgData name="Patrick WOIRET" userId="c88d37c2c08585e1" providerId="LiveId" clId="{DF8F16C9-5A52-462A-B42A-BDC9D04E1D1E}" dt="2021-08-26T08:57:11.159" v="949" actId="1038"/>
          <ac:spMkLst>
            <pc:docMk/>
            <pc:sldMk cId="141583839" sldId="667"/>
            <ac:spMk id="27" creationId="{EABB8DDB-A521-4018-98BB-05D9BE293F9F}"/>
          </ac:spMkLst>
        </pc:spChg>
        <pc:picChg chg="add del mod">
          <ac:chgData name="Patrick WOIRET" userId="c88d37c2c08585e1" providerId="LiveId" clId="{DF8F16C9-5A52-462A-B42A-BDC9D04E1D1E}" dt="2021-08-22T14:56:22.587" v="342" actId="478"/>
          <ac:picMkLst>
            <pc:docMk/>
            <pc:sldMk cId="141583839" sldId="667"/>
            <ac:picMk id="6" creationId="{B6281EDF-7F67-4C8A-8711-62064A609DEE}"/>
          </ac:picMkLst>
        </pc:picChg>
        <pc:picChg chg="del">
          <ac:chgData name="Patrick WOIRET" userId="c88d37c2c08585e1" providerId="LiveId" clId="{DF8F16C9-5A52-462A-B42A-BDC9D04E1D1E}" dt="2021-08-22T14:20:11.494" v="187" actId="478"/>
          <ac:picMkLst>
            <pc:docMk/>
            <pc:sldMk cId="141583839" sldId="667"/>
            <ac:picMk id="7" creationId="{F8A258C9-AC3E-428B-A504-EAB0BF636898}"/>
          </ac:picMkLst>
        </pc:picChg>
        <pc:picChg chg="mod">
          <ac:chgData name="Patrick WOIRET" userId="c88d37c2c08585e1" providerId="LiveId" clId="{DF8F16C9-5A52-462A-B42A-BDC9D04E1D1E}" dt="2021-08-26T08:56:14.942" v="733" actId="1038"/>
          <ac:picMkLst>
            <pc:docMk/>
            <pc:sldMk cId="141583839" sldId="667"/>
            <ac:picMk id="8" creationId="{02E3A5A5-2533-4743-A68A-161941ADD35F}"/>
          </ac:picMkLst>
        </pc:picChg>
        <pc:picChg chg="del">
          <ac:chgData name="Patrick WOIRET" userId="c88d37c2c08585e1" providerId="LiveId" clId="{DF8F16C9-5A52-462A-B42A-BDC9D04E1D1E}" dt="2021-08-22T14:21:28.264" v="199" actId="478"/>
          <ac:picMkLst>
            <pc:docMk/>
            <pc:sldMk cId="141583839" sldId="667"/>
            <ac:picMk id="9" creationId="{6A476DD6-9B2A-4E07-A6A9-D438437412F5}"/>
          </ac:picMkLst>
        </pc:picChg>
        <pc:picChg chg="del mod">
          <ac:chgData name="Patrick WOIRET" userId="c88d37c2c08585e1" providerId="LiveId" clId="{DF8F16C9-5A52-462A-B42A-BDC9D04E1D1E}" dt="2021-08-22T15:02:39.176" v="354" actId="478"/>
          <ac:picMkLst>
            <pc:docMk/>
            <pc:sldMk cId="141583839" sldId="667"/>
            <ac:picMk id="11" creationId="{D7536D21-BE5C-49B5-9092-E6F60F3A5A4A}"/>
          </ac:picMkLst>
        </pc:picChg>
        <pc:picChg chg="add mod">
          <ac:chgData name="Patrick WOIRET" userId="c88d37c2c08585e1" providerId="LiveId" clId="{DF8F16C9-5A52-462A-B42A-BDC9D04E1D1E}" dt="2021-08-26T08:56:28.050" v="772" actId="1038"/>
          <ac:picMkLst>
            <pc:docMk/>
            <pc:sldMk cId="141583839" sldId="667"/>
            <ac:picMk id="18" creationId="{421DD48B-75E3-43ED-8C87-ED5510044759}"/>
          </ac:picMkLst>
        </pc:picChg>
        <pc:picChg chg="add del mod">
          <ac:chgData name="Patrick WOIRET" userId="c88d37c2c08585e1" providerId="LiveId" clId="{DF8F16C9-5A52-462A-B42A-BDC9D04E1D1E}" dt="2021-08-22T14:35:10.056" v="336" actId="478"/>
          <ac:picMkLst>
            <pc:docMk/>
            <pc:sldMk cId="141583839" sldId="667"/>
            <ac:picMk id="21" creationId="{7748DBE4-89BF-4164-9487-0DD97EFF4D0F}"/>
          </ac:picMkLst>
        </pc:picChg>
        <pc:picChg chg="add mod ord">
          <ac:chgData name="Patrick WOIRET" userId="c88d37c2c08585e1" providerId="LiveId" clId="{DF8F16C9-5A52-462A-B42A-BDC9D04E1D1E}" dt="2021-08-26T08:56:56.428" v="919" actId="1038"/>
          <ac:picMkLst>
            <pc:docMk/>
            <pc:sldMk cId="141583839" sldId="667"/>
            <ac:picMk id="24" creationId="{BE4EAF22-D3E7-4281-8C84-D0DA6D215281}"/>
          </ac:picMkLst>
        </pc:picChg>
        <pc:picChg chg="add mod">
          <ac:chgData name="Patrick WOIRET" userId="c88d37c2c08585e1" providerId="LiveId" clId="{DF8F16C9-5A52-462A-B42A-BDC9D04E1D1E}" dt="2021-08-26T08:57:11.159" v="949" actId="1038"/>
          <ac:picMkLst>
            <pc:docMk/>
            <pc:sldMk cId="141583839" sldId="667"/>
            <ac:picMk id="26" creationId="{DE45B12E-6158-4903-8A81-A18A15EC0363}"/>
          </ac:picMkLst>
        </pc:picChg>
      </pc:sldChg>
      <pc:sldChg chg="del">
        <pc:chgData name="Patrick WOIRET" userId="c88d37c2c08585e1" providerId="LiveId" clId="{DF8F16C9-5A52-462A-B42A-BDC9D04E1D1E}" dt="2021-08-22T13:58:24.344" v="3" actId="47"/>
        <pc:sldMkLst>
          <pc:docMk/>
          <pc:sldMk cId="1673898475" sldId="668"/>
        </pc:sldMkLst>
      </pc:sldChg>
      <pc:sldChg chg="addSp modSp add mod">
        <pc:chgData name="Patrick WOIRET" userId="c88d37c2c08585e1" providerId="LiveId" clId="{DF8F16C9-5A52-462A-B42A-BDC9D04E1D1E}" dt="2021-08-26T09:42:15.925" v="1188" actId="1076"/>
        <pc:sldMkLst>
          <pc:docMk/>
          <pc:sldMk cId="3389860129" sldId="668"/>
        </pc:sldMkLst>
        <pc:spChg chg="mod">
          <ac:chgData name="Patrick WOIRET" userId="c88d37c2c08585e1" providerId="LiveId" clId="{DF8F16C9-5A52-462A-B42A-BDC9D04E1D1E}" dt="2021-08-26T09:42:06.566" v="1186" actId="948"/>
          <ac:spMkLst>
            <pc:docMk/>
            <pc:sldMk cId="3389860129" sldId="668"/>
            <ac:spMk id="5" creationId="{F6788E1F-432D-4143-A4DA-7401994B76FA}"/>
          </ac:spMkLst>
        </pc:spChg>
        <pc:picChg chg="add mod">
          <ac:chgData name="Patrick WOIRET" userId="c88d37c2c08585e1" providerId="LiveId" clId="{DF8F16C9-5A52-462A-B42A-BDC9D04E1D1E}" dt="2021-08-26T09:42:15.925" v="1188" actId="1076"/>
          <ac:picMkLst>
            <pc:docMk/>
            <pc:sldMk cId="3389860129" sldId="668"/>
            <ac:picMk id="6" creationId="{91928983-6C92-4060-AC53-13C44B6834F2}"/>
          </ac:picMkLst>
        </pc:picChg>
      </pc:sldChg>
      <pc:sldChg chg="add del">
        <pc:chgData name="Patrick WOIRET" userId="c88d37c2c08585e1" providerId="LiveId" clId="{DF8F16C9-5A52-462A-B42A-BDC9D04E1D1E}" dt="2021-08-26T09:19:19.706" v="957"/>
        <pc:sldMkLst>
          <pc:docMk/>
          <pc:sldMk cId="1108004101" sldId="669"/>
        </pc:sldMkLst>
      </pc:sldChg>
      <pc:sldChg chg="del">
        <pc:chgData name="Patrick WOIRET" userId="c88d37c2c08585e1" providerId="LiveId" clId="{DF8F16C9-5A52-462A-B42A-BDC9D04E1D1E}" dt="2021-08-22T13:58:31.855" v="5" actId="47"/>
        <pc:sldMkLst>
          <pc:docMk/>
          <pc:sldMk cId="1311785802" sldId="669"/>
        </pc:sldMkLst>
      </pc:sldChg>
      <pc:sldChg chg="new del">
        <pc:chgData name="Patrick WOIRET" userId="c88d37c2c08585e1" providerId="LiveId" clId="{DF8F16C9-5A52-462A-B42A-BDC9D04E1D1E}" dt="2021-08-26T09:57:13.172" v="1191" actId="680"/>
        <pc:sldMkLst>
          <pc:docMk/>
          <pc:sldMk cId="4042501462" sldId="669"/>
        </pc:sldMkLst>
      </pc:sldChg>
      <pc:sldChg chg="del">
        <pc:chgData name="Patrick WOIRET" userId="c88d37c2c08585e1" providerId="LiveId" clId="{DF8F16C9-5A52-462A-B42A-BDC9D04E1D1E}" dt="2021-08-22T13:58:30.088" v="4" actId="47"/>
        <pc:sldMkLst>
          <pc:docMk/>
          <pc:sldMk cId="3769134240" sldId="670"/>
        </pc:sldMkLst>
      </pc:sldChg>
      <pc:sldChg chg="del">
        <pc:chgData name="Patrick WOIRET" userId="c88d37c2c08585e1" providerId="LiveId" clId="{DF8F16C9-5A52-462A-B42A-BDC9D04E1D1E}" dt="2021-08-22T13:58:19.989" v="2" actId="47"/>
        <pc:sldMkLst>
          <pc:docMk/>
          <pc:sldMk cId="1674911019" sldId="671"/>
        </pc:sldMkLst>
      </pc:sldChg>
      <pc:sldChg chg="del">
        <pc:chgData name="Patrick WOIRET" userId="c88d37c2c08585e1" providerId="LiveId" clId="{DF8F16C9-5A52-462A-B42A-BDC9D04E1D1E}" dt="2021-08-22T13:58:19.027" v="1" actId="47"/>
        <pc:sldMkLst>
          <pc:docMk/>
          <pc:sldMk cId="2628417302" sldId="672"/>
        </pc:sldMkLst>
      </pc:sldChg>
      <pc:sldChg chg="addSp delSp modSp add mod modShow">
        <pc:chgData name="Patrick WOIRET" userId="c88d37c2c08585e1" providerId="LiveId" clId="{DF8F16C9-5A52-462A-B42A-BDC9D04E1D1E}" dt="2021-09-07T07:50:28.217" v="1318" actId="729"/>
        <pc:sldMkLst>
          <pc:docMk/>
          <pc:sldMk cId="931593026" sldId="680"/>
        </pc:sldMkLst>
        <pc:spChg chg="add mod">
          <ac:chgData name="Patrick WOIRET" userId="c88d37c2c08585e1" providerId="LiveId" clId="{DF8F16C9-5A52-462A-B42A-BDC9D04E1D1E}" dt="2021-08-26T10:11:51.778" v="1309" actId="1036"/>
          <ac:spMkLst>
            <pc:docMk/>
            <pc:sldMk cId="931593026" sldId="680"/>
            <ac:spMk id="30" creationId="{9D1665F7-BBB5-4E9F-9EA1-FA1057A5EB09}"/>
          </ac:spMkLst>
        </pc:spChg>
        <pc:spChg chg="del mod topLvl">
          <ac:chgData name="Patrick WOIRET" userId="c88d37c2c08585e1" providerId="LiveId" clId="{DF8F16C9-5A52-462A-B42A-BDC9D04E1D1E}" dt="2021-08-26T10:05:06.031" v="1199" actId="478"/>
          <ac:spMkLst>
            <pc:docMk/>
            <pc:sldMk cId="931593026" sldId="680"/>
            <ac:spMk id="76" creationId="{BC5D14AA-6063-45DB-AD42-9050B93CD91C}"/>
          </ac:spMkLst>
        </pc:spChg>
        <pc:spChg chg="del mod topLvl">
          <ac:chgData name="Patrick WOIRET" userId="c88d37c2c08585e1" providerId="LiveId" clId="{DF8F16C9-5A52-462A-B42A-BDC9D04E1D1E}" dt="2021-08-26T10:04:56.999" v="1198" actId="478"/>
          <ac:spMkLst>
            <pc:docMk/>
            <pc:sldMk cId="931593026" sldId="680"/>
            <ac:spMk id="77" creationId="{0C3A2D96-36BB-438B-8B7D-120EB40BB5A7}"/>
          </ac:spMkLst>
        </pc:spChg>
        <pc:spChg chg="del mod topLvl">
          <ac:chgData name="Patrick WOIRET" userId="c88d37c2c08585e1" providerId="LiveId" clId="{DF8F16C9-5A52-462A-B42A-BDC9D04E1D1E}" dt="2021-08-26T10:04:46.744" v="1195" actId="478"/>
          <ac:spMkLst>
            <pc:docMk/>
            <pc:sldMk cId="931593026" sldId="680"/>
            <ac:spMk id="78" creationId="{DCE3F080-4C9E-4E27-AC98-E964B24E1B93}"/>
          </ac:spMkLst>
        </pc:spChg>
        <pc:spChg chg="del mod topLvl">
          <ac:chgData name="Patrick WOIRET" userId="c88d37c2c08585e1" providerId="LiveId" clId="{DF8F16C9-5A52-462A-B42A-BDC9D04E1D1E}" dt="2021-08-26T10:04:49.681" v="1196" actId="478"/>
          <ac:spMkLst>
            <pc:docMk/>
            <pc:sldMk cId="931593026" sldId="680"/>
            <ac:spMk id="79" creationId="{574C9329-49B9-4B13-B6D6-F110E551BAB9}"/>
          </ac:spMkLst>
        </pc:spChg>
        <pc:spChg chg="del mod topLvl">
          <ac:chgData name="Patrick WOIRET" userId="c88d37c2c08585e1" providerId="LiveId" clId="{DF8F16C9-5A52-462A-B42A-BDC9D04E1D1E}" dt="2021-08-26T10:05:32.395" v="1207" actId="478"/>
          <ac:spMkLst>
            <pc:docMk/>
            <pc:sldMk cId="931593026" sldId="680"/>
            <ac:spMk id="80" creationId="{5A1F597B-D10A-45C5-8DDC-56CA8A90D151}"/>
          </ac:spMkLst>
        </pc:spChg>
        <pc:spChg chg="mod topLvl">
          <ac:chgData name="Patrick WOIRET" userId="c88d37c2c08585e1" providerId="LiveId" clId="{DF8F16C9-5A52-462A-B42A-BDC9D04E1D1E}" dt="2021-08-26T10:11:51.778" v="1309" actId="1036"/>
          <ac:spMkLst>
            <pc:docMk/>
            <pc:sldMk cId="931593026" sldId="680"/>
            <ac:spMk id="81" creationId="{F438DC15-4AF4-4A83-BCA3-4EEB86B43E96}"/>
          </ac:spMkLst>
        </pc:spChg>
        <pc:spChg chg="del mod topLvl">
          <ac:chgData name="Patrick WOIRET" userId="c88d37c2c08585e1" providerId="LiveId" clId="{DF8F16C9-5A52-462A-B42A-BDC9D04E1D1E}" dt="2021-08-26T10:10:34.804" v="1299" actId="478"/>
          <ac:spMkLst>
            <pc:docMk/>
            <pc:sldMk cId="931593026" sldId="680"/>
            <ac:spMk id="82" creationId="{2D5EF17E-94A8-48FE-B960-DF0346406918}"/>
          </ac:spMkLst>
        </pc:spChg>
        <pc:spChg chg="mod ord topLvl">
          <ac:chgData name="Patrick WOIRET" userId="c88d37c2c08585e1" providerId="LiveId" clId="{DF8F16C9-5A52-462A-B42A-BDC9D04E1D1E}" dt="2021-08-26T10:11:51.778" v="1309" actId="1036"/>
          <ac:spMkLst>
            <pc:docMk/>
            <pc:sldMk cId="931593026" sldId="680"/>
            <ac:spMk id="83" creationId="{6FB1DF3C-6BD0-4782-9974-9BD6B9675CF8}"/>
          </ac:spMkLst>
        </pc:spChg>
        <pc:spChg chg="mod topLvl">
          <ac:chgData name="Patrick WOIRET" userId="c88d37c2c08585e1" providerId="LiveId" clId="{DF8F16C9-5A52-462A-B42A-BDC9D04E1D1E}" dt="2021-08-26T10:11:51.778" v="1309" actId="1036"/>
          <ac:spMkLst>
            <pc:docMk/>
            <pc:sldMk cId="931593026" sldId="680"/>
            <ac:spMk id="84" creationId="{08DA0257-AD90-4986-B0D9-5AEBBD83100F}"/>
          </ac:spMkLst>
        </pc:spChg>
        <pc:spChg chg="mod topLvl">
          <ac:chgData name="Patrick WOIRET" userId="c88d37c2c08585e1" providerId="LiveId" clId="{DF8F16C9-5A52-462A-B42A-BDC9D04E1D1E}" dt="2021-08-26T10:11:51.778" v="1309" actId="1036"/>
          <ac:spMkLst>
            <pc:docMk/>
            <pc:sldMk cId="931593026" sldId="680"/>
            <ac:spMk id="85" creationId="{711CED07-A973-4E33-98D1-4D817663878E}"/>
          </ac:spMkLst>
        </pc:spChg>
        <pc:spChg chg="del mod topLvl">
          <ac:chgData name="Patrick WOIRET" userId="c88d37c2c08585e1" providerId="LiveId" clId="{DF8F16C9-5A52-462A-B42A-BDC9D04E1D1E}" dt="2021-08-26T10:06:26.915" v="1211" actId="478"/>
          <ac:spMkLst>
            <pc:docMk/>
            <pc:sldMk cId="931593026" sldId="680"/>
            <ac:spMk id="86" creationId="{E2717B20-0846-4F59-9257-90170C1DFE13}"/>
          </ac:spMkLst>
        </pc:spChg>
        <pc:spChg chg="del mod topLvl">
          <ac:chgData name="Patrick WOIRET" userId="c88d37c2c08585e1" providerId="LiveId" clId="{DF8F16C9-5A52-462A-B42A-BDC9D04E1D1E}" dt="2021-08-26T10:05:06.031" v="1199" actId="478"/>
          <ac:spMkLst>
            <pc:docMk/>
            <pc:sldMk cId="931593026" sldId="680"/>
            <ac:spMk id="87" creationId="{8E087BDC-6FEC-4EDB-84B1-42BDECA7D7D9}"/>
          </ac:spMkLst>
        </pc:spChg>
        <pc:spChg chg="mod topLvl">
          <ac:chgData name="Patrick WOIRET" userId="c88d37c2c08585e1" providerId="LiveId" clId="{DF8F16C9-5A52-462A-B42A-BDC9D04E1D1E}" dt="2021-08-26T10:11:51.778" v="1309" actId="1036"/>
          <ac:spMkLst>
            <pc:docMk/>
            <pc:sldMk cId="931593026" sldId="680"/>
            <ac:spMk id="88" creationId="{206CA4F0-A843-4A7C-A39A-E26810E22675}"/>
          </ac:spMkLst>
        </pc:spChg>
        <pc:spChg chg="del mod topLvl">
          <ac:chgData name="Patrick WOIRET" userId="c88d37c2c08585e1" providerId="LiveId" clId="{DF8F16C9-5A52-462A-B42A-BDC9D04E1D1E}" dt="2021-08-26T10:05:10.605" v="1201" actId="478"/>
          <ac:spMkLst>
            <pc:docMk/>
            <pc:sldMk cId="931593026" sldId="680"/>
            <ac:spMk id="89" creationId="{B81B47D6-535F-4A6A-977B-ED6DD2713E75}"/>
          </ac:spMkLst>
        </pc:spChg>
        <pc:grpChg chg="del">
          <ac:chgData name="Patrick WOIRET" userId="c88d37c2c08585e1" providerId="LiveId" clId="{DF8F16C9-5A52-462A-B42A-BDC9D04E1D1E}" dt="2021-08-26T10:04:26.446" v="1193" actId="165"/>
          <ac:grpSpMkLst>
            <pc:docMk/>
            <pc:sldMk cId="931593026" sldId="680"/>
            <ac:grpSpMk id="54" creationId="{9C57AA06-611C-400A-BDF5-84785B3DC11A}"/>
          </ac:grpSpMkLst>
        </pc:grpChg>
        <pc:grpChg chg="del mod topLvl">
          <ac:chgData name="Patrick WOIRET" userId="c88d37c2c08585e1" providerId="LiveId" clId="{DF8F16C9-5A52-462A-B42A-BDC9D04E1D1E}" dt="2021-08-26T10:04:43.078" v="1194" actId="165"/>
          <ac:grpSpMkLst>
            <pc:docMk/>
            <pc:sldMk cId="931593026" sldId="680"/>
            <ac:grpSpMk id="55" creationId="{D1D1276A-0F8C-4CB3-82D7-8E4D1E3CB3E3}"/>
          </ac:grpSpMkLst>
        </pc:grpChg>
        <pc:picChg chg="mod modCrop">
          <ac:chgData name="Patrick WOIRET" userId="c88d37c2c08585e1" providerId="LiveId" clId="{DF8F16C9-5A52-462A-B42A-BDC9D04E1D1E}" dt="2021-08-26T10:11:51.778" v="1309" actId="1036"/>
          <ac:picMkLst>
            <pc:docMk/>
            <pc:sldMk cId="931593026" sldId="680"/>
            <ac:picMk id="90" creationId="{800AE006-5E9C-4508-AE99-5147757B6AAA}"/>
          </ac:picMkLst>
        </pc:picChg>
        <pc:cxnChg chg="add mod">
          <ac:chgData name="Patrick WOIRET" userId="c88d37c2c08585e1" providerId="LiveId" clId="{DF8F16C9-5A52-462A-B42A-BDC9D04E1D1E}" dt="2021-08-26T10:12:17.493" v="1310" actId="14100"/>
          <ac:cxnSpMkLst>
            <pc:docMk/>
            <pc:sldMk cId="931593026" sldId="680"/>
            <ac:cxnSpMk id="31" creationId="{A7738B36-013B-4457-89C1-8EDCBC91BCCE}"/>
          </ac:cxnSpMkLst>
        </pc:cxnChg>
        <pc:cxnChg chg="add mod">
          <ac:chgData name="Patrick WOIRET" userId="c88d37c2c08585e1" providerId="LiveId" clId="{DF8F16C9-5A52-462A-B42A-BDC9D04E1D1E}" dt="2021-08-26T10:11:51.778" v="1309" actId="1036"/>
          <ac:cxnSpMkLst>
            <pc:docMk/>
            <pc:sldMk cId="931593026" sldId="680"/>
            <ac:cxnSpMk id="35" creationId="{6278EE87-115F-4CA6-951E-2678B5FB8587}"/>
          </ac:cxnSpMkLst>
        </pc:cxnChg>
        <pc:cxnChg chg="add mod">
          <ac:chgData name="Patrick WOIRET" userId="c88d37c2c08585e1" providerId="LiveId" clId="{DF8F16C9-5A52-462A-B42A-BDC9D04E1D1E}" dt="2021-08-26T10:11:51.778" v="1309" actId="1036"/>
          <ac:cxnSpMkLst>
            <pc:docMk/>
            <pc:sldMk cId="931593026" sldId="680"/>
            <ac:cxnSpMk id="38" creationId="{4F96462A-8D0D-4586-8C0B-1F487E96D897}"/>
          </ac:cxnSpMkLst>
        </pc:cxnChg>
        <pc:cxnChg chg="del mod topLvl">
          <ac:chgData name="Patrick WOIRET" userId="c88d37c2c08585e1" providerId="LiveId" clId="{DF8F16C9-5A52-462A-B42A-BDC9D04E1D1E}" dt="2021-08-26T10:05:17.256" v="1202" actId="478"/>
          <ac:cxnSpMkLst>
            <pc:docMk/>
            <pc:sldMk cId="931593026" sldId="680"/>
            <ac:cxnSpMk id="69" creationId="{A3D4AB0F-DEBC-41AE-BCC1-5D5AA62C142D}"/>
          </ac:cxnSpMkLst>
        </pc:cxnChg>
        <pc:cxnChg chg="del mod topLvl">
          <ac:chgData name="Patrick WOIRET" userId="c88d37c2c08585e1" providerId="LiveId" clId="{DF8F16C9-5A52-462A-B42A-BDC9D04E1D1E}" dt="2021-08-26T10:07:40.476" v="1253" actId="478"/>
          <ac:cxnSpMkLst>
            <pc:docMk/>
            <pc:sldMk cId="931593026" sldId="680"/>
            <ac:cxnSpMk id="70" creationId="{C980A552-F378-4B92-BF46-B271C82D74AC}"/>
          </ac:cxnSpMkLst>
        </pc:cxnChg>
        <pc:cxnChg chg="del mod topLvl">
          <ac:chgData name="Patrick WOIRET" userId="c88d37c2c08585e1" providerId="LiveId" clId="{DF8F16C9-5A52-462A-B42A-BDC9D04E1D1E}" dt="2021-08-26T10:04:51.748" v="1197" actId="478"/>
          <ac:cxnSpMkLst>
            <pc:docMk/>
            <pc:sldMk cId="931593026" sldId="680"/>
            <ac:cxnSpMk id="71" creationId="{E704BAE5-E97D-427F-9EE5-9914608ED913}"/>
          </ac:cxnSpMkLst>
        </pc:cxnChg>
        <pc:cxnChg chg="del mod topLvl">
          <ac:chgData name="Patrick WOIRET" userId="c88d37c2c08585e1" providerId="LiveId" clId="{DF8F16C9-5A52-462A-B42A-BDC9D04E1D1E}" dt="2021-08-26T10:05:07.990" v="1200" actId="478"/>
          <ac:cxnSpMkLst>
            <pc:docMk/>
            <pc:sldMk cId="931593026" sldId="680"/>
            <ac:cxnSpMk id="72" creationId="{204D887E-40C9-4AD0-A4E1-E2BC461A8919}"/>
          </ac:cxnSpMkLst>
        </pc:cxnChg>
        <pc:cxnChg chg="mod topLvl">
          <ac:chgData name="Patrick WOIRET" userId="c88d37c2c08585e1" providerId="LiveId" clId="{DF8F16C9-5A52-462A-B42A-BDC9D04E1D1E}" dt="2021-08-26T10:12:38.105" v="1312" actId="1076"/>
          <ac:cxnSpMkLst>
            <pc:docMk/>
            <pc:sldMk cId="931593026" sldId="680"/>
            <ac:cxnSpMk id="73" creationId="{E6286646-B4FC-4BDB-ADF8-A0CE6A7382F3}"/>
          </ac:cxnSpMkLst>
        </pc:cxnChg>
        <pc:cxnChg chg="mod topLvl">
          <ac:chgData name="Patrick WOIRET" userId="c88d37c2c08585e1" providerId="LiveId" clId="{DF8F16C9-5A52-462A-B42A-BDC9D04E1D1E}" dt="2021-08-26T10:11:51.778" v="1309" actId="1036"/>
          <ac:cxnSpMkLst>
            <pc:docMk/>
            <pc:sldMk cId="931593026" sldId="680"/>
            <ac:cxnSpMk id="74" creationId="{0757167C-4DCB-4D17-A2F5-FBCF9DC11BC8}"/>
          </ac:cxnSpMkLst>
        </pc:cxnChg>
        <pc:cxnChg chg="del mod topLvl">
          <ac:chgData name="Patrick WOIRET" userId="c88d37c2c08585e1" providerId="LiveId" clId="{DF8F16C9-5A52-462A-B42A-BDC9D04E1D1E}" dt="2021-08-26T10:09:46.204" v="1286" actId="478"/>
          <ac:cxnSpMkLst>
            <pc:docMk/>
            <pc:sldMk cId="931593026" sldId="680"/>
            <ac:cxnSpMk id="75" creationId="{B9BAB5BC-5425-4596-A289-6EDB96FF06B2}"/>
          </ac:cxnSpMkLst>
        </pc:cxnChg>
      </pc:sldChg>
      <pc:sldMasterChg chg="delSldLayout modSldLayout">
        <pc:chgData name="Patrick WOIRET" userId="c88d37c2c08585e1" providerId="LiveId" clId="{DF8F16C9-5A52-462A-B42A-BDC9D04E1D1E}" dt="2021-08-26T09:34:55.025" v="1104" actId="478"/>
        <pc:sldMasterMkLst>
          <pc:docMk/>
          <pc:sldMasterMk cId="0" sldId="2147483917"/>
        </pc:sldMasterMkLst>
        <pc:sldLayoutChg chg="addSp delSp modSp mod">
          <pc:chgData name="Patrick WOIRET" userId="c88d37c2c08585e1" providerId="LiveId" clId="{DF8F16C9-5A52-462A-B42A-BDC9D04E1D1E}" dt="2021-08-22T14:08:24.003" v="91" actId="20577"/>
          <pc:sldLayoutMkLst>
            <pc:docMk/>
            <pc:sldMasterMk cId="0" sldId="2147483917"/>
            <pc:sldLayoutMk cId="2505644359" sldId="2147483989"/>
          </pc:sldLayoutMkLst>
          <pc:spChg chg="mod">
            <ac:chgData name="Patrick WOIRET" userId="c88d37c2c08585e1" providerId="LiveId" clId="{DF8F16C9-5A52-462A-B42A-BDC9D04E1D1E}" dt="2021-08-22T14:08:24.003" v="91" actId="20577"/>
            <ac:spMkLst>
              <pc:docMk/>
              <pc:sldMasterMk cId="0" sldId="2147483917"/>
              <pc:sldLayoutMk cId="2505644359" sldId="2147483989"/>
              <ac:spMk id="18" creationId="{00000000-0000-0000-0000-000000000000}"/>
            </ac:spMkLst>
          </pc:spChg>
          <pc:picChg chg="del">
            <ac:chgData name="Patrick WOIRET" userId="c88d37c2c08585e1" providerId="LiveId" clId="{DF8F16C9-5A52-462A-B42A-BDC9D04E1D1E}" dt="2021-08-22T14:07:11.760" v="57" actId="478"/>
            <ac:picMkLst>
              <pc:docMk/>
              <pc:sldMasterMk cId="0" sldId="2147483917"/>
              <pc:sldLayoutMk cId="2505644359" sldId="2147483989"/>
              <ac:picMk id="6" creationId="{37142C7F-2B4E-420C-976D-6A9479EF1478}"/>
            </ac:picMkLst>
          </pc:picChg>
          <pc:picChg chg="add mod">
            <ac:chgData name="Patrick WOIRET" userId="c88d37c2c08585e1" providerId="LiveId" clId="{DF8F16C9-5A52-462A-B42A-BDC9D04E1D1E}" dt="2021-08-22T14:07:36.236" v="60" actId="14100"/>
            <ac:picMkLst>
              <pc:docMk/>
              <pc:sldMasterMk cId="0" sldId="2147483917"/>
              <pc:sldLayoutMk cId="2505644359" sldId="2147483989"/>
              <ac:picMk id="7" creationId="{139A75BA-53A3-41B3-A3CA-CE784DF7464B}"/>
            </ac:picMkLst>
          </pc:picChg>
        </pc:sldLayoutChg>
        <pc:sldLayoutChg chg="delSp mod">
          <pc:chgData name="Patrick WOIRET" userId="c88d37c2c08585e1" providerId="LiveId" clId="{DF8F16C9-5A52-462A-B42A-BDC9D04E1D1E}" dt="2021-08-26T09:34:55.025" v="1104" actId="478"/>
          <pc:sldLayoutMkLst>
            <pc:docMk/>
            <pc:sldMasterMk cId="0" sldId="2147483917"/>
            <pc:sldLayoutMk cId="3986443866" sldId="2147483991"/>
          </pc:sldLayoutMkLst>
          <pc:spChg chg="del">
            <ac:chgData name="Patrick WOIRET" userId="c88d37c2c08585e1" providerId="LiveId" clId="{DF8F16C9-5A52-462A-B42A-BDC9D04E1D1E}" dt="2021-08-26T09:34:55.025" v="1104" actId="478"/>
            <ac:spMkLst>
              <pc:docMk/>
              <pc:sldMasterMk cId="0" sldId="2147483917"/>
              <pc:sldLayoutMk cId="3986443866" sldId="2147483991"/>
              <ac:spMk id="23" creationId="{00000000-0000-0000-0000-000000000000}"/>
            </ac:spMkLst>
          </pc:spChg>
          <pc:spChg chg="del">
            <ac:chgData name="Patrick WOIRET" userId="c88d37c2c08585e1" providerId="LiveId" clId="{DF8F16C9-5A52-462A-B42A-BDC9D04E1D1E}" dt="2021-08-26T09:34:52.682" v="1103" actId="478"/>
            <ac:spMkLst>
              <pc:docMk/>
              <pc:sldMasterMk cId="0" sldId="2147483917"/>
              <pc:sldLayoutMk cId="3986443866" sldId="2147483991"/>
              <ac:spMk id="25" creationId="{00000000-0000-0000-0000-000000000000}"/>
            </ac:spMkLst>
          </pc:spChg>
          <pc:picChg chg="del">
            <ac:chgData name="Patrick WOIRET" userId="c88d37c2c08585e1" providerId="LiveId" clId="{DF8F16C9-5A52-462A-B42A-BDC9D04E1D1E}" dt="2021-08-26T09:34:48.431" v="1101" actId="478"/>
            <ac:picMkLst>
              <pc:docMk/>
              <pc:sldMasterMk cId="0" sldId="2147483917"/>
              <pc:sldLayoutMk cId="3986443866" sldId="2147483991"/>
              <ac:picMk id="9" creationId="{00000000-0000-0000-0000-000000000000}"/>
            </ac:picMkLst>
          </pc:picChg>
          <pc:picChg chg="del">
            <ac:chgData name="Patrick WOIRET" userId="c88d37c2c08585e1" providerId="LiveId" clId="{DF8F16C9-5A52-462A-B42A-BDC9D04E1D1E}" dt="2021-08-26T09:34:46.430" v="1100" actId="478"/>
            <ac:picMkLst>
              <pc:docMk/>
              <pc:sldMasterMk cId="0" sldId="2147483917"/>
              <pc:sldLayoutMk cId="3986443866" sldId="2147483991"/>
              <ac:picMk id="10" creationId="{00000000-0000-0000-0000-000000000000}"/>
            </ac:picMkLst>
          </pc:picChg>
          <pc:picChg chg="del">
            <ac:chgData name="Patrick WOIRET" userId="c88d37c2c08585e1" providerId="LiveId" clId="{DF8F16C9-5A52-462A-B42A-BDC9D04E1D1E}" dt="2021-08-26T09:34:45.568" v="1099" actId="478"/>
            <ac:picMkLst>
              <pc:docMk/>
              <pc:sldMasterMk cId="0" sldId="2147483917"/>
              <pc:sldLayoutMk cId="3986443866" sldId="2147483991"/>
              <ac:picMk id="12" creationId="{00000000-0000-0000-0000-000000000000}"/>
            </ac:picMkLst>
          </pc:picChg>
          <pc:cxnChg chg="del">
            <ac:chgData name="Patrick WOIRET" userId="c88d37c2c08585e1" providerId="LiveId" clId="{DF8F16C9-5A52-462A-B42A-BDC9D04E1D1E}" dt="2021-08-26T09:34:50.194" v="1102" actId="478"/>
            <ac:cxnSpMkLst>
              <pc:docMk/>
              <pc:sldMasterMk cId="0" sldId="2147483917"/>
              <pc:sldLayoutMk cId="3986443866" sldId="2147483991"/>
              <ac:cxnSpMk id="6" creationId="{00000000-0000-0000-0000-000000000000}"/>
            </ac:cxnSpMkLst>
          </pc:cxnChg>
        </pc:sldLayoutChg>
        <pc:sldLayoutChg chg="del">
          <pc:chgData name="Patrick WOIRET" userId="c88d37c2c08585e1" providerId="LiveId" clId="{DF8F16C9-5A52-462A-B42A-BDC9D04E1D1E}" dt="2021-08-22T13:58:31.855" v="5" actId="47"/>
          <pc:sldLayoutMkLst>
            <pc:docMk/>
            <pc:sldMasterMk cId="0" sldId="2147483917"/>
            <pc:sldLayoutMk cId="576490530" sldId="214748399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622" cy="501577"/>
          </a:xfrm>
          <a:prstGeom prst="rect">
            <a:avLst/>
          </a:prstGeom>
        </p:spPr>
        <p:txBody>
          <a:bodyPr vert="horz" lIns="92441" tIns="46220" rIns="92441" bIns="462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0935" y="1"/>
            <a:ext cx="2985622" cy="501577"/>
          </a:xfrm>
          <a:prstGeom prst="rect">
            <a:avLst/>
          </a:prstGeom>
        </p:spPr>
        <p:txBody>
          <a:bodyPr vert="horz" lIns="92441" tIns="46220" rIns="92441" bIns="462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7243F6E-FFF2-4408-8D50-930055D0A005}" type="datetimeFigureOut">
              <a:rPr lang="fr-FR"/>
              <a:pPr>
                <a:defRPr/>
              </a:pPr>
              <a:t>10/09/2021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17122"/>
            <a:ext cx="2985622" cy="501576"/>
          </a:xfrm>
          <a:prstGeom prst="rect">
            <a:avLst/>
          </a:prstGeom>
        </p:spPr>
        <p:txBody>
          <a:bodyPr vert="horz" lIns="92441" tIns="46220" rIns="92441" bIns="462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0935" y="9517122"/>
            <a:ext cx="2985622" cy="501576"/>
          </a:xfrm>
          <a:prstGeom prst="rect">
            <a:avLst/>
          </a:prstGeom>
        </p:spPr>
        <p:txBody>
          <a:bodyPr vert="horz" lIns="92441" tIns="46220" rIns="92441" bIns="462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2CE10BF-9A7B-4323-AEBD-1A6F7E6212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086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622" cy="501577"/>
          </a:xfrm>
          <a:prstGeom prst="rect">
            <a:avLst/>
          </a:prstGeom>
        </p:spPr>
        <p:txBody>
          <a:bodyPr vert="horz" lIns="92441" tIns="46220" rIns="92441" bIns="462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0935" y="1"/>
            <a:ext cx="2985622" cy="501577"/>
          </a:xfrm>
          <a:prstGeom prst="rect">
            <a:avLst/>
          </a:prstGeom>
        </p:spPr>
        <p:txBody>
          <a:bodyPr vert="horz" lIns="92441" tIns="46220" rIns="92441" bIns="462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7E4B865-7A44-475D-8370-DF3DC12E13AE}" type="datetimeFigureOut">
              <a:rPr lang="fr-FR"/>
              <a:pPr>
                <a:defRPr/>
              </a:pPr>
              <a:t>10/09/2021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2475"/>
            <a:ext cx="5011737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1" tIns="46220" rIns="92441" bIns="462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496" y="4759362"/>
            <a:ext cx="5511174" cy="4509375"/>
          </a:xfrm>
          <a:prstGeom prst="rect">
            <a:avLst/>
          </a:prstGeom>
        </p:spPr>
        <p:txBody>
          <a:bodyPr vert="horz" lIns="92441" tIns="46220" rIns="92441" bIns="462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7122"/>
            <a:ext cx="2985622" cy="501576"/>
          </a:xfrm>
          <a:prstGeom prst="rect">
            <a:avLst/>
          </a:prstGeom>
        </p:spPr>
        <p:txBody>
          <a:bodyPr vert="horz" lIns="92441" tIns="46220" rIns="92441" bIns="462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0935" y="9517122"/>
            <a:ext cx="2985622" cy="501576"/>
          </a:xfrm>
          <a:prstGeom prst="rect">
            <a:avLst/>
          </a:prstGeom>
        </p:spPr>
        <p:txBody>
          <a:bodyPr vert="horz" lIns="92441" tIns="46220" rIns="92441" bIns="462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6926CE8-88CB-475A-8168-3EED2E710F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168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/>
          <p:cNvSpPr>
            <a:spLocks noGrp="1"/>
          </p:cNvSpPr>
          <p:nvPr>
            <p:ph type="title" hasCustomPrompt="1"/>
          </p:nvPr>
        </p:nvSpPr>
        <p:spPr>
          <a:xfrm flipV="1">
            <a:off x="4155161" y="91787"/>
            <a:ext cx="4817827" cy="626701"/>
          </a:xfrm>
          <a:gradFill flip="none" rotWithShape="1">
            <a:gsLst>
              <a:gs pos="5000">
                <a:schemeClr val="bg1"/>
              </a:gs>
              <a:gs pos="93000">
                <a:schemeClr val="bg1"/>
              </a:gs>
              <a:gs pos="37000">
                <a:srgbClr val="FFFFFF"/>
              </a:gs>
            </a:gsLst>
            <a:lin ang="0" scaled="1"/>
            <a:tileRect/>
          </a:gradFill>
          <a:ln w="9525" algn="ctr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  <a:softEdge rad="38100"/>
          </a:effectLst>
        </p:spPr>
        <p:txBody>
          <a:bodyPr rot="10800000" wrap="square" tIns="36000" rIns="180000" bIns="36000" anchor="ctr">
            <a:spAutoFit/>
          </a:bodyPr>
          <a:lstStyle>
            <a:lvl1pPr algn="r">
              <a:defRPr lang="fr-FR" sz="1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 pitchFamily="34" charset="0"/>
              </a:defRPr>
            </a:lvl1pPr>
          </a:lstStyle>
          <a:p>
            <a:pPr marL="3175" lvl="0" indent="0" algn="r">
              <a:lnSpc>
                <a:spcPct val="100000"/>
              </a:lnSpc>
              <a:spcBef>
                <a:spcPts val="0"/>
              </a:spcBef>
              <a:buClr>
                <a:srgbClr val="FFA139"/>
              </a:buClr>
              <a:buSzPct val="80000"/>
              <a:buFontTx/>
              <a:buNone/>
            </a:pPr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sous titre</a:t>
            </a: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4788000" y="6600339"/>
            <a:ext cx="3600892" cy="288000"/>
          </a:xfrm>
        </p:spPr>
        <p:txBody>
          <a:bodyPr rIns="36000"/>
          <a:lstStyle>
            <a:lvl1pPr algn="r"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AURA Summer Biathlon septembre 2021 – p.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>
          <a:xfrm>
            <a:off x="8388892" y="6597000"/>
            <a:ext cx="647108" cy="288000"/>
          </a:xfrm>
        </p:spPr>
        <p:txBody>
          <a:bodyPr lIns="36000"/>
          <a:lstStyle>
            <a:lvl1pPr algn="l">
              <a:defRPr/>
            </a:lvl1pPr>
          </a:lstStyle>
          <a:p>
            <a:pPr>
              <a:defRPr/>
            </a:pPr>
            <a:fld id="{125120CA-63B1-49F0-98E0-4B42B63DE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612000" y="1197000"/>
            <a:ext cx="7417196" cy="3816350"/>
          </a:xfrm>
        </p:spPr>
        <p:txBody>
          <a:bodyPr/>
          <a:lstStyle>
            <a:lvl1pPr>
              <a:buClr>
                <a:srgbClr val="F585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>
              <a:buClr>
                <a:srgbClr val="F58500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2pPr>
            <a:lvl3pPr>
              <a:buClr>
                <a:srgbClr val="F58500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3pPr>
            <a:lvl4pPr>
              <a:buClr>
                <a:srgbClr val="F58500"/>
              </a:buCl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4pPr>
            <a:lvl5pPr>
              <a:buClr>
                <a:srgbClr val="F58500"/>
              </a:buCl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39A75BA-53A3-41B3-A3CA-CE784DF7464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92000" cy="8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4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916000" y="6381328"/>
            <a:ext cx="4328916" cy="365125"/>
          </a:xfrm>
        </p:spPr>
        <p:txBody>
          <a:bodyPr rIns="36000"/>
          <a:lstStyle>
            <a:lvl1pPr algn="r">
              <a:defRPr/>
            </a:lvl1pPr>
          </a:lstStyle>
          <a:p>
            <a:pPr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AURA Summer Biathlon septembre 2021 – p.</a:t>
            </a: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>
          <a:xfrm>
            <a:off x="7237276" y="6381328"/>
            <a:ext cx="791108" cy="365125"/>
          </a:xfrm>
        </p:spPr>
        <p:txBody>
          <a:bodyPr lIns="36000"/>
          <a:lstStyle>
            <a:lvl1pPr algn="l">
              <a:defRPr/>
            </a:lvl1pPr>
          </a:lstStyle>
          <a:p>
            <a:pPr>
              <a:defRPr/>
            </a:pPr>
            <a:fld id="{125120CA-63B1-49F0-98E0-4B42B63DE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4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AURA Summer Biathlon septembre 2021 – p.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5120CA-63B1-49F0-98E0-4B42B63DE6D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1" r:id="rId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B767E13F-1A1E-4153-820B-BA720840B5E9}"/>
              </a:ext>
            </a:extLst>
          </p:cNvPr>
          <p:cNvGrpSpPr/>
          <p:nvPr/>
        </p:nvGrpSpPr>
        <p:grpSpPr>
          <a:xfrm>
            <a:off x="6944232" y="3789000"/>
            <a:ext cx="2169796" cy="1975485"/>
            <a:chOff x="0" y="0"/>
            <a:chExt cx="3928267" cy="3388176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7FAF10A5-08C7-451F-AE95-3D22CCC34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26701" y="2081891"/>
              <a:ext cx="1368000" cy="1306285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14CD14BD-88E0-48E8-8A51-3555763F2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853168"/>
              <a:ext cx="1534207" cy="1446439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BC3DA9FF-249F-4807-9CB8-B3676FBF7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42" y="0"/>
              <a:ext cx="1800000" cy="966818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D3F0C05D-FF36-4EF7-81B4-DB44DFBA1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407" y="1029372"/>
              <a:ext cx="1512000" cy="748747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134D3757-6D1A-4CEB-8C09-708BB3B91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850" y="1830159"/>
              <a:ext cx="1169417" cy="1332000"/>
            </a:xfrm>
            <a:prstGeom prst="rect">
              <a:avLst/>
            </a:prstGeom>
          </p:spPr>
        </p:pic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CBA4C1FA-88CC-44E7-89D4-5F3160E1087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693000"/>
            <a:ext cx="2418715" cy="83121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246C0A9-7756-4713-9862-50DA0747BE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73" y="1772999"/>
            <a:ext cx="4529595" cy="431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1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6788E1F-432D-4143-A4DA-7401994B76FA}"/>
              </a:ext>
            </a:extLst>
          </p:cNvPr>
          <p:cNvSpPr txBox="1"/>
          <p:nvPr/>
        </p:nvSpPr>
        <p:spPr>
          <a:xfrm>
            <a:off x="936446" y="837000"/>
            <a:ext cx="77760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Formats :</a:t>
            </a:r>
          </a:p>
          <a:p>
            <a:r>
              <a:rPr lang="fr-FR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U15 : Mass-start (par vague de 30)</a:t>
            </a: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	</a:t>
            </a:r>
            <a:r>
              <a:rPr lang="fr-FR" sz="14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⇛</a:t>
            </a: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 x 1.5 = 4.5km, 1 tir debout au repos suivi de 2 tirs couchés (pénalité 15") </a:t>
            </a: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U17-SEN : individuel court</a:t>
            </a: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	</a:t>
            </a:r>
            <a:r>
              <a:rPr lang="fr-FR" sz="14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⇛</a:t>
            </a: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Hommes : 5x2 = 10km, Dames : 5x1.5 = 7.5km, tirs CDCD (pénalité "30")</a:t>
            </a: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Masters : individuel court </a:t>
            </a: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(conforme au règlement "Esprit Racing")</a:t>
            </a: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	</a:t>
            </a:r>
            <a:r>
              <a:rPr lang="fr-FR" sz="14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⇛</a:t>
            </a: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Hommes : 5x2 = 10km, Dames : 5x1.5 = 7.5km, tirs CDCD (pénalité "30") </a:t>
            </a: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Programme</a:t>
            </a: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9H30 -10H		Marquages carabines + attributions dossards, briefing coachs</a:t>
            </a: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10h00-10h45	Essais de tir U17-SEN Dames, Hommes &amp; Masters</a:t>
            </a: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11h00		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U19-SEN Dames puis U17 Dames</a:t>
            </a:r>
            <a:endParaRPr lang="fr-F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U19-SEN Hommes puis U17 Hommes</a:t>
            </a: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fr-FR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11h50</a:t>
            </a: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Masters Dames puis Hommes </a:t>
            </a:r>
            <a:r>
              <a:rPr lang="fr-FR" sz="105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(horaire départ ajusté selon dernières concurrentes U17 Dames)</a:t>
            </a:r>
            <a:endParaRPr lang="fr-FR" sz="14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12h30		Remise des prix </a:t>
            </a:r>
            <a:r>
              <a:rPr lang="fr-FR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indiv</a:t>
            </a: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&amp; Masters </a:t>
            </a: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(et marquage carabines U15)</a:t>
            </a: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13h00-14h		Essais de tir U15</a:t>
            </a: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14h15 		"Mass" U15 Dames</a:t>
            </a: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15h 		"Mass" U15 Hommes</a:t>
            </a: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16h00		Remise des prix U15</a:t>
            </a:r>
            <a:endParaRPr lang="fr-F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8541F4-3C54-4243-B556-C6C5521F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E8E63AF-3D88-4D4C-A4EA-0238ACA98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AURA Summer Biathlon septembre 2021 – p.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118CE58-D406-4B76-9218-FCB1EFED3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120CA-63B1-49F0-98E0-4B42B63DE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928983-6C92-4060-AC53-13C44B6834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43" y="5818950"/>
            <a:ext cx="5134713" cy="7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60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carte&#10;&#10;Description générée automatiquement">
            <a:extLst>
              <a:ext uri="{FF2B5EF4-FFF2-40B4-BE49-F238E27FC236}">
                <a16:creationId xmlns:a16="http://schemas.microsoft.com/office/drawing/2014/main" id="{BE4EAF22-D3E7-4281-8C84-D0DA6D215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5" y="4188011"/>
            <a:ext cx="3073915" cy="2486986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02E3A5A5-2533-4743-A68A-161941ADD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67" y="920508"/>
            <a:ext cx="3087423" cy="3007299"/>
          </a:xfrm>
          <a:prstGeom prst="rect">
            <a:avLst/>
          </a:prstGeom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0D319583-FBC7-4009-8B96-979114644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Pistes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9192C1-D6BA-4856-B552-0027AB0B0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AURA Summer Biathlon septembre 2021 – p.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C14CF98-6213-41DF-A9D3-D9695C946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120CA-63B1-49F0-98E0-4B42B63DE6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6D1D7FA-0D1F-4BBF-9F34-C1413E94D88E}"/>
              </a:ext>
            </a:extLst>
          </p:cNvPr>
          <p:cNvSpPr txBox="1"/>
          <p:nvPr/>
        </p:nvSpPr>
        <p:spPr>
          <a:xfrm>
            <a:off x="4336704" y="879466"/>
            <a:ext cx="39840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/>
            </a:lvl1pPr>
          </a:lstStyle>
          <a:p>
            <a:r>
              <a:rPr lang="fr-FR" dirty="0"/>
              <a:t>U17-SEN Hommes : 5x2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21DD48B-75E3-43ED-8C87-ED5510044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8" y="920509"/>
            <a:ext cx="3087432" cy="300729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849A4050-F469-41E8-B1EA-B0A2B6B78085}"/>
              </a:ext>
            </a:extLst>
          </p:cNvPr>
          <p:cNvSpPr txBox="1"/>
          <p:nvPr/>
        </p:nvSpPr>
        <p:spPr>
          <a:xfrm>
            <a:off x="31258" y="812836"/>
            <a:ext cx="405932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/>
              <a:t>U17-SEN Dames : 5x1.5</a:t>
            </a:r>
          </a:p>
          <a:p>
            <a:pPr>
              <a:spcBef>
                <a:spcPts val="600"/>
              </a:spcBef>
            </a:pPr>
            <a:r>
              <a:rPr lang="fr-FR" sz="1400" b="1" dirty="0"/>
              <a:t>U15 H &amp; D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9A9C611-0BEC-4F4F-937D-557E130B544C}"/>
              </a:ext>
            </a:extLst>
          </p:cNvPr>
          <p:cNvSpPr txBox="1"/>
          <p:nvPr/>
        </p:nvSpPr>
        <p:spPr>
          <a:xfrm>
            <a:off x="103258" y="4005000"/>
            <a:ext cx="41677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/>
            </a:lvl1pPr>
          </a:lstStyle>
          <a:p>
            <a:r>
              <a:rPr lang="fr-FR" dirty="0"/>
              <a:t>Masters Dames : 5x1.5</a:t>
            </a:r>
          </a:p>
        </p:txBody>
      </p:sp>
      <p:pic>
        <p:nvPicPr>
          <p:cNvPr id="26" name="Image 25" descr="Une image contenant carte&#10;&#10;Description générée automatiquement">
            <a:extLst>
              <a:ext uri="{FF2B5EF4-FFF2-40B4-BE49-F238E27FC236}">
                <a16:creationId xmlns:a16="http://schemas.microsoft.com/office/drawing/2014/main" id="{DE45B12E-6158-4903-8A81-A18A15EC03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774" y="4149000"/>
            <a:ext cx="3110812" cy="252000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EABB8DDB-A521-4018-98BB-05D9BE293F9F}"/>
              </a:ext>
            </a:extLst>
          </p:cNvPr>
          <p:cNvSpPr txBox="1"/>
          <p:nvPr/>
        </p:nvSpPr>
        <p:spPr>
          <a:xfrm>
            <a:off x="4417024" y="4004999"/>
            <a:ext cx="44029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/>
            </a:lvl1pPr>
          </a:lstStyle>
          <a:p>
            <a:r>
              <a:rPr lang="fr-FR" dirty="0"/>
              <a:t>Masters Hommes : 5x(1.5+0.5)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DD12777-1BED-4534-941E-1F6566786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7A7625-EE67-49A8-828C-4CEA678412E4}"/>
              </a:ext>
            </a:extLst>
          </p:cNvPr>
          <p:cNvSpPr/>
          <p:nvPr/>
        </p:nvSpPr>
        <p:spPr>
          <a:xfrm>
            <a:off x="2237279" y="4067165"/>
            <a:ext cx="360000" cy="180000"/>
          </a:xfrm>
          <a:prstGeom prst="rect">
            <a:avLst/>
          </a:prstGeom>
          <a:solidFill>
            <a:srgbClr val="003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fr-FR" sz="1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C32FF3-556B-4AD5-959F-8B5F8717E4FE}"/>
              </a:ext>
            </a:extLst>
          </p:cNvPr>
          <p:cNvSpPr/>
          <p:nvPr/>
        </p:nvSpPr>
        <p:spPr>
          <a:xfrm>
            <a:off x="2218196" y="879466"/>
            <a:ext cx="360000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fr-FR" sz="1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1A3E56-2460-4CB3-96BD-B53EF6DAECB9}"/>
              </a:ext>
            </a:extLst>
          </p:cNvPr>
          <p:cNvSpPr/>
          <p:nvPr/>
        </p:nvSpPr>
        <p:spPr>
          <a:xfrm>
            <a:off x="2616362" y="4067165"/>
            <a:ext cx="360000" cy="180000"/>
          </a:xfrm>
          <a:prstGeom prst="rect">
            <a:avLst/>
          </a:prstGeom>
          <a:solidFill>
            <a:srgbClr val="003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fr-FR" sz="1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D13616-A29A-46E5-98ED-98A95394F7D3}"/>
              </a:ext>
            </a:extLst>
          </p:cNvPr>
          <p:cNvSpPr/>
          <p:nvPr/>
        </p:nvSpPr>
        <p:spPr>
          <a:xfrm>
            <a:off x="2597279" y="879466"/>
            <a:ext cx="360000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fr-FR" sz="1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464FA5-179D-44B5-8466-2180D44F695B}"/>
              </a:ext>
            </a:extLst>
          </p:cNvPr>
          <p:cNvSpPr/>
          <p:nvPr/>
        </p:nvSpPr>
        <p:spPr>
          <a:xfrm>
            <a:off x="3736071" y="879466"/>
            <a:ext cx="360000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9C6002-147E-4244-8A6A-51B0770F729E}"/>
              </a:ext>
            </a:extLst>
          </p:cNvPr>
          <p:cNvSpPr/>
          <p:nvPr/>
        </p:nvSpPr>
        <p:spPr>
          <a:xfrm>
            <a:off x="6568816" y="938575"/>
            <a:ext cx="360000" cy="1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fr-FR" sz="1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2520AA-5AA2-4FF1-96D3-826A28A8E25A}"/>
              </a:ext>
            </a:extLst>
          </p:cNvPr>
          <p:cNvSpPr/>
          <p:nvPr/>
        </p:nvSpPr>
        <p:spPr>
          <a:xfrm>
            <a:off x="6947899" y="938575"/>
            <a:ext cx="360000" cy="1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fr-FR" sz="1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F354EF6-F831-4460-A32F-24B1B439E7BC}"/>
              </a:ext>
            </a:extLst>
          </p:cNvPr>
          <p:cNvSpPr/>
          <p:nvPr/>
        </p:nvSpPr>
        <p:spPr>
          <a:xfrm>
            <a:off x="8086691" y="938575"/>
            <a:ext cx="360000" cy="1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2C39D3C-1985-4C6B-A1D3-B23B20617CDF}"/>
              </a:ext>
            </a:extLst>
          </p:cNvPr>
          <p:cNvSpPr/>
          <p:nvPr/>
        </p:nvSpPr>
        <p:spPr>
          <a:xfrm>
            <a:off x="2997771" y="4067165"/>
            <a:ext cx="360000" cy="180000"/>
          </a:xfrm>
          <a:prstGeom prst="rect">
            <a:avLst/>
          </a:prstGeom>
          <a:solidFill>
            <a:srgbClr val="003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fr-FR" sz="1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21C04CF-EFEB-4CD7-B398-09BAEEBBA62B}"/>
              </a:ext>
            </a:extLst>
          </p:cNvPr>
          <p:cNvSpPr/>
          <p:nvPr/>
        </p:nvSpPr>
        <p:spPr>
          <a:xfrm>
            <a:off x="2978688" y="879466"/>
            <a:ext cx="360000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fr-FR" sz="1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62C6138-2DF8-4534-B195-84E5484E6DBD}"/>
              </a:ext>
            </a:extLst>
          </p:cNvPr>
          <p:cNvSpPr/>
          <p:nvPr/>
        </p:nvSpPr>
        <p:spPr>
          <a:xfrm>
            <a:off x="3376854" y="4067165"/>
            <a:ext cx="360000" cy="180000"/>
          </a:xfrm>
          <a:prstGeom prst="rect">
            <a:avLst/>
          </a:prstGeom>
          <a:solidFill>
            <a:srgbClr val="003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fr-FR" sz="1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0CAB5C-A585-47DB-A1C7-21BDE94122E5}"/>
              </a:ext>
            </a:extLst>
          </p:cNvPr>
          <p:cNvSpPr/>
          <p:nvPr/>
        </p:nvSpPr>
        <p:spPr>
          <a:xfrm>
            <a:off x="3357771" y="879466"/>
            <a:ext cx="360000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fr-FR" sz="1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D3A21EE-B28A-476E-900C-61724319BDD5}"/>
              </a:ext>
            </a:extLst>
          </p:cNvPr>
          <p:cNvSpPr/>
          <p:nvPr/>
        </p:nvSpPr>
        <p:spPr>
          <a:xfrm>
            <a:off x="7329308" y="938575"/>
            <a:ext cx="360000" cy="1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fr-FR" sz="1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A389780-FF9E-4681-8755-F9D2C66ED925}"/>
              </a:ext>
            </a:extLst>
          </p:cNvPr>
          <p:cNvSpPr/>
          <p:nvPr/>
        </p:nvSpPr>
        <p:spPr>
          <a:xfrm>
            <a:off x="7708391" y="938575"/>
            <a:ext cx="360000" cy="1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fr-FR" sz="1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F19F7CB-EE3F-4529-8A16-6E83D45C010A}"/>
              </a:ext>
            </a:extLst>
          </p:cNvPr>
          <p:cNvSpPr/>
          <p:nvPr/>
        </p:nvSpPr>
        <p:spPr>
          <a:xfrm>
            <a:off x="2218196" y="1152477"/>
            <a:ext cx="360000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D  C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84EE7FF-BE22-47C3-8A5A-34025A1671CC}"/>
              </a:ext>
            </a:extLst>
          </p:cNvPr>
          <p:cNvSpPr/>
          <p:nvPr/>
        </p:nvSpPr>
        <p:spPr>
          <a:xfrm>
            <a:off x="2597279" y="1152477"/>
            <a:ext cx="360000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fr-FR" sz="1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FFC4759-E7DD-49D0-9656-5996515A4CC3}"/>
              </a:ext>
            </a:extLst>
          </p:cNvPr>
          <p:cNvSpPr/>
          <p:nvPr/>
        </p:nvSpPr>
        <p:spPr>
          <a:xfrm>
            <a:off x="2978688" y="1152477"/>
            <a:ext cx="360000" cy="18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DFBBD65-5A11-4793-B529-7B0848FEEC0C}"/>
              </a:ext>
            </a:extLst>
          </p:cNvPr>
          <p:cNvSpPr/>
          <p:nvPr/>
        </p:nvSpPr>
        <p:spPr>
          <a:xfrm>
            <a:off x="3755937" y="4067165"/>
            <a:ext cx="360000" cy="180000"/>
          </a:xfrm>
          <a:prstGeom prst="rect">
            <a:avLst/>
          </a:prstGeom>
          <a:solidFill>
            <a:srgbClr val="003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8A6F22E-1A81-4B1F-9FD1-37AA0D4B129C}"/>
              </a:ext>
            </a:extLst>
          </p:cNvPr>
          <p:cNvSpPr/>
          <p:nvPr/>
        </p:nvSpPr>
        <p:spPr>
          <a:xfrm>
            <a:off x="7108385" y="4073667"/>
            <a:ext cx="360000" cy="180000"/>
          </a:xfrm>
          <a:prstGeom prst="rect">
            <a:avLst/>
          </a:prstGeom>
          <a:solidFill>
            <a:srgbClr val="003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fr-FR" sz="1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FE5ACD6-E3B4-4377-8FB0-0AB322446581}"/>
              </a:ext>
            </a:extLst>
          </p:cNvPr>
          <p:cNvSpPr/>
          <p:nvPr/>
        </p:nvSpPr>
        <p:spPr>
          <a:xfrm>
            <a:off x="7487468" y="4073667"/>
            <a:ext cx="360000" cy="180000"/>
          </a:xfrm>
          <a:prstGeom prst="rect">
            <a:avLst/>
          </a:prstGeom>
          <a:solidFill>
            <a:srgbClr val="003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fr-FR" sz="1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B38C44B-F2D4-418C-82B0-A3D98DF71C24}"/>
              </a:ext>
            </a:extLst>
          </p:cNvPr>
          <p:cNvSpPr/>
          <p:nvPr/>
        </p:nvSpPr>
        <p:spPr>
          <a:xfrm>
            <a:off x="7868877" y="4073667"/>
            <a:ext cx="360000" cy="180000"/>
          </a:xfrm>
          <a:prstGeom prst="rect">
            <a:avLst/>
          </a:prstGeom>
          <a:solidFill>
            <a:srgbClr val="003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fr-FR" sz="16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28CD7DF-0AC7-4F20-BFEC-D4396D469B90}"/>
              </a:ext>
            </a:extLst>
          </p:cNvPr>
          <p:cNvSpPr/>
          <p:nvPr/>
        </p:nvSpPr>
        <p:spPr>
          <a:xfrm>
            <a:off x="8247960" y="4073667"/>
            <a:ext cx="360000" cy="180000"/>
          </a:xfrm>
          <a:prstGeom prst="rect">
            <a:avLst/>
          </a:prstGeom>
          <a:solidFill>
            <a:srgbClr val="003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fr-FR" sz="16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CD2589A-601F-491B-9EE0-38B38665110D}"/>
              </a:ext>
            </a:extLst>
          </p:cNvPr>
          <p:cNvSpPr/>
          <p:nvPr/>
        </p:nvSpPr>
        <p:spPr>
          <a:xfrm>
            <a:off x="8627043" y="4073667"/>
            <a:ext cx="360000" cy="180000"/>
          </a:xfrm>
          <a:prstGeom prst="rect">
            <a:avLst/>
          </a:prstGeom>
          <a:solidFill>
            <a:srgbClr val="003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E8BB6F0-471E-435C-A43B-6E0F6CC57B75}"/>
              </a:ext>
            </a:extLst>
          </p:cNvPr>
          <p:cNvSpPr/>
          <p:nvPr/>
        </p:nvSpPr>
        <p:spPr>
          <a:xfrm>
            <a:off x="7319621" y="4073667"/>
            <a:ext cx="36000" cy="180000"/>
          </a:xfrm>
          <a:prstGeom prst="rect">
            <a:avLst/>
          </a:prstGeom>
          <a:solidFill>
            <a:srgbClr val="00D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8F92DF4-EC55-43FB-94ED-76F76CB94DA8}"/>
              </a:ext>
            </a:extLst>
          </p:cNvPr>
          <p:cNvSpPr/>
          <p:nvPr/>
        </p:nvSpPr>
        <p:spPr>
          <a:xfrm>
            <a:off x="7681771" y="4073667"/>
            <a:ext cx="36000" cy="180000"/>
          </a:xfrm>
          <a:prstGeom prst="rect">
            <a:avLst/>
          </a:prstGeom>
          <a:solidFill>
            <a:srgbClr val="00D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F9C4CCE-FE13-431E-AF25-9259C055FC69}"/>
              </a:ext>
            </a:extLst>
          </p:cNvPr>
          <p:cNvSpPr/>
          <p:nvPr/>
        </p:nvSpPr>
        <p:spPr>
          <a:xfrm>
            <a:off x="8090542" y="4073667"/>
            <a:ext cx="36000" cy="180000"/>
          </a:xfrm>
          <a:prstGeom prst="rect">
            <a:avLst/>
          </a:prstGeom>
          <a:solidFill>
            <a:srgbClr val="00D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C9F7E72-4C82-4455-BB07-6F0DB23352D8}"/>
              </a:ext>
            </a:extLst>
          </p:cNvPr>
          <p:cNvSpPr/>
          <p:nvPr/>
        </p:nvSpPr>
        <p:spPr>
          <a:xfrm>
            <a:off x="8842151" y="4073667"/>
            <a:ext cx="36000" cy="180000"/>
          </a:xfrm>
          <a:prstGeom prst="rect">
            <a:avLst/>
          </a:prstGeom>
          <a:solidFill>
            <a:srgbClr val="00D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0443213-CB85-4134-A3DD-19A6E5F03369}"/>
              </a:ext>
            </a:extLst>
          </p:cNvPr>
          <p:cNvSpPr/>
          <p:nvPr/>
        </p:nvSpPr>
        <p:spPr>
          <a:xfrm>
            <a:off x="8448007" y="4073667"/>
            <a:ext cx="36000" cy="180000"/>
          </a:xfrm>
          <a:prstGeom prst="rect">
            <a:avLst/>
          </a:prstGeom>
          <a:solidFill>
            <a:srgbClr val="00D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endParaRPr lang="fr-F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89" descr="page5image1789280">
            <a:extLst>
              <a:ext uri="{FF2B5EF4-FFF2-40B4-BE49-F238E27FC236}">
                <a16:creationId xmlns:a16="http://schemas.microsoft.com/office/drawing/2014/main" id="{800AE006-5E9C-4508-AE99-5147757B6AA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3227" y="957107"/>
            <a:ext cx="8297545" cy="5567893"/>
          </a:xfrm>
          <a:prstGeom prst="rect">
            <a:avLst/>
          </a:prstGeom>
          <a:noFill/>
          <a:ln>
            <a:noFill/>
          </a:ln>
        </p:spPr>
      </p:pic>
      <p:sp>
        <p:nvSpPr>
          <p:cNvPr id="7173" name="ZoneTexte 6"/>
          <p:cNvSpPr txBox="1">
            <a:spLocks noChangeArrowheads="1"/>
          </p:cNvSpPr>
          <p:nvPr/>
        </p:nvSpPr>
        <p:spPr bwMode="auto">
          <a:xfrm>
            <a:off x="1447800" y="7461448"/>
            <a:ext cx="678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C8F60E0A-C29F-4830-B295-21C7EDD61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155161" y="230286"/>
            <a:ext cx="4817827" cy="349702"/>
          </a:xfrm>
        </p:spPr>
        <p:txBody>
          <a:bodyPr/>
          <a:lstStyle/>
          <a:p>
            <a:r>
              <a:rPr lang="fr-FR" dirty="0"/>
              <a:t>Zones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C2FA8E2-A129-4B65-B90C-ABD2E9197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SAMSE BIATHLON SUMMER TOUR 2021 – v26-08 - p.</a:t>
            </a:r>
          </a:p>
        </p:txBody>
      </p:sp>
      <p:sp>
        <p:nvSpPr>
          <p:cNvPr id="81" name="Rectangle : coins arrondis 80">
            <a:extLst>
              <a:ext uri="{FF2B5EF4-FFF2-40B4-BE49-F238E27FC236}">
                <a16:creationId xmlns:a16="http://schemas.microsoft.com/office/drawing/2014/main" id="{F438DC15-4AF4-4A83-BCA3-4EEB86B43E96}"/>
              </a:ext>
            </a:extLst>
          </p:cNvPr>
          <p:cNvSpPr/>
          <p:nvPr/>
        </p:nvSpPr>
        <p:spPr>
          <a:xfrm>
            <a:off x="4087597" y="974871"/>
            <a:ext cx="1400806" cy="291801"/>
          </a:xfrm>
          <a:prstGeom prst="roundRect">
            <a:avLst/>
          </a:prstGeom>
          <a:noFill/>
          <a:ln w="28575">
            <a:solidFill>
              <a:srgbClr val="EACED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EACED8"/>
                </a:solidFill>
              </a:rPr>
              <a:t>Parking</a:t>
            </a:r>
          </a:p>
        </p:txBody>
      </p:sp>
      <p:sp>
        <p:nvSpPr>
          <p:cNvPr id="84" name="Zone de texte 14">
            <a:extLst>
              <a:ext uri="{FF2B5EF4-FFF2-40B4-BE49-F238E27FC236}">
                <a16:creationId xmlns:a16="http://schemas.microsoft.com/office/drawing/2014/main" id="{08DA0257-AD90-4986-B0D9-5AEBBD83100F}"/>
              </a:ext>
            </a:extLst>
          </p:cNvPr>
          <p:cNvSpPr txBox="1"/>
          <p:nvPr/>
        </p:nvSpPr>
        <p:spPr>
          <a:xfrm>
            <a:off x="2615918" y="3679553"/>
            <a:ext cx="818782" cy="466882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Accès</a:t>
            </a:r>
          </a:p>
          <a:p>
            <a:pPr algn="ctr"/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quipes</a:t>
            </a:r>
          </a:p>
        </p:txBody>
      </p:sp>
      <p:sp>
        <p:nvSpPr>
          <p:cNvPr id="85" name="Forme libre 17">
            <a:extLst>
              <a:ext uri="{FF2B5EF4-FFF2-40B4-BE49-F238E27FC236}">
                <a16:creationId xmlns:a16="http://schemas.microsoft.com/office/drawing/2014/main" id="{711CED07-A973-4E33-98D1-4D817663878E}"/>
              </a:ext>
            </a:extLst>
          </p:cNvPr>
          <p:cNvSpPr/>
          <p:nvPr/>
        </p:nvSpPr>
        <p:spPr>
          <a:xfrm>
            <a:off x="3924000" y="1359542"/>
            <a:ext cx="4522461" cy="4039449"/>
          </a:xfrm>
          <a:custGeom>
            <a:avLst/>
            <a:gdLst>
              <a:gd name="connsiteX0" fmla="*/ 0 w 4459573"/>
              <a:gd name="connsiteY0" fmla="*/ 2795665 h 4039849"/>
              <a:gd name="connsiteX1" fmla="*/ 0 w 4459573"/>
              <a:gd name="connsiteY1" fmla="*/ 2795665 h 4039849"/>
              <a:gd name="connsiteX2" fmla="*/ 52465 w 4459573"/>
              <a:gd name="connsiteY2" fmla="*/ 2743200 h 4039849"/>
              <a:gd name="connsiteX3" fmla="*/ 82446 w 4459573"/>
              <a:gd name="connsiteY3" fmla="*/ 2705724 h 4039849"/>
              <a:gd name="connsiteX4" fmla="*/ 89941 w 4459573"/>
              <a:gd name="connsiteY4" fmla="*/ 2683239 h 4039849"/>
              <a:gd name="connsiteX5" fmla="*/ 127416 w 4459573"/>
              <a:gd name="connsiteY5" fmla="*/ 2630773 h 4039849"/>
              <a:gd name="connsiteX6" fmla="*/ 142406 w 4459573"/>
              <a:gd name="connsiteY6" fmla="*/ 2600793 h 4039849"/>
              <a:gd name="connsiteX7" fmla="*/ 172387 w 4459573"/>
              <a:gd name="connsiteY7" fmla="*/ 2563318 h 4039849"/>
              <a:gd name="connsiteX8" fmla="*/ 187377 w 4459573"/>
              <a:gd name="connsiteY8" fmla="*/ 2540832 h 4039849"/>
              <a:gd name="connsiteX9" fmla="*/ 277318 w 4459573"/>
              <a:gd name="connsiteY9" fmla="*/ 2495862 h 4039849"/>
              <a:gd name="connsiteX10" fmla="*/ 329783 w 4459573"/>
              <a:gd name="connsiteY10" fmla="*/ 2480872 h 4039849"/>
              <a:gd name="connsiteX11" fmla="*/ 419724 w 4459573"/>
              <a:gd name="connsiteY11" fmla="*/ 2473377 h 4039849"/>
              <a:gd name="connsiteX12" fmla="*/ 539646 w 4459573"/>
              <a:gd name="connsiteY12" fmla="*/ 2465882 h 4039849"/>
              <a:gd name="connsiteX13" fmla="*/ 614596 w 4459573"/>
              <a:gd name="connsiteY13" fmla="*/ 2473377 h 4039849"/>
              <a:gd name="connsiteX14" fmla="*/ 771993 w 4459573"/>
              <a:gd name="connsiteY14" fmla="*/ 2480872 h 4039849"/>
              <a:gd name="connsiteX15" fmla="*/ 809468 w 4459573"/>
              <a:gd name="connsiteY15" fmla="*/ 2488367 h 4039849"/>
              <a:gd name="connsiteX16" fmla="*/ 861934 w 4459573"/>
              <a:gd name="connsiteY16" fmla="*/ 2495862 h 4039849"/>
              <a:gd name="connsiteX17" fmla="*/ 929390 w 4459573"/>
              <a:gd name="connsiteY17" fmla="*/ 2510852 h 4039849"/>
              <a:gd name="connsiteX18" fmla="*/ 951875 w 4459573"/>
              <a:gd name="connsiteY18" fmla="*/ 2525842 h 4039849"/>
              <a:gd name="connsiteX19" fmla="*/ 959370 w 4459573"/>
              <a:gd name="connsiteY19" fmla="*/ 2600793 h 4039849"/>
              <a:gd name="connsiteX20" fmla="*/ 966865 w 4459573"/>
              <a:gd name="connsiteY20" fmla="*/ 2690734 h 4039849"/>
              <a:gd name="connsiteX21" fmla="*/ 974360 w 4459573"/>
              <a:gd name="connsiteY21" fmla="*/ 2728209 h 4039849"/>
              <a:gd name="connsiteX22" fmla="*/ 1041816 w 4459573"/>
              <a:gd name="connsiteY22" fmla="*/ 2758190 h 4039849"/>
              <a:gd name="connsiteX23" fmla="*/ 1064301 w 4459573"/>
              <a:gd name="connsiteY23" fmla="*/ 2765685 h 4039849"/>
              <a:gd name="connsiteX24" fmla="*/ 1379095 w 4459573"/>
              <a:gd name="connsiteY24" fmla="*/ 2773180 h 4039849"/>
              <a:gd name="connsiteX25" fmla="*/ 1514006 w 4459573"/>
              <a:gd name="connsiteY25" fmla="*/ 2758190 h 4039849"/>
              <a:gd name="connsiteX26" fmla="*/ 1596452 w 4459573"/>
              <a:gd name="connsiteY26" fmla="*/ 2735705 h 4039849"/>
              <a:gd name="connsiteX27" fmla="*/ 1671403 w 4459573"/>
              <a:gd name="connsiteY27" fmla="*/ 2728209 h 4039849"/>
              <a:gd name="connsiteX28" fmla="*/ 1776334 w 4459573"/>
              <a:gd name="connsiteY28" fmla="*/ 2720714 h 4039849"/>
              <a:gd name="connsiteX29" fmla="*/ 1828800 w 4459573"/>
              <a:gd name="connsiteY29" fmla="*/ 2713219 h 4039849"/>
              <a:gd name="connsiteX30" fmla="*/ 1873770 w 4459573"/>
              <a:gd name="connsiteY30" fmla="*/ 2698229 h 4039849"/>
              <a:gd name="connsiteX31" fmla="*/ 1896255 w 4459573"/>
              <a:gd name="connsiteY31" fmla="*/ 2683239 h 4039849"/>
              <a:gd name="connsiteX32" fmla="*/ 1941226 w 4459573"/>
              <a:gd name="connsiteY32" fmla="*/ 2668249 h 4039849"/>
              <a:gd name="connsiteX33" fmla="*/ 1963711 w 4459573"/>
              <a:gd name="connsiteY33" fmla="*/ 2660754 h 4039849"/>
              <a:gd name="connsiteX34" fmla="*/ 2008682 w 4459573"/>
              <a:gd name="connsiteY34" fmla="*/ 2645764 h 4039849"/>
              <a:gd name="connsiteX35" fmla="*/ 2031167 w 4459573"/>
              <a:gd name="connsiteY35" fmla="*/ 2638269 h 4039849"/>
              <a:gd name="connsiteX36" fmla="*/ 2053652 w 4459573"/>
              <a:gd name="connsiteY36" fmla="*/ 2623278 h 4039849"/>
              <a:gd name="connsiteX37" fmla="*/ 2113613 w 4459573"/>
              <a:gd name="connsiteY37" fmla="*/ 2600793 h 4039849"/>
              <a:gd name="connsiteX38" fmla="*/ 2181068 w 4459573"/>
              <a:gd name="connsiteY38" fmla="*/ 2578308 h 4039849"/>
              <a:gd name="connsiteX39" fmla="*/ 2226039 w 4459573"/>
              <a:gd name="connsiteY39" fmla="*/ 2548328 h 4039849"/>
              <a:gd name="connsiteX40" fmla="*/ 2248524 w 4459573"/>
              <a:gd name="connsiteY40" fmla="*/ 2533337 h 4039849"/>
              <a:gd name="connsiteX41" fmla="*/ 2286000 w 4459573"/>
              <a:gd name="connsiteY41" fmla="*/ 2495862 h 4039849"/>
              <a:gd name="connsiteX42" fmla="*/ 2330970 w 4459573"/>
              <a:gd name="connsiteY42" fmla="*/ 2458387 h 4039849"/>
              <a:gd name="connsiteX43" fmla="*/ 2345960 w 4459573"/>
              <a:gd name="connsiteY43" fmla="*/ 2443396 h 4039849"/>
              <a:gd name="connsiteX44" fmla="*/ 2368446 w 4459573"/>
              <a:gd name="connsiteY44" fmla="*/ 2428406 h 4039849"/>
              <a:gd name="connsiteX45" fmla="*/ 2413416 w 4459573"/>
              <a:gd name="connsiteY45" fmla="*/ 2383436 h 4039849"/>
              <a:gd name="connsiteX46" fmla="*/ 2420911 w 4459573"/>
              <a:gd name="connsiteY46" fmla="*/ 2360950 h 4039849"/>
              <a:gd name="connsiteX47" fmla="*/ 2435901 w 4459573"/>
              <a:gd name="connsiteY47" fmla="*/ 2338465 h 4039849"/>
              <a:gd name="connsiteX48" fmla="*/ 2450891 w 4459573"/>
              <a:gd name="connsiteY48" fmla="*/ 2293495 h 4039849"/>
              <a:gd name="connsiteX49" fmla="*/ 2443396 w 4459573"/>
              <a:gd name="connsiteY49" fmla="*/ 2173573 h 4039849"/>
              <a:gd name="connsiteX50" fmla="*/ 2428406 w 4459573"/>
              <a:gd name="connsiteY50" fmla="*/ 2046157 h 4039849"/>
              <a:gd name="connsiteX51" fmla="*/ 2413416 w 4459573"/>
              <a:gd name="connsiteY51" fmla="*/ 2001187 h 4039849"/>
              <a:gd name="connsiteX52" fmla="*/ 2405921 w 4459573"/>
              <a:gd name="connsiteY52" fmla="*/ 1978701 h 4039849"/>
              <a:gd name="connsiteX53" fmla="*/ 2390931 w 4459573"/>
              <a:gd name="connsiteY53" fmla="*/ 1956216 h 4039849"/>
              <a:gd name="connsiteX54" fmla="*/ 2383436 w 4459573"/>
              <a:gd name="connsiteY54" fmla="*/ 1933731 h 4039849"/>
              <a:gd name="connsiteX55" fmla="*/ 2353455 w 4459573"/>
              <a:gd name="connsiteY55" fmla="*/ 1896255 h 4039849"/>
              <a:gd name="connsiteX56" fmla="*/ 2330970 w 4459573"/>
              <a:gd name="connsiteY56" fmla="*/ 1828800 h 4039849"/>
              <a:gd name="connsiteX57" fmla="*/ 2323475 w 4459573"/>
              <a:gd name="connsiteY57" fmla="*/ 1806314 h 4039849"/>
              <a:gd name="connsiteX58" fmla="*/ 2293495 w 4459573"/>
              <a:gd name="connsiteY58" fmla="*/ 1761344 h 4039849"/>
              <a:gd name="connsiteX59" fmla="*/ 2263514 w 4459573"/>
              <a:gd name="connsiteY59" fmla="*/ 1701383 h 4039849"/>
              <a:gd name="connsiteX60" fmla="*/ 2256019 w 4459573"/>
              <a:gd name="connsiteY60" fmla="*/ 1678898 h 4039849"/>
              <a:gd name="connsiteX61" fmla="*/ 2188564 w 4459573"/>
              <a:gd name="connsiteY61" fmla="*/ 1633928 h 4039849"/>
              <a:gd name="connsiteX62" fmla="*/ 2166078 w 4459573"/>
              <a:gd name="connsiteY62" fmla="*/ 1618937 h 4039849"/>
              <a:gd name="connsiteX63" fmla="*/ 2121108 w 4459573"/>
              <a:gd name="connsiteY63" fmla="*/ 1603947 h 4039849"/>
              <a:gd name="connsiteX64" fmla="*/ 2098623 w 4459573"/>
              <a:gd name="connsiteY64" fmla="*/ 1596452 h 4039849"/>
              <a:gd name="connsiteX65" fmla="*/ 1828800 w 4459573"/>
              <a:gd name="connsiteY65" fmla="*/ 1611442 h 4039849"/>
              <a:gd name="connsiteX66" fmla="*/ 1738859 w 4459573"/>
              <a:gd name="connsiteY66" fmla="*/ 1626432 h 4039849"/>
              <a:gd name="connsiteX67" fmla="*/ 1716373 w 4459573"/>
              <a:gd name="connsiteY67" fmla="*/ 1633928 h 4039849"/>
              <a:gd name="connsiteX68" fmla="*/ 1671403 w 4459573"/>
              <a:gd name="connsiteY68" fmla="*/ 1663908 h 4039849"/>
              <a:gd name="connsiteX69" fmla="*/ 1641423 w 4459573"/>
              <a:gd name="connsiteY69" fmla="*/ 1708878 h 4039849"/>
              <a:gd name="connsiteX70" fmla="*/ 1626432 w 4459573"/>
              <a:gd name="connsiteY70" fmla="*/ 1753849 h 4039849"/>
              <a:gd name="connsiteX71" fmla="*/ 1618937 w 4459573"/>
              <a:gd name="connsiteY71" fmla="*/ 1896255 h 4039849"/>
              <a:gd name="connsiteX72" fmla="*/ 1633928 w 4459573"/>
              <a:gd name="connsiteY72" fmla="*/ 1986196 h 4039849"/>
              <a:gd name="connsiteX73" fmla="*/ 1626432 w 4459573"/>
              <a:gd name="connsiteY73" fmla="*/ 2061147 h 4039849"/>
              <a:gd name="connsiteX74" fmla="*/ 1618937 w 4459573"/>
              <a:gd name="connsiteY74" fmla="*/ 2083632 h 4039849"/>
              <a:gd name="connsiteX75" fmla="*/ 1596452 w 4459573"/>
              <a:gd name="connsiteY75" fmla="*/ 2091128 h 4039849"/>
              <a:gd name="connsiteX76" fmla="*/ 1566472 w 4459573"/>
              <a:gd name="connsiteY76" fmla="*/ 2031167 h 4039849"/>
              <a:gd name="connsiteX77" fmla="*/ 1551482 w 4459573"/>
              <a:gd name="connsiteY77" fmla="*/ 1986196 h 4039849"/>
              <a:gd name="connsiteX78" fmla="*/ 1543987 w 4459573"/>
              <a:gd name="connsiteY78" fmla="*/ 1963711 h 4039849"/>
              <a:gd name="connsiteX79" fmla="*/ 1528996 w 4459573"/>
              <a:gd name="connsiteY79" fmla="*/ 1836295 h 4039849"/>
              <a:gd name="connsiteX80" fmla="*/ 1536491 w 4459573"/>
              <a:gd name="connsiteY80" fmla="*/ 1813809 h 4039849"/>
              <a:gd name="connsiteX81" fmla="*/ 1551482 w 4459573"/>
              <a:gd name="connsiteY81" fmla="*/ 1708878 h 4039849"/>
              <a:gd name="connsiteX82" fmla="*/ 1566472 w 4459573"/>
              <a:gd name="connsiteY82" fmla="*/ 1686393 h 4039849"/>
              <a:gd name="connsiteX83" fmla="*/ 1641423 w 4459573"/>
              <a:gd name="connsiteY83" fmla="*/ 1671403 h 4039849"/>
              <a:gd name="connsiteX84" fmla="*/ 1761344 w 4459573"/>
              <a:gd name="connsiteY84" fmla="*/ 1656413 h 4039849"/>
              <a:gd name="connsiteX85" fmla="*/ 1828800 w 4459573"/>
              <a:gd name="connsiteY85" fmla="*/ 1641423 h 4039849"/>
              <a:gd name="connsiteX86" fmla="*/ 1851285 w 4459573"/>
              <a:gd name="connsiteY86" fmla="*/ 1633928 h 4039849"/>
              <a:gd name="connsiteX87" fmla="*/ 1888760 w 4459573"/>
              <a:gd name="connsiteY87" fmla="*/ 1596452 h 4039849"/>
              <a:gd name="connsiteX88" fmla="*/ 1933731 w 4459573"/>
              <a:gd name="connsiteY88" fmla="*/ 1566472 h 4039849"/>
              <a:gd name="connsiteX89" fmla="*/ 1971206 w 4459573"/>
              <a:gd name="connsiteY89" fmla="*/ 1536491 h 4039849"/>
              <a:gd name="connsiteX90" fmla="*/ 2001187 w 4459573"/>
              <a:gd name="connsiteY90" fmla="*/ 1469036 h 4039849"/>
              <a:gd name="connsiteX91" fmla="*/ 2008682 w 4459573"/>
              <a:gd name="connsiteY91" fmla="*/ 1446550 h 4039849"/>
              <a:gd name="connsiteX92" fmla="*/ 2008682 w 4459573"/>
              <a:gd name="connsiteY92" fmla="*/ 1131757 h 4039849"/>
              <a:gd name="connsiteX93" fmla="*/ 1993691 w 4459573"/>
              <a:gd name="connsiteY93" fmla="*/ 1056806 h 4039849"/>
              <a:gd name="connsiteX94" fmla="*/ 1978701 w 4459573"/>
              <a:gd name="connsiteY94" fmla="*/ 981855 h 4039849"/>
              <a:gd name="connsiteX95" fmla="*/ 1971206 w 4459573"/>
              <a:gd name="connsiteY95" fmla="*/ 921895 h 4039849"/>
              <a:gd name="connsiteX96" fmla="*/ 1956216 w 4459573"/>
              <a:gd name="connsiteY96" fmla="*/ 779488 h 4039849"/>
              <a:gd name="connsiteX97" fmla="*/ 1948721 w 4459573"/>
              <a:gd name="connsiteY97" fmla="*/ 719528 h 4039849"/>
              <a:gd name="connsiteX98" fmla="*/ 1941226 w 4459573"/>
              <a:gd name="connsiteY98" fmla="*/ 644577 h 4039849"/>
              <a:gd name="connsiteX99" fmla="*/ 1933731 w 4459573"/>
              <a:gd name="connsiteY99" fmla="*/ 599606 h 4039849"/>
              <a:gd name="connsiteX100" fmla="*/ 1926236 w 4459573"/>
              <a:gd name="connsiteY100" fmla="*/ 547141 h 4039849"/>
              <a:gd name="connsiteX101" fmla="*/ 1918741 w 4459573"/>
              <a:gd name="connsiteY101" fmla="*/ 509665 h 4039849"/>
              <a:gd name="connsiteX102" fmla="*/ 1903750 w 4459573"/>
              <a:gd name="connsiteY102" fmla="*/ 464695 h 4039849"/>
              <a:gd name="connsiteX103" fmla="*/ 1963711 w 4459573"/>
              <a:gd name="connsiteY103" fmla="*/ 509665 h 4039849"/>
              <a:gd name="connsiteX104" fmla="*/ 1986196 w 4459573"/>
              <a:gd name="connsiteY104" fmla="*/ 517160 h 4039849"/>
              <a:gd name="connsiteX105" fmla="*/ 2053652 w 4459573"/>
              <a:gd name="connsiteY105" fmla="*/ 532150 h 4039849"/>
              <a:gd name="connsiteX106" fmla="*/ 2068642 w 4459573"/>
              <a:gd name="connsiteY106" fmla="*/ 554636 h 4039849"/>
              <a:gd name="connsiteX107" fmla="*/ 2076137 w 4459573"/>
              <a:gd name="connsiteY107" fmla="*/ 577121 h 4039849"/>
              <a:gd name="connsiteX108" fmla="*/ 2091128 w 4459573"/>
              <a:gd name="connsiteY108" fmla="*/ 592111 h 4039849"/>
              <a:gd name="connsiteX109" fmla="*/ 2098623 w 4459573"/>
              <a:gd name="connsiteY109" fmla="*/ 614596 h 4039849"/>
              <a:gd name="connsiteX110" fmla="*/ 2158583 w 4459573"/>
              <a:gd name="connsiteY110" fmla="*/ 659567 h 4039849"/>
              <a:gd name="connsiteX111" fmla="*/ 2203554 w 4459573"/>
              <a:gd name="connsiteY111" fmla="*/ 682052 h 4039849"/>
              <a:gd name="connsiteX112" fmla="*/ 2263514 w 4459573"/>
              <a:gd name="connsiteY112" fmla="*/ 734518 h 4039849"/>
              <a:gd name="connsiteX113" fmla="*/ 2278505 w 4459573"/>
              <a:gd name="connsiteY113" fmla="*/ 749508 h 4039849"/>
              <a:gd name="connsiteX114" fmla="*/ 2323475 w 4459573"/>
              <a:gd name="connsiteY114" fmla="*/ 779488 h 4039849"/>
              <a:gd name="connsiteX115" fmla="*/ 2345960 w 4459573"/>
              <a:gd name="connsiteY115" fmla="*/ 801973 h 4039849"/>
              <a:gd name="connsiteX116" fmla="*/ 2413416 w 4459573"/>
              <a:gd name="connsiteY116" fmla="*/ 846944 h 4039849"/>
              <a:gd name="connsiteX117" fmla="*/ 2435901 w 4459573"/>
              <a:gd name="connsiteY117" fmla="*/ 861934 h 4039849"/>
              <a:gd name="connsiteX118" fmla="*/ 2480872 w 4459573"/>
              <a:gd name="connsiteY118" fmla="*/ 899409 h 4039849"/>
              <a:gd name="connsiteX119" fmla="*/ 2495862 w 4459573"/>
              <a:gd name="connsiteY119" fmla="*/ 914400 h 4039849"/>
              <a:gd name="connsiteX120" fmla="*/ 2540832 w 4459573"/>
              <a:gd name="connsiteY120" fmla="*/ 944380 h 4039849"/>
              <a:gd name="connsiteX121" fmla="*/ 2578308 w 4459573"/>
              <a:gd name="connsiteY121" fmla="*/ 974360 h 4039849"/>
              <a:gd name="connsiteX122" fmla="*/ 2600793 w 4459573"/>
              <a:gd name="connsiteY122" fmla="*/ 981855 h 4039849"/>
              <a:gd name="connsiteX123" fmla="*/ 2638268 w 4459573"/>
              <a:gd name="connsiteY123" fmla="*/ 1004341 h 4039849"/>
              <a:gd name="connsiteX124" fmla="*/ 2660754 w 4459573"/>
              <a:gd name="connsiteY124" fmla="*/ 1019331 h 4039849"/>
              <a:gd name="connsiteX125" fmla="*/ 2683239 w 4459573"/>
              <a:gd name="connsiteY125" fmla="*/ 1026826 h 4039849"/>
              <a:gd name="connsiteX126" fmla="*/ 2728209 w 4459573"/>
              <a:gd name="connsiteY126" fmla="*/ 1056806 h 4039849"/>
              <a:gd name="connsiteX127" fmla="*/ 2818150 w 4459573"/>
              <a:gd name="connsiteY127" fmla="*/ 1116767 h 4039849"/>
              <a:gd name="connsiteX128" fmla="*/ 2840636 w 4459573"/>
              <a:gd name="connsiteY128" fmla="*/ 1131757 h 4039849"/>
              <a:gd name="connsiteX129" fmla="*/ 2885606 w 4459573"/>
              <a:gd name="connsiteY129" fmla="*/ 1154242 h 4039849"/>
              <a:gd name="connsiteX130" fmla="*/ 2923082 w 4459573"/>
              <a:gd name="connsiteY130" fmla="*/ 1191718 h 4039849"/>
              <a:gd name="connsiteX131" fmla="*/ 2945567 w 4459573"/>
              <a:gd name="connsiteY131" fmla="*/ 1214203 h 4039849"/>
              <a:gd name="connsiteX132" fmla="*/ 2990537 w 4459573"/>
              <a:gd name="connsiteY132" fmla="*/ 1244183 h 4039849"/>
              <a:gd name="connsiteX133" fmla="*/ 3020518 w 4459573"/>
              <a:gd name="connsiteY133" fmla="*/ 1274164 h 4039849"/>
              <a:gd name="connsiteX134" fmla="*/ 3087973 w 4459573"/>
              <a:gd name="connsiteY134" fmla="*/ 1311639 h 4039849"/>
              <a:gd name="connsiteX135" fmla="*/ 3102964 w 4459573"/>
              <a:gd name="connsiteY135" fmla="*/ 1326629 h 4039849"/>
              <a:gd name="connsiteX136" fmla="*/ 3147934 w 4459573"/>
              <a:gd name="connsiteY136" fmla="*/ 1356609 h 4039849"/>
              <a:gd name="connsiteX137" fmla="*/ 3162924 w 4459573"/>
              <a:gd name="connsiteY137" fmla="*/ 1371600 h 4039849"/>
              <a:gd name="connsiteX138" fmla="*/ 3222885 w 4459573"/>
              <a:gd name="connsiteY138" fmla="*/ 1386590 h 4039849"/>
              <a:gd name="connsiteX139" fmla="*/ 3297836 w 4459573"/>
              <a:gd name="connsiteY139" fmla="*/ 1379095 h 4039849"/>
              <a:gd name="connsiteX140" fmla="*/ 3297836 w 4459573"/>
              <a:gd name="connsiteY140" fmla="*/ 1326629 h 4039849"/>
              <a:gd name="connsiteX141" fmla="*/ 3267855 w 4459573"/>
              <a:gd name="connsiteY141" fmla="*/ 1289154 h 4039849"/>
              <a:gd name="connsiteX142" fmla="*/ 3245370 w 4459573"/>
              <a:gd name="connsiteY142" fmla="*/ 1281659 h 4039849"/>
              <a:gd name="connsiteX143" fmla="*/ 3207895 w 4459573"/>
              <a:gd name="connsiteY143" fmla="*/ 1251678 h 4039849"/>
              <a:gd name="connsiteX144" fmla="*/ 3185409 w 4459573"/>
              <a:gd name="connsiteY144" fmla="*/ 1244183 h 4039849"/>
              <a:gd name="connsiteX145" fmla="*/ 3162924 w 4459573"/>
              <a:gd name="connsiteY145" fmla="*/ 1221698 h 4039849"/>
              <a:gd name="connsiteX146" fmla="*/ 3117954 w 4459573"/>
              <a:gd name="connsiteY146" fmla="*/ 1191718 h 4039849"/>
              <a:gd name="connsiteX147" fmla="*/ 3095468 w 4459573"/>
              <a:gd name="connsiteY147" fmla="*/ 1176728 h 4039849"/>
              <a:gd name="connsiteX148" fmla="*/ 3080478 w 4459573"/>
              <a:gd name="connsiteY148" fmla="*/ 1161737 h 4039849"/>
              <a:gd name="connsiteX149" fmla="*/ 3035508 w 4459573"/>
              <a:gd name="connsiteY149" fmla="*/ 1131757 h 4039849"/>
              <a:gd name="connsiteX150" fmla="*/ 3013023 w 4459573"/>
              <a:gd name="connsiteY150" fmla="*/ 1116767 h 4039849"/>
              <a:gd name="connsiteX151" fmla="*/ 2975547 w 4459573"/>
              <a:gd name="connsiteY151" fmla="*/ 1086787 h 4039849"/>
              <a:gd name="connsiteX152" fmla="*/ 2960557 w 4459573"/>
              <a:gd name="connsiteY152" fmla="*/ 1071796 h 4039849"/>
              <a:gd name="connsiteX153" fmla="*/ 2915587 w 4459573"/>
              <a:gd name="connsiteY153" fmla="*/ 1041816 h 4039849"/>
              <a:gd name="connsiteX154" fmla="*/ 2900596 w 4459573"/>
              <a:gd name="connsiteY154" fmla="*/ 1026826 h 4039849"/>
              <a:gd name="connsiteX155" fmla="*/ 2855626 w 4459573"/>
              <a:gd name="connsiteY155" fmla="*/ 996846 h 4039849"/>
              <a:gd name="connsiteX156" fmla="*/ 2840636 w 4459573"/>
              <a:gd name="connsiteY156" fmla="*/ 981855 h 4039849"/>
              <a:gd name="connsiteX157" fmla="*/ 2795665 w 4459573"/>
              <a:gd name="connsiteY157" fmla="*/ 951875 h 4039849"/>
              <a:gd name="connsiteX158" fmla="*/ 2750695 w 4459573"/>
              <a:gd name="connsiteY158" fmla="*/ 936885 h 4039849"/>
              <a:gd name="connsiteX159" fmla="*/ 2728209 w 4459573"/>
              <a:gd name="connsiteY159" fmla="*/ 929390 h 4039849"/>
              <a:gd name="connsiteX160" fmla="*/ 2705724 w 4459573"/>
              <a:gd name="connsiteY160" fmla="*/ 914400 h 4039849"/>
              <a:gd name="connsiteX161" fmla="*/ 2683239 w 4459573"/>
              <a:gd name="connsiteY161" fmla="*/ 906905 h 4039849"/>
              <a:gd name="connsiteX162" fmla="*/ 2668249 w 4459573"/>
              <a:gd name="connsiteY162" fmla="*/ 891914 h 4039849"/>
              <a:gd name="connsiteX163" fmla="*/ 2690734 w 4459573"/>
              <a:gd name="connsiteY163" fmla="*/ 876924 h 4039849"/>
              <a:gd name="connsiteX164" fmla="*/ 2713219 w 4459573"/>
              <a:gd name="connsiteY164" fmla="*/ 869429 h 4039849"/>
              <a:gd name="connsiteX165" fmla="*/ 2803160 w 4459573"/>
              <a:gd name="connsiteY165" fmla="*/ 854439 h 4039849"/>
              <a:gd name="connsiteX166" fmla="*/ 2930577 w 4459573"/>
              <a:gd name="connsiteY166" fmla="*/ 846944 h 4039849"/>
              <a:gd name="connsiteX167" fmla="*/ 3237875 w 4459573"/>
              <a:gd name="connsiteY167" fmla="*/ 846944 h 4039849"/>
              <a:gd name="connsiteX168" fmla="*/ 3327816 w 4459573"/>
              <a:gd name="connsiteY168" fmla="*/ 824459 h 4039849"/>
              <a:gd name="connsiteX169" fmla="*/ 3440242 w 4459573"/>
              <a:gd name="connsiteY169" fmla="*/ 809469 h 4039849"/>
              <a:gd name="connsiteX170" fmla="*/ 3462728 w 4459573"/>
              <a:gd name="connsiteY170" fmla="*/ 794478 h 4039849"/>
              <a:gd name="connsiteX171" fmla="*/ 3515193 w 4459573"/>
              <a:gd name="connsiteY171" fmla="*/ 757003 h 4039849"/>
              <a:gd name="connsiteX172" fmla="*/ 3545173 w 4459573"/>
              <a:gd name="connsiteY172" fmla="*/ 712032 h 4039849"/>
              <a:gd name="connsiteX173" fmla="*/ 3567659 w 4459573"/>
              <a:gd name="connsiteY173" fmla="*/ 674557 h 4039849"/>
              <a:gd name="connsiteX174" fmla="*/ 3575154 w 4459573"/>
              <a:gd name="connsiteY174" fmla="*/ 652072 h 4039849"/>
              <a:gd name="connsiteX175" fmla="*/ 3612629 w 4459573"/>
              <a:gd name="connsiteY175" fmla="*/ 577121 h 4039849"/>
              <a:gd name="connsiteX176" fmla="*/ 3620124 w 4459573"/>
              <a:gd name="connsiteY176" fmla="*/ 547141 h 4039849"/>
              <a:gd name="connsiteX177" fmla="*/ 3627619 w 4459573"/>
              <a:gd name="connsiteY177" fmla="*/ 494675 h 4039849"/>
              <a:gd name="connsiteX178" fmla="*/ 3642609 w 4459573"/>
              <a:gd name="connsiteY178" fmla="*/ 449705 h 4039849"/>
              <a:gd name="connsiteX179" fmla="*/ 3657600 w 4459573"/>
              <a:gd name="connsiteY179" fmla="*/ 352269 h 4039849"/>
              <a:gd name="connsiteX180" fmla="*/ 3665095 w 4459573"/>
              <a:gd name="connsiteY180" fmla="*/ 314793 h 4039849"/>
              <a:gd name="connsiteX181" fmla="*/ 3672590 w 4459573"/>
              <a:gd name="connsiteY181" fmla="*/ 284813 h 4039849"/>
              <a:gd name="connsiteX182" fmla="*/ 3687580 w 4459573"/>
              <a:gd name="connsiteY182" fmla="*/ 179882 h 4039849"/>
              <a:gd name="connsiteX183" fmla="*/ 3702570 w 4459573"/>
              <a:gd name="connsiteY183" fmla="*/ 164891 h 4039849"/>
              <a:gd name="connsiteX184" fmla="*/ 3680085 w 4459573"/>
              <a:gd name="connsiteY184" fmla="*/ 172387 h 4039849"/>
              <a:gd name="connsiteX185" fmla="*/ 3695075 w 4459573"/>
              <a:gd name="connsiteY185" fmla="*/ 172387 h 4039849"/>
              <a:gd name="connsiteX186" fmla="*/ 3747541 w 4459573"/>
              <a:gd name="connsiteY186" fmla="*/ 164891 h 4039849"/>
              <a:gd name="connsiteX187" fmla="*/ 3792511 w 4459573"/>
              <a:gd name="connsiteY187" fmla="*/ 142406 h 4039849"/>
              <a:gd name="connsiteX188" fmla="*/ 3829987 w 4459573"/>
              <a:gd name="connsiteY188" fmla="*/ 104931 h 4039849"/>
              <a:gd name="connsiteX189" fmla="*/ 3874957 w 4459573"/>
              <a:gd name="connsiteY189" fmla="*/ 74950 h 4039849"/>
              <a:gd name="connsiteX190" fmla="*/ 3897442 w 4459573"/>
              <a:gd name="connsiteY190" fmla="*/ 59960 h 4039849"/>
              <a:gd name="connsiteX191" fmla="*/ 3942413 w 4459573"/>
              <a:gd name="connsiteY191" fmla="*/ 22485 h 4039849"/>
              <a:gd name="connsiteX192" fmla="*/ 4032354 w 4459573"/>
              <a:gd name="connsiteY192" fmla="*/ 7495 h 4039849"/>
              <a:gd name="connsiteX193" fmla="*/ 4092314 w 4459573"/>
              <a:gd name="connsiteY193" fmla="*/ 0 h 4039849"/>
              <a:gd name="connsiteX194" fmla="*/ 4197246 w 4459573"/>
              <a:gd name="connsiteY194" fmla="*/ 7495 h 4039849"/>
              <a:gd name="connsiteX195" fmla="*/ 4272196 w 4459573"/>
              <a:gd name="connsiteY195" fmla="*/ 14990 h 4039849"/>
              <a:gd name="connsiteX196" fmla="*/ 4339652 w 4459573"/>
              <a:gd name="connsiteY196" fmla="*/ 29980 h 4039849"/>
              <a:gd name="connsiteX197" fmla="*/ 4384623 w 4459573"/>
              <a:gd name="connsiteY197" fmla="*/ 44970 h 4039849"/>
              <a:gd name="connsiteX198" fmla="*/ 4407108 w 4459573"/>
              <a:gd name="connsiteY198" fmla="*/ 52465 h 4039849"/>
              <a:gd name="connsiteX199" fmla="*/ 4429593 w 4459573"/>
              <a:gd name="connsiteY199" fmla="*/ 67455 h 4039849"/>
              <a:gd name="connsiteX200" fmla="*/ 4452078 w 4459573"/>
              <a:gd name="connsiteY200" fmla="*/ 134911 h 4039849"/>
              <a:gd name="connsiteX201" fmla="*/ 4459573 w 4459573"/>
              <a:gd name="connsiteY201" fmla="*/ 157396 h 4039849"/>
              <a:gd name="connsiteX202" fmla="*/ 4444583 w 4459573"/>
              <a:gd name="connsiteY202" fmla="*/ 314793 h 4039849"/>
              <a:gd name="connsiteX203" fmla="*/ 4407108 w 4459573"/>
              <a:gd name="connsiteY203" fmla="*/ 382249 h 4039849"/>
              <a:gd name="connsiteX204" fmla="*/ 4392118 w 4459573"/>
              <a:gd name="connsiteY204" fmla="*/ 404734 h 4039849"/>
              <a:gd name="connsiteX205" fmla="*/ 4369632 w 4459573"/>
              <a:gd name="connsiteY205" fmla="*/ 419724 h 4039849"/>
              <a:gd name="connsiteX206" fmla="*/ 4332157 w 4459573"/>
              <a:gd name="connsiteY206" fmla="*/ 457200 h 4039849"/>
              <a:gd name="connsiteX207" fmla="*/ 4309672 w 4459573"/>
              <a:gd name="connsiteY207" fmla="*/ 479685 h 4039849"/>
              <a:gd name="connsiteX208" fmla="*/ 4287187 w 4459573"/>
              <a:gd name="connsiteY208" fmla="*/ 494675 h 4039849"/>
              <a:gd name="connsiteX209" fmla="*/ 4272196 w 4459573"/>
              <a:gd name="connsiteY209" fmla="*/ 509665 h 4039849"/>
              <a:gd name="connsiteX210" fmla="*/ 4249711 w 4459573"/>
              <a:gd name="connsiteY210" fmla="*/ 524655 h 4039849"/>
              <a:gd name="connsiteX211" fmla="*/ 4234721 w 4459573"/>
              <a:gd name="connsiteY211" fmla="*/ 539646 h 4039849"/>
              <a:gd name="connsiteX212" fmla="*/ 4189750 w 4459573"/>
              <a:gd name="connsiteY212" fmla="*/ 554636 h 4039849"/>
              <a:gd name="connsiteX213" fmla="*/ 4167265 w 4459573"/>
              <a:gd name="connsiteY213" fmla="*/ 562131 h 4039849"/>
              <a:gd name="connsiteX214" fmla="*/ 4144780 w 4459573"/>
              <a:gd name="connsiteY214" fmla="*/ 577121 h 4039849"/>
              <a:gd name="connsiteX215" fmla="*/ 4099809 w 4459573"/>
              <a:gd name="connsiteY215" fmla="*/ 637082 h 4039849"/>
              <a:gd name="connsiteX216" fmla="*/ 4092314 w 4459573"/>
              <a:gd name="connsiteY216" fmla="*/ 659567 h 4039849"/>
              <a:gd name="connsiteX217" fmla="*/ 4062334 w 4459573"/>
              <a:gd name="connsiteY217" fmla="*/ 712032 h 4039849"/>
              <a:gd name="connsiteX218" fmla="*/ 4047344 w 4459573"/>
              <a:gd name="connsiteY218" fmla="*/ 757003 h 4039849"/>
              <a:gd name="connsiteX219" fmla="*/ 4032354 w 4459573"/>
              <a:gd name="connsiteY219" fmla="*/ 809469 h 4039849"/>
              <a:gd name="connsiteX220" fmla="*/ 4017364 w 4459573"/>
              <a:gd name="connsiteY220" fmla="*/ 921895 h 4039849"/>
              <a:gd name="connsiteX221" fmla="*/ 3994878 w 4459573"/>
              <a:gd name="connsiteY221" fmla="*/ 1221698 h 4039849"/>
              <a:gd name="connsiteX222" fmla="*/ 4002373 w 4459573"/>
              <a:gd name="connsiteY222" fmla="*/ 1566472 h 4039849"/>
              <a:gd name="connsiteX223" fmla="*/ 3994878 w 4459573"/>
              <a:gd name="connsiteY223" fmla="*/ 1663908 h 4039849"/>
              <a:gd name="connsiteX224" fmla="*/ 3987383 w 4459573"/>
              <a:gd name="connsiteY224" fmla="*/ 1813809 h 4039849"/>
              <a:gd name="connsiteX225" fmla="*/ 3979888 w 4459573"/>
              <a:gd name="connsiteY225" fmla="*/ 1851285 h 4039849"/>
              <a:gd name="connsiteX226" fmla="*/ 3957403 w 4459573"/>
              <a:gd name="connsiteY226" fmla="*/ 1926236 h 4039849"/>
              <a:gd name="connsiteX227" fmla="*/ 3942413 w 4459573"/>
              <a:gd name="connsiteY227" fmla="*/ 1971206 h 4039849"/>
              <a:gd name="connsiteX228" fmla="*/ 3934918 w 4459573"/>
              <a:gd name="connsiteY228" fmla="*/ 1993691 h 4039849"/>
              <a:gd name="connsiteX229" fmla="*/ 3889947 w 4459573"/>
              <a:gd name="connsiteY229" fmla="*/ 2053652 h 4039849"/>
              <a:gd name="connsiteX230" fmla="*/ 3874957 w 4459573"/>
              <a:gd name="connsiteY230" fmla="*/ 2076137 h 4039849"/>
              <a:gd name="connsiteX231" fmla="*/ 3859967 w 4459573"/>
              <a:gd name="connsiteY231" fmla="*/ 2091128 h 4039849"/>
              <a:gd name="connsiteX232" fmla="*/ 3844977 w 4459573"/>
              <a:gd name="connsiteY232" fmla="*/ 2121108 h 4039849"/>
              <a:gd name="connsiteX233" fmla="*/ 3822491 w 4459573"/>
              <a:gd name="connsiteY233" fmla="*/ 2143593 h 4039849"/>
              <a:gd name="connsiteX234" fmla="*/ 3792511 w 4459573"/>
              <a:gd name="connsiteY234" fmla="*/ 2188564 h 4039849"/>
              <a:gd name="connsiteX235" fmla="*/ 3770026 w 4459573"/>
              <a:gd name="connsiteY235" fmla="*/ 2211049 h 4039849"/>
              <a:gd name="connsiteX236" fmla="*/ 3740046 w 4459573"/>
              <a:gd name="connsiteY236" fmla="*/ 2256019 h 4039849"/>
              <a:gd name="connsiteX237" fmla="*/ 3725055 w 4459573"/>
              <a:gd name="connsiteY237" fmla="*/ 2278505 h 4039849"/>
              <a:gd name="connsiteX238" fmla="*/ 3710065 w 4459573"/>
              <a:gd name="connsiteY238" fmla="*/ 2300990 h 4039849"/>
              <a:gd name="connsiteX239" fmla="*/ 3642609 w 4459573"/>
              <a:gd name="connsiteY239" fmla="*/ 2338465 h 4039849"/>
              <a:gd name="connsiteX240" fmla="*/ 3575154 w 4459573"/>
              <a:gd name="connsiteY240" fmla="*/ 2383436 h 4039849"/>
              <a:gd name="connsiteX241" fmla="*/ 3552668 w 4459573"/>
              <a:gd name="connsiteY241" fmla="*/ 2398426 h 4039849"/>
              <a:gd name="connsiteX242" fmla="*/ 3530183 w 4459573"/>
              <a:gd name="connsiteY242" fmla="*/ 2405921 h 4039849"/>
              <a:gd name="connsiteX243" fmla="*/ 3485213 w 4459573"/>
              <a:gd name="connsiteY243" fmla="*/ 2435901 h 4039849"/>
              <a:gd name="connsiteX244" fmla="*/ 3462728 w 4459573"/>
              <a:gd name="connsiteY244" fmla="*/ 2450891 h 4039849"/>
              <a:gd name="connsiteX245" fmla="*/ 3417757 w 4459573"/>
              <a:gd name="connsiteY245" fmla="*/ 2473377 h 4039849"/>
              <a:gd name="connsiteX246" fmla="*/ 3372787 w 4459573"/>
              <a:gd name="connsiteY246" fmla="*/ 2488367 h 4039849"/>
              <a:gd name="connsiteX247" fmla="*/ 3350301 w 4459573"/>
              <a:gd name="connsiteY247" fmla="*/ 2503357 h 4039849"/>
              <a:gd name="connsiteX248" fmla="*/ 3305331 w 4459573"/>
              <a:gd name="connsiteY248" fmla="*/ 2518347 h 4039849"/>
              <a:gd name="connsiteX249" fmla="*/ 3260360 w 4459573"/>
              <a:gd name="connsiteY249" fmla="*/ 2533337 h 4039849"/>
              <a:gd name="connsiteX250" fmla="*/ 3215390 w 4459573"/>
              <a:gd name="connsiteY250" fmla="*/ 2548328 h 4039849"/>
              <a:gd name="connsiteX251" fmla="*/ 3132944 w 4459573"/>
              <a:gd name="connsiteY251" fmla="*/ 2570813 h 4039849"/>
              <a:gd name="connsiteX252" fmla="*/ 3080478 w 4459573"/>
              <a:gd name="connsiteY252" fmla="*/ 2578308 h 4039849"/>
              <a:gd name="connsiteX253" fmla="*/ 3050498 w 4459573"/>
              <a:gd name="connsiteY253" fmla="*/ 2585803 h 4039849"/>
              <a:gd name="connsiteX254" fmla="*/ 2998032 w 4459573"/>
              <a:gd name="connsiteY254" fmla="*/ 2593298 h 4039849"/>
              <a:gd name="connsiteX255" fmla="*/ 2878111 w 4459573"/>
              <a:gd name="connsiteY255" fmla="*/ 2615783 h 4039849"/>
              <a:gd name="connsiteX256" fmla="*/ 2773180 w 4459573"/>
              <a:gd name="connsiteY256" fmla="*/ 2645764 h 4039849"/>
              <a:gd name="connsiteX257" fmla="*/ 2728209 w 4459573"/>
              <a:gd name="connsiteY257" fmla="*/ 2683239 h 4039849"/>
              <a:gd name="connsiteX258" fmla="*/ 2705724 w 4459573"/>
              <a:gd name="connsiteY258" fmla="*/ 2713219 h 4039849"/>
              <a:gd name="connsiteX259" fmla="*/ 2660754 w 4459573"/>
              <a:gd name="connsiteY259" fmla="*/ 2758190 h 4039849"/>
              <a:gd name="connsiteX260" fmla="*/ 2645764 w 4459573"/>
              <a:gd name="connsiteY260" fmla="*/ 2780675 h 4039849"/>
              <a:gd name="connsiteX261" fmla="*/ 2630773 w 4459573"/>
              <a:gd name="connsiteY261" fmla="*/ 2833141 h 4039849"/>
              <a:gd name="connsiteX262" fmla="*/ 2623278 w 4459573"/>
              <a:gd name="connsiteY262" fmla="*/ 2878111 h 4039849"/>
              <a:gd name="connsiteX263" fmla="*/ 2615783 w 4459573"/>
              <a:gd name="connsiteY263" fmla="*/ 2915587 h 4039849"/>
              <a:gd name="connsiteX264" fmla="*/ 2600793 w 4459573"/>
              <a:gd name="connsiteY264" fmla="*/ 3005528 h 4039849"/>
              <a:gd name="connsiteX265" fmla="*/ 2585803 w 4459573"/>
              <a:gd name="connsiteY265" fmla="*/ 3102964 h 4039849"/>
              <a:gd name="connsiteX266" fmla="*/ 2570813 w 4459573"/>
              <a:gd name="connsiteY266" fmla="*/ 3177914 h 4039849"/>
              <a:gd name="connsiteX267" fmla="*/ 2555823 w 4459573"/>
              <a:gd name="connsiteY267" fmla="*/ 3245370 h 4039849"/>
              <a:gd name="connsiteX268" fmla="*/ 2533337 w 4459573"/>
              <a:gd name="connsiteY268" fmla="*/ 3312826 h 4039849"/>
              <a:gd name="connsiteX269" fmla="*/ 2525842 w 4459573"/>
              <a:gd name="connsiteY269" fmla="*/ 3335311 h 4039849"/>
              <a:gd name="connsiteX270" fmla="*/ 2518347 w 4459573"/>
              <a:gd name="connsiteY270" fmla="*/ 3357796 h 4039849"/>
              <a:gd name="connsiteX271" fmla="*/ 2510852 w 4459573"/>
              <a:gd name="connsiteY271" fmla="*/ 3387777 h 4039849"/>
              <a:gd name="connsiteX272" fmla="*/ 2495862 w 4459573"/>
              <a:gd name="connsiteY272" fmla="*/ 3432747 h 4039849"/>
              <a:gd name="connsiteX273" fmla="*/ 2465882 w 4459573"/>
              <a:gd name="connsiteY273" fmla="*/ 3477718 h 4039849"/>
              <a:gd name="connsiteX274" fmla="*/ 2450891 w 4459573"/>
              <a:gd name="connsiteY274" fmla="*/ 3522688 h 4039849"/>
              <a:gd name="connsiteX275" fmla="*/ 2420911 w 4459573"/>
              <a:gd name="connsiteY275" fmla="*/ 3567659 h 4039849"/>
              <a:gd name="connsiteX276" fmla="*/ 2405921 w 4459573"/>
              <a:gd name="connsiteY276" fmla="*/ 3590144 h 4039849"/>
              <a:gd name="connsiteX277" fmla="*/ 2398426 w 4459573"/>
              <a:gd name="connsiteY277" fmla="*/ 3620124 h 4039849"/>
              <a:gd name="connsiteX278" fmla="*/ 2375941 w 4459573"/>
              <a:gd name="connsiteY278" fmla="*/ 3642609 h 4039849"/>
              <a:gd name="connsiteX279" fmla="*/ 2345960 w 4459573"/>
              <a:gd name="connsiteY279" fmla="*/ 3687580 h 4039849"/>
              <a:gd name="connsiteX280" fmla="*/ 2300990 w 4459573"/>
              <a:gd name="connsiteY280" fmla="*/ 3762531 h 4039849"/>
              <a:gd name="connsiteX281" fmla="*/ 2263514 w 4459573"/>
              <a:gd name="connsiteY281" fmla="*/ 3800006 h 4039849"/>
              <a:gd name="connsiteX282" fmla="*/ 2241029 w 4459573"/>
              <a:gd name="connsiteY282" fmla="*/ 3822491 h 4039849"/>
              <a:gd name="connsiteX283" fmla="*/ 2218544 w 4459573"/>
              <a:gd name="connsiteY283" fmla="*/ 3837482 h 4039849"/>
              <a:gd name="connsiteX284" fmla="*/ 2173573 w 4459573"/>
              <a:gd name="connsiteY284" fmla="*/ 3867462 h 4039849"/>
              <a:gd name="connsiteX285" fmla="*/ 2098623 w 4459573"/>
              <a:gd name="connsiteY285" fmla="*/ 3919928 h 4039849"/>
              <a:gd name="connsiteX286" fmla="*/ 2076137 w 4459573"/>
              <a:gd name="connsiteY286" fmla="*/ 3927423 h 4039849"/>
              <a:gd name="connsiteX287" fmla="*/ 2053652 w 4459573"/>
              <a:gd name="connsiteY287" fmla="*/ 3942413 h 4039849"/>
              <a:gd name="connsiteX288" fmla="*/ 2008682 w 4459573"/>
              <a:gd name="connsiteY288" fmla="*/ 3957403 h 4039849"/>
              <a:gd name="connsiteX289" fmla="*/ 1986196 w 4459573"/>
              <a:gd name="connsiteY289" fmla="*/ 3964898 h 4039849"/>
              <a:gd name="connsiteX290" fmla="*/ 1918741 w 4459573"/>
              <a:gd name="connsiteY290" fmla="*/ 3979888 h 4039849"/>
              <a:gd name="connsiteX291" fmla="*/ 1828800 w 4459573"/>
              <a:gd name="connsiteY291" fmla="*/ 3994878 h 4039849"/>
              <a:gd name="connsiteX292" fmla="*/ 1776334 w 4459573"/>
              <a:gd name="connsiteY292" fmla="*/ 4009869 h 4039849"/>
              <a:gd name="connsiteX293" fmla="*/ 1731364 w 4459573"/>
              <a:gd name="connsiteY293" fmla="*/ 4017364 h 4039849"/>
              <a:gd name="connsiteX294" fmla="*/ 1701383 w 4459573"/>
              <a:gd name="connsiteY294" fmla="*/ 4024859 h 4039849"/>
              <a:gd name="connsiteX295" fmla="*/ 1588957 w 4459573"/>
              <a:gd name="connsiteY295" fmla="*/ 4039849 h 4039849"/>
              <a:gd name="connsiteX296" fmla="*/ 1416570 w 4459573"/>
              <a:gd name="connsiteY296" fmla="*/ 4032354 h 4039849"/>
              <a:gd name="connsiteX297" fmla="*/ 1311639 w 4459573"/>
              <a:gd name="connsiteY297" fmla="*/ 4009869 h 4039849"/>
              <a:gd name="connsiteX298" fmla="*/ 1236688 w 4459573"/>
              <a:gd name="connsiteY298" fmla="*/ 3987383 h 4039849"/>
              <a:gd name="connsiteX299" fmla="*/ 1214203 w 4459573"/>
              <a:gd name="connsiteY299" fmla="*/ 3979888 h 4039849"/>
              <a:gd name="connsiteX300" fmla="*/ 1191718 w 4459573"/>
              <a:gd name="connsiteY300" fmla="*/ 3964898 h 4039849"/>
              <a:gd name="connsiteX301" fmla="*/ 1161737 w 4459573"/>
              <a:gd name="connsiteY301" fmla="*/ 3919928 h 4039849"/>
              <a:gd name="connsiteX302" fmla="*/ 1139252 w 4459573"/>
              <a:gd name="connsiteY302" fmla="*/ 3874957 h 4039849"/>
              <a:gd name="connsiteX303" fmla="*/ 1124262 w 4459573"/>
              <a:gd name="connsiteY303" fmla="*/ 3792511 h 4039849"/>
              <a:gd name="connsiteX304" fmla="*/ 1116767 w 4459573"/>
              <a:gd name="connsiteY304" fmla="*/ 3762531 h 4039849"/>
              <a:gd name="connsiteX305" fmla="*/ 1101777 w 4459573"/>
              <a:gd name="connsiteY305" fmla="*/ 3717560 h 4039849"/>
              <a:gd name="connsiteX306" fmla="*/ 1094282 w 4459573"/>
              <a:gd name="connsiteY306" fmla="*/ 3695075 h 4039849"/>
              <a:gd name="connsiteX307" fmla="*/ 1086787 w 4459573"/>
              <a:gd name="connsiteY307" fmla="*/ 3665095 h 4039849"/>
              <a:gd name="connsiteX308" fmla="*/ 1064301 w 4459573"/>
              <a:gd name="connsiteY308" fmla="*/ 3597639 h 4039849"/>
              <a:gd name="connsiteX309" fmla="*/ 1056806 w 4459573"/>
              <a:gd name="connsiteY309" fmla="*/ 3575154 h 4039849"/>
              <a:gd name="connsiteX310" fmla="*/ 989350 w 4459573"/>
              <a:gd name="connsiteY310" fmla="*/ 3537678 h 4039849"/>
              <a:gd name="connsiteX311" fmla="*/ 944380 w 4459573"/>
              <a:gd name="connsiteY311" fmla="*/ 3507698 h 4039849"/>
              <a:gd name="connsiteX312" fmla="*/ 921895 w 4459573"/>
              <a:gd name="connsiteY312" fmla="*/ 3500203 h 4039849"/>
              <a:gd name="connsiteX313" fmla="*/ 854439 w 4459573"/>
              <a:gd name="connsiteY313" fmla="*/ 3462728 h 4039849"/>
              <a:gd name="connsiteX314" fmla="*/ 839449 w 4459573"/>
              <a:gd name="connsiteY314" fmla="*/ 3447737 h 4039849"/>
              <a:gd name="connsiteX315" fmla="*/ 794478 w 4459573"/>
              <a:gd name="connsiteY315" fmla="*/ 3432747 h 4039849"/>
              <a:gd name="connsiteX316" fmla="*/ 749508 w 4459573"/>
              <a:gd name="connsiteY316" fmla="*/ 3417757 h 4039849"/>
              <a:gd name="connsiteX317" fmla="*/ 727023 w 4459573"/>
              <a:gd name="connsiteY317" fmla="*/ 3410262 h 4039849"/>
              <a:gd name="connsiteX318" fmla="*/ 659567 w 4459573"/>
              <a:gd name="connsiteY318" fmla="*/ 3365291 h 4039849"/>
              <a:gd name="connsiteX319" fmla="*/ 637082 w 4459573"/>
              <a:gd name="connsiteY319" fmla="*/ 3350301 h 4039849"/>
              <a:gd name="connsiteX320" fmla="*/ 622091 w 4459573"/>
              <a:gd name="connsiteY320" fmla="*/ 3335311 h 4039849"/>
              <a:gd name="connsiteX321" fmla="*/ 607101 w 4459573"/>
              <a:gd name="connsiteY321" fmla="*/ 3312826 h 4039849"/>
              <a:gd name="connsiteX322" fmla="*/ 584616 w 4459573"/>
              <a:gd name="connsiteY322" fmla="*/ 3297836 h 4039849"/>
              <a:gd name="connsiteX323" fmla="*/ 554636 w 4459573"/>
              <a:gd name="connsiteY323" fmla="*/ 3252865 h 4039849"/>
              <a:gd name="connsiteX324" fmla="*/ 487180 w 4459573"/>
              <a:gd name="connsiteY324" fmla="*/ 3192905 h 4039849"/>
              <a:gd name="connsiteX325" fmla="*/ 449705 w 4459573"/>
              <a:gd name="connsiteY325" fmla="*/ 3155429 h 4039849"/>
              <a:gd name="connsiteX326" fmla="*/ 404734 w 4459573"/>
              <a:gd name="connsiteY326" fmla="*/ 3125449 h 4039849"/>
              <a:gd name="connsiteX327" fmla="*/ 382249 w 4459573"/>
              <a:gd name="connsiteY327" fmla="*/ 3110459 h 4039849"/>
              <a:gd name="connsiteX328" fmla="*/ 299803 w 4459573"/>
              <a:gd name="connsiteY328" fmla="*/ 3043003 h 4039849"/>
              <a:gd name="connsiteX329" fmla="*/ 277318 w 4459573"/>
              <a:gd name="connsiteY329" fmla="*/ 3028013 h 4039849"/>
              <a:gd name="connsiteX330" fmla="*/ 262328 w 4459573"/>
              <a:gd name="connsiteY330" fmla="*/ 3005528 h 4039849"/>
              <a:gd name="connsiteX331" fmla="*/ 217357 w 4459573"/>
              <a:gd name="connsiteY331" fmla="*/ 2968052 h 4039849"/>
              <a:gd name="connsiteX332" fmla="*/ 202367 w 4459573"/>
              <a:gd name="connsiteY332" fmla="*/ 2945567 h 4039849"/>
              <a:gd name="connsiteX333" fmla="*/ 179882 w 4459573"/>
              <a:gd name="connsiteY333" fmla="*/ 2930577 h 4039849"/>
              <a:gd name="connsiteX334" fmla="*/ 164891 w 4459573"/>
              <a:gd name="connsiteY334" fmla="*/ 2915587 h 4039849"/>
              <a:gd name="connsiteX335" fmla="*/ 119921 w 4459573"/>
              <a:gd name="connsiteY335" fmla="*/ 2885606 h 4039849"/>
              <a:gd name="connsiteX336" fmla="*/ 97436 w 4459573"/>
              <a:gd name="connsiteY336" fmla="*/ 2870616 h 4039849"/>
              <a:gd name="connsiteX337" fmla="*/ 74950 w 4459573"/>
              <a:gd name="connsiteY337" fmla="*/ 2863121 h 4039849"/>
              <a:gd name="connsiteX338" fmla="*/ 52465 w 4459573"/>
              <a:gd name="connsiteY338" fmla="*/ 2848131 h 4039849"/>
              <a:gd name="connsiteX339" fmla="*/ 0 w 4459573"/>
              <a:gd name="connsiteY339" fmla="*/ 2795665 h 403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</a:cxnLst>
            <a:rect l="l" t="t" r="r" b="b"/>
            <a:pathLst>
              <a:path w="4459573" h="4039849">
                <a:moveTo>
                  <a:pt x="0" y="2795665"/>
                </a:moveTo>
                <a:lnTo>
                  <a:pt x="0" y="2795665"/>
                </a:lnTo>
                <a:cubicBezTo>
                  <a:pt x="17488" y="2778177"/>
                  <a:pt x="35920" y="2761583"/>
                  <a:pt x="52465" y="2743200"/>
                </a:cubicBezTo>
                <a:cubicBezTo>
                  <a:pt x="137519" y="2648694"/>
                  <a:pt x="9197" y="2778968"/>
                  <a:pt x="82446" y="2705724"/>
                </a:cubicBezTo>
                <a:cubicBezTo>
                  <a:pt x="84944" y="2698229"/>
                  <a:pt x="86408" y="2690305"/>
                  <a:pt x="89941" y="2683239"/>
                </a:cubicBezTo>
                <a:cubicBezTo>
                  <a:pt x="97867" y="2667388"/>
                  <a:pt x="118932" y="2644347"/>
                  <a:pt x="127416" y="2630773"/>
                </a:cubicBezTo>
                <a:cubicBezTo>
                  <a:pt x="133338" y="2621298"/>
                  <a:pt x="136863" y="2610494"/>
                  <a:pt x="142406" y="2600793"/>
                </a:cubicBezTo>
                <a:cubicBezTo>
                  <a:pt x="165478" y="2560416"/>
                  <a:pt x="147761" y="2594101"/>
                  <a:pt x="172387" y="2563318"/>
                </a:cubicBezTo>
                <a:cubicBezTo>
                  <a:pt x="178014" y="2556284"/>
                  <a:pt x="180598" y="2546764"/>
                  <a:pt x="187377" y="2540832"/>
                </a:cubicBezTo>
                <a:cubicBezTo>
                  <a:pt x="223141" y="2509538"/>
                  <a:pt x="234861" y="2510014"/>
                  <a:pt x="277318" y="2495862"/>
                </a:cubicBezTo>
                <a:cubicBezTo>
                  <a:pt x="292252" y="2490884"/>
                  <a:pt x="314725" y="2482754"/>
                  <a:pt x="329783" y="2480872"/>
                </a:cubicBezTo>
                <a:cubicBezTo>
                  <a:pt x="359635" y="2477141"/>
                  <a:pt x="389716" y="2475520"/>
                  <a:pt x="419724" y="2473377"/>
                </a:cubicBezTo>
                <a:lnTo>
                  <a:pt x="539646" y="2465882"/>
                </a:lnTo>
                <a:cubicBezTo>
                  <a:pt x="564629" y="2468380"/>
                  <a:pt x="589540" y="2471761"/>
                  <a:pt x="614596" y="2473377"/>
                </a:cubicBezTo>
                <a:cubicBezTo>
                  <a:pt x="667012" y="2476759"/>
                  <a:pt x="719623" y="2476844"/>
                  <a:pt x="771993" y="2480872"/>
                </a:cubicBezTo>
                <a:cubicBezTo>
                  <a:pt x="784695" y="2481849"/>
                  <a:pt x="796902" y="2486273"/>
                  <a:pt x="809468" y="2488367"/>
                </a:cubicBezTo>
                <a:cubicBezTo>
                  <a:pt x="826894" y="2491271"/>
                  <a:pt x="844508" y="2492958"/>
                  <a:pt x="861934" y="2495862"/>
                </a:cubicBezTo>
                <a:cubicBezTo>
                  <a:pt x="890477" y="2500619"/>
                  <a:pt x="902441" y="2504115"/>
                  <a:pt x="929390" y="2510852"/>
                </a:cubicBezTo>
                <a:cubicBezTo>
                  <a:pt x="936885" y="2515849"/>
                  <a:pt x="949026" y="2517296"/>
                  <a:pt x="951875" y="2525842"/>
                </a:cubicBezTo>
                <a:cubicBezTo>
                  <a:pt x="959815" y="2549662"/>
                  <a:pt x="957097" y="2575788"/>
                  <a:pt x="959370" y="2600793"/>
                </a:cubicBezTo>
                <a:cubicBezTo>
                  <a:pt x="962094" y="2630754"/>
                  <a:pt x="963350" y="2660856"/>
                  <a:pt x="966865" y="2690734"/>
                </a:cubicBezTo>
                <a:cubicBezTo>
                  <a:pt x="968353" y="2703386"/>
                  <a:pt x="968040" y="2717148"/>
                  <a:pt x="974360" y="2728209"/>
                </a:cubicBezTo>
                <a:cubicBezTo>
                  <a:pt x="982745" y="2742882"/>
                  <a:pt x="1036094" y="2756283"/>
                  <a:pt x="1041816" y="2758190"/>
                </a:cubicBezTo>
                <a:cubicBezTo>
                  <a:pt x="1049311" y="2760688"/>
                  <a:pt x="1056403" y="2765497"/>
                  <a:pt x="1064301" y="2765685"/>
                </a:cubicBezTo>
                <a:lnTo>
                  <a:pt x="1379095" y="2773180"/>
                </a:lnTo>
                <a:cubicBezTo>
                  <a:pt x="1425072" y="2769349"/>
                  <a:pt x="1469219" y="2768143"/>
                  <a:pt x="1514006" y="2758190"/>
                </a:cubicBezTo>
                <a:cubicBezTo>
                  <a:pt x="1562422" y="2747431"/>
                  <a:pt x="1512172" y="2744134"/>
                  <a:pt x="1596452" y="2735705"/>
                </a:cubicBezTo>
                <a:lnTo>
                  <a:pt x="1671403" y="2728209"/>
                </a:lnTo>
                <a:cubicBezTo>
                  <a:pt x="1706348" y="2725297"/>
                  <a:pt x="1741426" y="2724039"/>
                  <a:pt x="1776334" y="2720714"/>
                </a:cubicBezTo>
                <a:cubicBezTo>
                  <a:pt x="1793921" y="2719039"/>
                  <a:pt x="1811311" y="2715717"/>
                  <a:pt x="1828800" y="2713219"/>
                </a:cubicBezTo>
                <a:cubicBezTo>
                  <a:pt x="1843790" y="2708222"/>
                  <a:pt x="1860623" y="2706994"/>
                  <a:pt x="1873770" y="2698229"/>
                </a:cubicBezTo>
                <a:cubicBezTo>
                  <a:pt x="1881265" y="2693232"/>
                  <a:pt x="1888023" y="2686897"/>
                  <a:pt x="1896255" y="2683239"/>
                </a:cubicBezTo>
                <a:cubicBezTo>
                  <a:pt x="1910694" y="2676822"/>
                  <a:pt x="1926236" y="2673246"/>
                  <a:pt x="1941226" y="2668249"/>
                </a:cubicBezTo>
                <a:lnTo>
                  <a:pt x="1963711" y="2660754"/>
                </a:lnTo>
                <a:lnTo>
                  <a:pt x="2008682" y="2645764"/>
                </a:lnTo>
                <a:lnTo>
                  <a:pt x="2031167" y="2638269"/>
                </a:lnTo>
                <a:cubicBezTo>
                  <a:pt x="2038662" y="2633272"/>
                  <a:pt x="2045595" y="2627307"/>
                  <a:pt x="2053652" y="2623278"/>
                </a:cubicBezTo>
                <a:cubicBezTo>
                  <a:pt x="2064209" y="2617999"/>
                  <a:pt x="2098478" y="2605117"/>
                  <a:pt x="2113613" y="2600793"/>
                </a:cubicBezTo>
                <a:cubicBezTo>
                  <a:pt x="2142394" y="2592570"/>
                  <a:pt x="2152642" y="2593813"/>
                  <a:pt x="2181068" y="2578308"/>
                </a:cubicBezTo>
                <a:cubicBezTo>
                  <a:pt x="2196884" y="2569681"/>
                  <a:pt x="2211049" y="2558322"/>
                  <a:pt x="2226039" y="2548328"/>
                </a:cubicBezTo>
                <a:cubicBezTo>
                  <a:pt x="2233534" y="2543331"/>
                  <a:pt x="2242154" y="2539707"/>
                  <a:pt x="2248524" y="2533337"/>
                </a:cubicBezTo>
                <a:lnTo>
                  <a:pt x="2286000" y="2495862"/>
                </a:lnTo>
                <a:cubicBezTo>
                  <a:pt x="2339424" y="2442439"/>
                  <a:pt x="2278785" y="2500136"/>
                  <a:pt x="2330970" y="2458387"/>
                </a:cubicBezTo>
                <a:cubicBezTo>
                  <a:pt x="2336488" y="2453972"/>
                  <a:pt x="2340442" y="2447810"/>
                  <a:pt x="2345960" y="2443396"/>
                </a:cubicBezTo>
                <a:cubicBezTo>
                  <a:pt x="2352994" y="2437769"/>
                  <a:pt x="2361713" y="2434391"/>
                  <a:pt x="2368446" y="2428406"/>
                </a:cubicBezTo>
                <a:cubicBezTo>
                  <a:pt x="2384290" y="2414322"/>
                  <a:pt x="2413416" y="2383436"/>
                  <a:pt x="2413416" y="2383436"/>
                </a:cubicBezTo>
                <a:cubicBezTo>
                  <a:pt x="2415914" y="2375941"/>
                  <a:pt x="2417378" y="2368017"/>
                  <a:pt x="2420911" y="2360950"/>
                </a:cubicBezTo>
                <a:cubicBezTo>
                  <a:pt x="2424939" y="2352893"/>
                  <a:pt x="2432243" y="2346696"/>
                  <a:pt x="2435901" y="2338465"/>
                </a:cubicBezTo>
                <a:cubicBezTo>
                  <a:pt x="2442318" y="2324026"/>
                  <a:pt x="2450891" y="2293495"/>
                  <a:pt x="2450891" y="2293495"/>
                </a:cubicBezTo>
                <a:cubicBezTo>
                  <a:pt x="2448393" y="2253521"/>
                  <a:pt x="2446250" y="2213523"/>
                  <a:pt x="2443396" y="2173573"/>
                </a:cubicBezTo>
                <a:cubicBezTo>
                  <a:pt x="2440580" y="2134151"/>
                  <a:pt x="2439372" y="2086364"/>
                  <a:pt x="2428406" y="2046157"/>
                </a:cubicBezTo>
                <a:cubicBezTo>
                  <a:pt x="2424249" y="2030913"/>
                  <a:pt x="2418413" y="2016177"/>
                  <a:pt x="2413416" y="2001187"/>
                </a:cubicBezTo>
                <a:cubicBezTo>
                  <a:pt x="2410918" y="1993692"/>
                  <a:pt x="2410304" y="1985275"/>
                  <a:pt x="2405921" y="1978701"/>
                </a:cubicBezTo>
                <a:cubicBezTo>
                  <a:pt x="2400924" y="1971206"/>
                  <a:pt x="2394959" y="1964273"/>
                  <a:pt x="2390931" y="1956216"/>
                </a:cubicBezTo>
                <a:cubicBezTo>
                  <a:pt x="2387398" y="1949150"/>
                  <a:pt x="2386969" y="1940797"/>
                  <a:pt x="2383436" y="1933731"/>
                </a:cubicBezTo>
                <a:cubicBezTo>
                  <a:pt x="2373981" y="1914821"/>
                  <a:pt x="2367398" y="1910198"/>
                  <a:pt x="2353455" y="1896255"/>
                </a:cubicBezTo>
                <a:lnTo>
                  <a:pt x="2330970" y="1828800"/>
                </a:lnTo>
                <a:cubicBezTo>
                  <a:pt x="2328472" y="1821305"/>
                  <a:pt x="2327858" y="1812888"/>
                  <a:pt x="2323475" y="1806314"/>
                </a:cubicBezTo>
                <a:cubicBezTo>
                  <a:pt x="2313482" y="1791324"/>
                  <a:pt x="2299192" y="1778435"/>
                  <a:pt x="2293495" y="1761344"/>
                </a:cubicBezTo>
                <a:cubicBezTo>
                  <a:pt x="2276270" y="1709669"/>
                  <a:pt x="2289678" y="1727546"/>
                  <a:pt x="2263514" y="1701383"/>
                </a:cubicBezTo>
                <a:cubicBezTo>
                  <a:pt x="2261016" y="1693888"/>
                  <a:pt x="2261605" y="1684484"/>
                  <a:pt x="2256019" y="1678898"/>
                </a:cubicBezTo>
                <a:lnTo>
                  <a:pt x="2188564" y="1633928"/>
                </a:lnTo>
                <a:cubicBezTo>
                  <a:pt x="2181069" y="1628931"/>
                  <a:pt x="2174624" y="1621786"/>
                  <a:pt x="2166078" y="1618937"/>
                </a:cubicBezTo>
                <a:lnTo>
                  <a:pt x="2121108" y="1603947"/>
                </a:lnTo>
                <a:lnTo>
                  <a:pt x="2098623" y="1596452"/>
                </a:lnTo>
                <a:cubicBezTo>
                  <a:pt x="1907020" y="1603295"/>
                  <a:pt x="1947172" y="1595659"/>
                  <a:pt x="1828800" y="1611442"/>
                </a:cubicBezTo>
                <a:cubicBezTo>
                  <a:pt x="1801607" y="1615068"/>
                  <a:pt x="1766339" y="1619562"/>
                  <a:pt x="1738859" y="1626432"/>
                </a:cubicBezTo>
                <a:cubicBezTo>
                  <a:pt x="1731194" y="1628348"/>
                  <a:pt x="1723280" y="1630091"/>
                  <a:pt x="1716373" y="1633928"/>
                </a:cubicBezTo>
                <a:cubicBezTo>
                  <a:pt x="1700624" y="1642677"/>
                  <a:pt x="1671403" y="1663908"/>
                  <a:pt x="1671403" y="1663908"/>
                </a:cubicBezTo>
                <a:cubicBezTo>
                  <a:pt x="1661410" y="1678898"/>
                  <a:pt x="1647120" y="1691787"/>
                  <a:pt x="1641423" y="1708878"/>
                </a:cubicBezTo>
                <a:lnTo>
                  <a:pt x="1626432" y="1753849"/>
                </a:lnTo>
                <a:cubicBezTo>
                  <a:pt x="1623934" y="1801318"/>
                  <a:pt x="1617404" y="1848745"/>
                  <a:pt x="1618937" y="1896255"/>
                </a:cubicBezTo>
                <a:cubicBezTo>
                  <a:pt x="1619917" y="1926633"/>
                  <a:pt x="1633928" y="1986196"/>
                  <a:pt x="1633928" y="1986196"/>
                </a:cubicBezTo>
                <a:cubicBezTo>
                  <a:pt x="1631429" y="2011180"/>
                  <a:pt x="1630250" y="2036331"/>
                  <a:pt x="1626432" y="2061147"/>
                </a:cubicBezTo>
                <a:cubicBezTo>
                  <a:pt x="1625231" y="2068956"/>
                  <a:pt x="1624523" y="2078045"/>
                  <a:pt x="1618937" y="2083632"/>
                </a:cubicBezTo>
                <a:cubicBezTo>
                  <a:pt x="1613351" y="2089219"/>
                  <a:pt x="1603947" y="2088629"/>
                  <a:pt x="1596452" y="2091128"/>
                </a:cubicBezTo>
                <a:cubicBezTo>
                  <a:pt x="1570289" y="2064964"/>
                  <a:pt x="1583697" y="2082841"/>
                  <a:pt x="1566472" y="2031167"/>
                </a:cubicBezTo>
                <a:lnTo>
                  <a:pt x="1551482" y="1986196"/>
                </a:lnTo>
                <a:cubicBezTo>
                  <a:pt x="1548984" y="1978701"/>
                  <a:pt x="1545286" y="1971504"/>
                  <a:pt x="1543987" y="1963711"/>
                </a:cubicBezTo>
                <a:cubicBezTo>
                  <a:pt x="1531954" y="1891521"/>
                  <a:pt x="1537867" y="1933875"/>
                  <a:pt x="1528996" y="1836295"/>
                </a:cubicBezTo>
                <a:cubicBezTo>
                  <a:pt x="1531494" y="1828800"/>
                  <a:pt x="1535290" y="1821618"/>
                  <a:pt x="1536491" y="1813809"/>
                </a:cubicBezTo>
                <a:cubicBezTo>
                  <a:pt x="1538922" y="1798005"/>
                  <a:pt x="1540396" y="1734746"/>
                  <a:pt x="1551482" y="1708878"/>
                </a:cubicBezTo>
                <a:cubicBezTo>
                  <a:pt x="1555030" y="1700598"/>
                  <a:pt x="1558157" y="1689858"/>
                  <a:pt x="1566472" y="1686393"/>
                </a:cubicBezTo>
                <a:cubicBezTo>
                  <a:pt x="1589991" y="1676594"/>
                  <a:pt x="1616291" y="1675592"/>
                  <a:pt x="1641423" y="1671403"/>
                </a:cubicBezTo>
                <a:cubicBezTo>
                  <a:pt x="1711160" y="1659780"/>
                  <a:pt x="1671272" y="1665420"/>
                  <a:pt x="1761344" y="1656413"/>
                </a:cubicBezTo>
                <a:cubicBezTo>
                  <a:pt x="1787101" y="1651262"/>
                  <a:pt x="1804104" y="1648479"/>
                  <a:pt x="1828800" y="1641423"/>
                </a:cubicBezTo>
                <a:cubicBezTo>
                  <a:pt x="1836396" y="1639253"/>
                  <a:pt x="1843790" y="1636426"/>
                  <a:pt x="1851285" y="1633928"/>
                </a:cubicBezTo>
                <a:cubicBezTo>
                  <a:pt x="1863777" y="1621436"/>
                  <a:pt x="1874061" y="1606251"/>
                  <a:pt x="1888760" y="1596452"/>
                </a:cubicBezTo>
                <a:lnTo>
                  <a:pt x="1933731" y="1566472"/>
                </a:lnTo>
                <a:cubicBezTo>
                  <a:pt x="1950429" y="1555340"/>
                  <a:pt x="1958999" y="1551750"/>
                  <a:pt x="1971206" y="1536491"/>
                </a:cubicBezTo>
                <a:cubicBezTo>
                  <a:pt x="1991567" y="1511039"/>
                  <a:pt x="1989301" y="1504694"/>
                  <a:pt x="2001187" y="1469036"/>
                </a:cubicBezTo>
                <a:lnTo>
                  <a:pt x="2008682" y="1446550"/>
                </a:lnTo>
                <a:cubicBezTo>
                  <a:pt x="2025083" y="1315345"/>
                  <a:pt x="2023667" y="1351537"/>
                  <a:pt x="2008682" y="1131757"/>
                </a:cubicBezTo>
                <a:cubicBezTo>
                  <a:pt x="2006949" y="1106338"/>
                  <a:pt x="1998688" y="1081790"/>
                  <a:pt x="1993691" y="1056806"/>
                </a:cubicBezTo>
                <a:cubicBezTo>
                  <a:pt x="1993690" y="1056802"/>
                  <a:pt x="1978701" y="981859"/>
                  <a:pt x="1978701" y="981855"/>
                </a:cubicBezTo>
                <a:cubicBezTo>
                  <a:pt x="1976203" y="961868"/>
                  <a:pt x="1973430" y="941914"/>
                  <a:pt x="1971206" y="921895"/>
                </a:cubicBezTo>
                <a:cubicBezTo>
                  <a:pt x="1965935" y="874456"/>
                  <a:pt x="1962136" y="826851"/>
                  <a:pt x="1956216" y="779488"/>
                </a:cubicBezTo>
                <a:cubicBezTo>
                  <a:pt x="1953718" y="759501"/>
                  <a:pt x="1950945" y="739547"/>
                  <a:pt x="1948721" y="719528"/>
                </a:cubicBezTo>
                <a:cubicBezTo>
                  <a:pt x="1945948" y="694573"/>
                  <a:pt x="1944340" y="669491"/>
                  <a:pt x="1941226" y="644577"/>
                </a:cubicBezTo>
                <a:cubicBezTo>
                  <a:pt x="1939341" y="629497"/>
                  <a:pt x="1936042" y="614626"/>
                  <a:pt x="1933731" y="599606"/>
                </a:cubicBezTo>
                <a:cubicBezTo>
                  <a:pt x="1931045" y="582146"/>
                  <a:pt x="1929140" y="564567"/>
                  <a:pt x="1926236" y="547141"/>
                </a:cubicBezTo>
                <a:cubicBezTo>
                  <a:pt x="1924142" y="534575"/>
                  <a:pt x="1922093" y="521955"/>
                  <a:pt x="1918741" y="509665"/>
                </a:cubicBezTo>
                <a:cubicBezTo>
                  <a:pt x="1914583" y="494421"/>
                  <a:pt x="1892577" y="453522"/>
                  <a:pt x="1903750" y="464695"/>
                </a:cubicBezTo>
                <a:cubicBezTo>
                  <a:pt x="1921507" y="482451"/>
                  <a:pt x="1938289" y="501191"/>
                  <a:pt x="1963711" y="509665"/>
                </a:cubicBezTo>
                <a:cubicBezTo>
                  <a:pt x="1971206" y="512163"/>
                  <a:pt x="1978600" y="514990"/>
                  <a:pt x="1986196" y="517160"/>
                </a:cubicBezTo>
                <a:cubicBezTo>
                  <a:pt x="2010892" y="524216"/>
                  <a:pt x="2027895" y="526999"/>
                  <a:pt x="2053652" y="532150"/>
                </a:cubicBezTo>
                <a:cubicBezTo>
                  <a:pt x="2058649" y="539645"/>
                  <a:pt x="2064614" y="546579"/>
                  <a:pt x="2068642" y="554636"/>
                </a:cubicBezTo>
                <a:cubicBezTo>
                  <a:pt x="2072175" y="561702"/>
                  <a:pt x="2072072" y="570347"/>
                  <a:pt x="2076137" y="577121"/>
                </a:cubicBezTo>
                <a:cubicBezTo>
                  <a:pt x="2079773" y="583180"/>
                  <a:pt x="2086131" y="587114"/>
                  <a:pt x="2091128" y="592111"/>
                </a:cubicBezTo>
                <a:cubicBezTo>
                  <a:pt x="2093626" y="599606"/>
                  <a:pt x="2094558" y="607821"/>
                  <a:pt x="2098623" y="614596"/>
                </a:cubicBezTo>
                <a:cubicBezTo>
                  <a:pt x="2107867" y="630004"/>
                  <a:pt x="2154858" y="657083"/>
                  <a:pt x="2158583" y="659567"/>
                </a:cubicBezTo>
                <a:cubicBezTo>
                  <a:pt x="2187642" y="678940"/>
                  <a:pt x="2172522" y="671709"/>
                  <a:pt x="2203554" y="682052"/>
                </a:cubicBezTo>
                <a:cubicBezTo>
                  <a:pt x="2295996" y="774496"/>
                  <a:pt x="2201550" y="684948"/>
                  <a:pt x="2263514" y="734518"/>
                </a:cubicBezTo>
                <a:cubicBezTo>
                  <a:pt x="2269032" y="738932"/>
                  <a:pt x="2272852" y="745268"/>
                  <a:pt x="2278505" y="749508"/>
                </a:cubicBezTo>
                <a:cubicBezTo>
                  <a:pt x="2292918" y="760317"/>
                  <a:pt x="2310736" y="766749"/>
                  <a:pt x="2323475" y="779488"/>
                </a:cubicBezTo>
                <a:cubicBezTo>
                  <a:pt x="2330970" y="786983"/>
                  <a:pt x="2337593" y="795466"/>
                  <a:pt x="2345960" y="801973"/>
                </a:cubicBezTo>
                <a:cubicBezTo>
                  <a:pt x="2345963" y="801976"/>
                  <a:pt x="2402171" y="839447"/>
                  <a:pt x="2413416" y="846944"/>
                </a:cubicBezTo>
                <a:cubicBezTo>
                  <a:pt x="2420911" y="851941"/>
                  <a:pt x="2429531" y="855565"/>
                  <a:pt x="2435901" y="861934"/>
                </a:cubicBezTo>
                <a:cubicBezTo>
                  <a:pt x="2489328" y="915359"/>
                  <a:pt x="2428686" y="857659"/>
                  <a:pt x="2480872" y="899409"/>
                </a:cubicBezTo>
                <a:cubicBezTo>
                  <a:pt x="2486390" y="903824"/>
                  <a:pt x="2490209" y="910160"/>
                  <a:pt x="2495862" y="914400"/>
                </a:cubicBezTo>
                <a:cubicBezTo>
                  <a:pt x="2510274" y="925210"/>
                  <a:pt x="2528093" y="931641"/>
                  <a:pt x="2540832" y="944380"/>
                </a:cubicBezTo>
                <a:cubicBezTo>
                  <a:pt x="2554774" y="958322"/>
                  <a:pt x="2559399" y="964906"/>
                  <a:pt x="2578308" y="974360"/>
                </a:cubicBezTo>
                <a:cubicBezTo>
                  <a:pt x="2585374" y="977893"/>
                  <a:pt x="2593298" y="979357"/>
                  <a:pt x="2600793" y="981855"/>
                </a:cubicBezTo>
                <a:cubicBezTo>
                  <a:pt x="2630070" y="1011134"/>
                  <a:pt x="2599352" y="984883"/>
                  <a:pt x="2638268" y="1004341"/>
                </a:cubicBezTo>
                <a:cubicBezTo>
                  <a:pt x="2646325" y="1008369"/>
                  <a:pt x="2652697" y="1015303"/>
                  <a:pt x="2660754" y="1019331"/>
                </a:cubicBezTo>
                <a:cubicBezTo>
                  <a:pt x="2667820" y="1022864"/>
                  <a:pt x="2676333" y="1022989"/>
                  <a:pt x="2683239" y="1026826"/>
                </a:cubicBezTo>
                <a:cubicBezTo>
                  <a:pt x="2698988" y="1035575"/>
                  <a:pt x="2713219" y="1046813"/>
                  <a:pt x="2728209" y="1056806"/>
                </a:cubicBezTo>
                <a:lnTo>
                  <a:pt x="2818150" y="1116767"/>
                </a:lnTo>
                <a:cubicBezTo>
                  <a:pt x="2825645" y="1121764"/>
                  <a:pt x="2832090" y="1128908"/>
                  <a:pt x="2840636" y="1131757"/>
                </a:cubicBezTo>
                <a:cubicBezTo>
                  <a:pt x="2861864" y="1138833"/>
                  <a:pt x="2867724" y="1138595"/>
                  <a:pt x="2885606" y="1154242"/>
                </a:cubicBezTo>
                <a:cubicBezTo>
                  <a:pt x="2898901" y="1165875"/>
                  <a:pt x="2910590" y="1179226"/>
                  <a:pt x="2923082" y="1191718"/>
                </a:cubicBezTo>
                <a:cubicBezTo>
                  <a:pt x="2930577" y="1199213"/>
                  <a:pt x="2936748" y="1208323"/>
                  <a:pt x="2945567" y="1214203"/>
                </a:cubicBezTo>
                <a:cubicBezTo>
                  <a:pt x="2960557" y="1224196"/>
                  <a:pt x="2977798" y="1231444"/>
                  <a:pt x="2990537" y="1244183"/>
                </a:cubicBezTo>
                <a:cubicBezTo>
                  <a:pt x="3000531" y="1254177"/>
                  <a:pt x="3007110" y="1269695"/>
                  <a:pt x="3020518" y="1274164"/>
                </a:cubicBezTo>
                <a:cubicBezTo>
                  <a:pt x="3048794" y="1283589"/>
                  <a:pt x="3062199" y="1285866"/>
                  <a:pt x="3087973" y="1311639"/>
                </a:cubicBezTo>
                <a:cubicBezTo>
                  <a:pt x="3092970" y="1316636"/>
                  <a:pt x="3097311" y="1322389"/>
                  <a:pt x="3102964" y="1326629"/>
                </a:cubicBezTo>
                <a:cubicBezTo>
                  <a:pt x="3117377" y="1337438"/>
                  <a:pt x="3135195" y="1343870"/>
                  <a:pt x="3147934" y="1356609"/>
                </a:cubicBezTo>
                <a:cubicBezTo>
                  <a:pt x="3152931" y="1361606"/>
                  <a:pt x="3156865" y="1367964"/>
                  <a:pt x="3162924" y="1371600"/>
                </a:cubicBezTo>
                <a:cubicBezTo>
                  <a:pt x="3174447" y="1378514"/>
                  <a:pt x="3214826" y="1384978"/>
                  <a:pt x="3222885" y="1386590"/>
                </a:cubicBezTo>
                <a:cubicBezTo>
                  <a:pt x="3247869" y="1384092"/>
                  <a:pt x="3274239" y="1387676"/>
                  <a:pt x="3297836" y="1379095"/>
                </a:cubicBezTo>
                <a:cubicBezTo>
                  <a:pt x="3314639" y="1372985"/>
                  <a:pt x="3299359" y="1330182"/>
                  <a:pt x="3297836" y="1326629"/>
                </a:cubicBezTo>
                <a:cubicBezTo>
                  <a:pt x="3294300" y="1318378"/>
                  <a:pt x="3277155" y="1294734"/>
                  <a:pt x="3267855" y="1289154"/>
                </a:cubicBezTo>
                <a:cubicBezTo>
                  <a:pt x="3261080" y="1285089"/>
                  <a:pt x="3252436" y="1285192"/>
                  <a:pt x="3245370" y="1281659"/>
                </a:cubicBezTo>
                <a:cubicBezTo>
                  <a:pt x="3155363" y="1236656"/>
                  <a:pt x="3277612" y="1293509"/>
                  <a:pt x="3207895" y="1251678"/>
                </a:cubicBezTo>
                <a:cubicBezTo>
                  <a:pt x="3201120" y="1247613"/>
                  <a:pt x="3192904" y="1246681"/>
                  <a:pt x="3185409" y="1244183"/>
                </a:cubicBezTo>
                <a:cubicBezTo>
                  <a:pt x="3177914" y="1236688"/>
                  <a:pt x="3171291" y="1228205"/>
                  <a:pt x="3162924" y="1221698"/>
                </a:cubicBezTo>
                <a:cubicBezTo>
                  <a:pt x="3148703" y="1210637"/>
                  <a:pt x="3132944" y="1201711"/>
                  <a:pt x="3117954" y="1191718"/>
                </a:cubicBezTo>
                <a:cubicBezTo>
                  <a:pt x="3110459" y="1186721"/>
                  <a:pt x="3101838" y="1183098"/>
                  <a:pt x="3095468" y="1176728"/>
                </a:cubicBezTo>
                <a:cubicBezTo>
                  <a:pt x="3090471" y="1171731"/>
                  <a:pt x="3086131" y="1165977"/>
                  <a:pt x="3080478" y="1161737"/>
                </a:cubicBezTo>
                <a:cubicBezTo>
                  <a:pt x="3066066" y="1150927"/>
                  <a:pt x="3050498" y="1141750"/>
                  <a:pt x="3035508" y="1131757"/>
                </a:cubicBezTo>
                <a:cubicBezTo>
                  <a:pt x="3028013" y="1126760"/>
                  <a:pt x="3019393" y="1123136"/>
                  <a:pt x="3013023" y="1116767"/>
                </a:cubicBezTo>
                <a:cubicBezTo>
                  <a:pt x="2976818" y="1080564"/>
                  <a:pt x="3022834" y="1124618"/>
                  <a:pt x="2975547" y="1086787"/>
                </a:cubicBezTo>
                <a:cubicBezTo>
                  <a:pt x="2970029" y="1082372"/>
                  <a:pt x="2966210" y="1076036"/>
                  <a:pt x="2960557" y="1071796"/>
                </a:cubicBezTo>
                <a:cubicBezTo>
                  <a:pt x="2946145" y="1060986"/>
                  <a:pt x="2928326" y="1054555"/>
                  <a:pt x="2915587" y="1041816"/>
                </a:cubicBezTo>
                <a:cubicBezTo>
                  <a:pt x="2910590" y="1036819"/>
                  <a:pt x="2906249" y="1031066"/>
                  <a:pt x="2900596" y="1026826"/>
                </a:cubicBezTo>
                <a:cubicBezTo>
                  <a:pt x="2886183" y="1016017"/>
                  <a:pt x="2868365" y="1009585"/>
                  <a:pt x="2855626" y="996846"/>
                </a:cubicBezTo>
                <a:cubicBezTo>
                  <a:pt x="2850629" y="991849"/>
                  <a:pt x="2846289" y="986095"/>
                  <a:pt x="2840636" y="981855"/>
                </a:cubicBezTo>
                <a:cubicBezTo>
                  <a:pt x="2826223" y="971045"/>
                  <a:pt x="2812756" y="957572"/>
                  <a:pt x="2795665" y="951875"/>
                </a:cubicBezTo>
                <a:lnTo>
                  <a:pt x="2750695" y="936885"/>
                </a:lnTo>
                <a:lnTo>
                  <a:pt x="2728209" y="929390"/>
                </a:lnTo>
                <a:cubicBezTo>
                  <a:pt x="2720714" y="924393"/>
                  <a:pt x="2713781" y="918428"/>
                  <a:pt x="2705724" y="914400"/>
                </a:cubicBezTo>
                <a:cubicBezTo>
                  <a:pt x="2698658" y="910867"/>
                  <a:pt x="2690013" y="910970"/>
                  <a:pt x="2683239" y="906905"/>
                </a:cubicBezTo>
                <a:cubicBezTo>
                  <a:pt x="2677180" y="903269"/>
                  <a:pt x="2673246" y="896911"/>
                  <a:pt x="2668249" y="891914"/>
                </a:cubicBezTo>
                <a:cubicBezTo>
                  <a:pt x="2675744" y="886917"/>
                  <a:pt x="2682677" y="880952"/>
                  <a:pt x="2690734" y="876924"/>
                </a:cubicBezTo>
                <a:cubicBezTo>
                  <a:pt x="2697800" y="873391"/>
                  <a:pt x="2705623" y="871599"/>
                  <a:pt x="2713219" y="869429"/>
                </a:cubicBezTo>
                <a:cubicBezTo>
                  <a:pt x="2746291" y="859980"/>
                  <a:pt x="2765144" y="857480"/>
                  <a:pt x="2803160" y="854439"/>
                </a:cubicBezTo>
                <a:cubicBezTo>
                  <a:pt x="2845570" y="851046"/>
                  <a:pt x="2888105" y="849442"/>
                  <a:pt x="2930577" y="846944"/>
                </a:cubicBezTo>
                <a:cubicBezTo>
                  <a:pt x="3064285" y="857229"/>
                  <a:pt x="3067491" y="861142"/>
                  <a:pt x="3237875" y="846944"/>
                </a:cubicBezTo>
                <a:cubicBezTo>
                  <a:pt x="3327830" y="839448"/>
                  <a:pt x="3267849" y="831955"/>
                  <a:pt x="3327816" y="824459"/>
                </a:cubicBezTo>
                <a:cubicBezTo>
                  <a:pt x="3405306" y="814773"/>
                  <a:pt x="3367837" y="819813"/>
                  <a:pt x="3440242" y="809469"/>
                </a:cubicBezTo>
                <a:cubicBezTo>
                  <a:pt x="3447737" y="804472"/>
                  <a:pt x="3454907" y="798947"/>
                  <a:pt x="3462728" y="794478"/>
                </a:cubicBezTo>
                <a:cubicBezTo>
                  <a:pt x="3493323" y="776995"/>
                  <a:pt x="3493218" y="785256"/>
                  <a:pt x="3515193" y="757003"/>
                </a:cubicBezTo>
                <a:cubicBezTo>
                  <a:pt x="3526254" y="742782"/>
                  <a:pt x="3539476" y="729123"/>
                  <a:pt x="3545173" y="712032"/>
                </a:cubicBezTo>
                <a:cubicBezTo>
                  <a:pt x="3554903" y="682843"/>
                  <a:pt x="3547081" y="695133"/>
                  <a:pt x="3567659" y="674557"/>
                </a:cubicBezTo>
                <a:cubicBezTo>
                  <a:pt x="3570157" y="667062"/>
                  <a:pt x="3571843" y="659245"/>
                  <a:pt x="3575154" y="652072"/>
                </a:cubicBezTo>
                <a:cubicBezTo>
                  <a:pt x="3586859" y="626710"/>
                  <a:pt x="3605854" y="604220"/>
                  <a:pt x="3612629" y="577121"/>
                </a:cubicBezTo>
                <a:cubicBezTo>
                  <a:pt x="3615127" y="567128"/>
                  <a:pt x="3618281" y="557276"/>
                  <a:pt x="3620124" y="547141"/>
                </a:cubicBezTo>
                <a:cubicBezTo>
                  <a:pt x="3623284" y="529760"/>
                  <a:pt x="3623647" y="511889"/>
                  <a:pt x="3627619" y="494675"/>
                </a:cubicBezTo>
                <a:cubicBezTo>
                  <a:pt x="3631172" y="479279"/>
                  <a:pt x="3638777" y="465034"/>
                  <a:pt x="3642609" y="449705"/>
                </a:cubicBezTo>
                <a:cubicBezTo>
                  <a:pt x="3646760" y="433100"/>
                  <a:pt x="3655220" y="366548"/>
                  <a:pt x="3657600" y="352269"/>
                </a:cubicBezTo>
                <a:cubicBezTo>
                  <a:pt x="3659694" y="339703"/>
                  <a:pt x="3662331" y="327229"/>
                  <a:pt x="3665095" y="314793"/>
                </a:cubicBezTo>
                <a:cubicBezTo>
                  <a:pt x="3667330" y="304737"/>
                  <a:pt x="3670897" y="294974"/>
                  <a:pt x="3672590" y="284813"/>
                </a:cubicBezTo>
                <a:cubicBezTo>
                  <a:pt x="3678399" y="249962"/>
                  <a:pt x="3662597" y="204866"/>
                  <a:pt x="3687580" y="179882"/>
                </a:cubicBezTo>
                <a:cubicBezTo>
                  <a:pt x="3692577" y="174885"/>
                  <a:pt x="3707567" y="169888"/>
                  <a:pt x="3702570" y="164891"/>
                </a:cubicBezTo>
                <a:cubicBezTo>
                  <a:pt x="3696983" y="159304"/>
                  <a:pt x="3687580" y="169888"/>
                  <a:pt x="3680085" y="172387"/>
                </a:cubicBezTo>
                <a:cubicBezTo>
                  <a:pt x="3591765" y="154721"/>
                  <a:pt x="3676482" y="172387"/>
                  <a:pt x="3695075" y="172387"/>
                </a:cubicBezTo>
                <a:cubicBezTo>
                  <a:pt x="3712741" y="172387"/>
                  <a:pt x="3730052" y="167390"/>
                  <a:pt x="3747541" y="164891"/>
                </a:cubicBezTo>
                <a:cubicBezTo>
                  <a:pt x="3768770" y="157815"/>
                  <a:pt x="3774628" y="158053"/>
                  <a:pt x="3792511" y="142406"/>
                </a:cubicBezTo>
                <a:cubicBezTo>
                  <a:pt x="3805806" y="130773"/>
                  <a:pt x="3815288" y="114731"/>
                  <a:pt x="3829987" y="104931"/>
                </a:cubicBezTo>
                <a:lnTo>
                  <a:pt x="3874957" y="74950"/>
                </a:lnTo>
                <a:cubicBezTo>
                  <a:pt x="3882452" y="69953"/>
                  <a:pt x="3891072" y="66329"/>
                  <a:pt x="3897442" y="59960"/>
                </a:cubicBezTo>
                <a:cubicBezTo>
                  <a:pt x="3914018" y="43385"/>
                  <a:pt x="3921544" y="32919"/>
                  <a:pt x="3942413" y="22485"/>
                </a:cubicBezTo>
                <a:cubicBezTo>
                  <a:pt x="3967654" y="9865"/>
                  <a:pt x="4010616" y="10052"/>
                  <a:pt x="4032354" y="7495"/>
                </a:cubicBezTo>
                <a:lnTo>
                  <a:pt x="4092314" y="0"/>
                </a:lnTo>
                <a:lnTo>
                  <a:pt x="4197246" y="7495"/>
                </a:lnTo>
                <a:cubicBezTo>
                  <a:pt x="4222267" y="9580"/>
                  <a:pt x="4247308" y="11672"/>
                  <a:pt x="4272196" y="14990"/>
                </a:cubicBezTo>
                <a:cubicBezTo>
                  <a:pt x="4285035" y="16702"/>
                  <a:pt x="4325401" y="25705"/>
                  <a:pt x="4339652" y="29980"/>
                </a:cubicBezTo>
                <a:cubicBezTo>
                  <a:pt x="4354787" y="34520"/>
                  <a:pt x="4369633" y="39973"/>
                  <a:pt x="4384623" y="44970"/>
                </a:cubicBezTo>
                <a:cubicBezTo>
                  <a:pt x="4392118" y="47468"/>
                  <a:pt x="4400534" y="48083"/>
                  <a:pt x="4407108" y="52465"/>
                </a:cubicBezTo>
                <a:lnTo>
                  <a:pt x="4429593" y="67455"/>
                </a:lnTo>
                <a:lnTo>
                  <a:pt x="4452078" y="134911"/>
                </a:lnTo>
                <a:lnTo>
                  <a:pt x="4459573" y="157396"/>
                </a:lnTo>
                <a:cubicBezTo>
                  <a:pt x="4454198" y="248770"/>
                  <a:pt x="4461737" y="254754"/>
                  <a:pt x="4444583" y="314793"/>
                </a:cubicBezTo>
                <a:cubicBezTo>
                  <a:pt x="4434689" y="349422"/>
                  <a:pt x="4433949" y="341987"/>
                  <a:pt x="4407108" y="382249"/>
                </a:cubicBezTo>
                <a:cubicBezTo>
                  <a:pt x="4402111" y="389744"/>
                  <a:pt x="4399613" y="399737"/>
                  <a:pt x="4392118" y="404734"/>
                </a:cubicBezTo>
                <a:cubicBezTo>
                  <a:pt x="4384623" y="409731"/>
                  <a:pt x="4376411" y="413792"/>
                  <a:pt x="4369632" y="419724"/>
                </a:cubicBezTo>
                <a:cubicBezTo>
                  <a:pt x="4356337" y="431357"/>
                  <a:pt x="4344649" y="444708"/>
                  <a:pt x="4332157" y="457200"/>
                </a:cubicBezTo>
                <a:cubicBezTo>
                  <a:pt x="4324662" y="464695"/>
                  <a:pt x="4318491" y="473805"/>
                  <a:pt x="4309672" y="479685"/>
                </a:cubicBezTo>
                <a:cubicBezTo>
                  <a:pt x="4302177" y="484682"/>
                  <a:pt x="4294221" y="489048"/>
                  <a:pt x="4287187" y="494675"/>
                </a:cubicBezTo>
                <a:cubicBezTo>
                  <a:pt x="4281669" y="499089"/>
                  <a:pt x="4277714" y="505251"/>
                  <a:pt x="4272196" y="509665"/>
                </a:cubicBezTo>
                <a:cubicBezTo>
                  <a:pt x="4265162" y="515292"/>
                  <a:pt x="4256745" y="519028"/>
                  <a:pt x="4249711" y="524655"/>
                </a:cubicBezTo>
                <a:cubicBezTo>
                  <a:pt x="4244193" y="529070"/>
                  <a:pt x="4241042" y="536486"/>
                  <a:pt x="4234721" y="539646"/>
                </a:cubicBezTo>
                <a:cubicBezTo>
                  <a:pt x="4220588" y="546713"/>
                  <a:pt x="4204740" y="549639"/>
                  <a:pt x="4189750" y="554636"/>
                </a:cubicBezTo>
                <a:cubicBezTo>
                  <a:pt x="4182255" y="557134"/>
                  <a:pt x="4173839" y="557749"/>
                  <a:pt x="4167265" y="562131"/>
                </a:cubicBezTo>
                <a:lnTo>
                  <a:pt x="4144780" y="577121"/>
                </a:lnTo>
                <a:cubicBezTo>
                  <a:pt x="4110880" y="627971"/>
                  <a:pt x="4127539" y="609352"/>
                  <a:pt x="4099809" y="637082"/>
                </a:cubicBezTo>
                <a:cubicBezTo>
                  <a:pt x="4097311" y="644577"/>
                  <a:pt x="4095426" y="652305"/>
                  <a:pt x="4092314" y="659567"/>
                </a:cubicBezTo>
                <a:cubicBezTo>
                  <a:pt x="4080903" y="686193"/>
                  <a:pt x="4077388" y="689450"/>
                  <a:pt x="4062334" y="712032"/>
                </a:cubicBezTo>
                <a:lnTo>
                  <a:pt x="4047344" y="757003"/>
                </a:lnTo>
                <a:cubicBezTo>
                  <a:pt x="4040200" y="778436"/>
                  <a:pt x="4037060" y="785938"/>
                  <a:pt x="4032354" y="809469"/>
                </a:cubicBezTo>
                <a:cubicBezTo>
                  <a:pt x="4025062" y="845928"/>
                  <a:pt x="4020697" y="885228"/>
                  <a:pt x="4017364" y="921895"/>
                </a:cubicBezTo>
                <a:cubicBezTo>
                  <a:pt x="4002709" y="1083098"/>
                  <a:pt x="4003689" y="1080728"/>
                  <a:pt x="3994878" y="1221698"/>
                </a:cubicBezTo>
                <a:cubicBezTo>
                  <a:pt x="3997376" y="1336623"/>
                  <a:pt x="4002373" y="1451520"/>
                  <a:pt x="4002373" y="1566472"/>
                </a:cubicBezTo>
                <a:cubicBezTo>
                  <a:pt x="4002373" y="1599047"/>
                  <a:pt x="3996849" y="1631393"/>
                  <a:pt x="3994878" y="1663908"/>
                </a:cubicBezTo>
                <a:cubicBezTo>
                  <a:pt x="3991851" y="1713846"/>
                  <a:pt x="3991373" y="1763939"/>
                  <a:pt x="3987383" y="1813809"/>
                </a:cubicBezTo>
                <a:cubicBezTo>
                  <a:pt x="3986367" y="1826508"/>
                  <a:pt x="3982652" y="1838849"/>
                  <a:pt x="3979888" y="1851285"/>
                </a:cubicBezTo>
                <a:cubicBezTo>
                  <a:pt x="3972337" y="1885265"/>
                  <a:pt x="3969858" y="1888872"/>
                  <a:pt x="3957403" y="1926236"/>
                </a:cubicBezTo>
                <a:lnTo>
                  <a:pt x="3942413" y="1971206"/>
                </a:lnTo>
                <a:cubicBezTo>
                  <a:pt x="3939915" y="1978701"/>
                  <a:pt x="3940504" y="1988104"/>
                  <a:pt x="3934918" y="1993691"/>
                </a:cubicBezTo>
                <a:cubicBezTo>
                  <a:pt x="3907190" y="2021421"/>
                  <a:pt x="3923847" y="2002803"/>
                  <a:pt x="3889947" y="2053652"/>
                </a:cubicBezTo>
                <a:cubicBezTo>
                  <a:pt x="3884950" y="2061147"/>
                  <a:pt x="3881326" y="2069767"/>
                  <a:pt x="3874957" y="2076137"/>
                </a:cubicBezTo>
                <a:cubicBezTo>
                  <a:pt x="3869960" y="2081134"/>
                  <a:pt x="3863887" y="2085248"/>
                  <a:pt x="3859967" y="2091128"/>
                </a:cubicBezTo>
                <a:cubicBezTo>
                  <a:pt x="3853769" y="2100424"/>
                  <a:pt x="3851471" y="2112016"/>
                  <a:pt x="3844977" y="2121108"/>
                </a:cubicBezTo>
                <a:cubicBezTo>
                  <a:pt x="3838816" y="2129733"/>
                  <a:pt x="3828999" y="2135226"/>
                  <a:pt x="3822491" y="2143593"/>
                </a:cubicBezTo>
                <a:cubicBezTo>
                  <a:pt x="3811430" y="2157814"/>
                  <a:pt x="3805250" y="2175825"/>
                  <a:pt x="3792511" y="2188564"/>
                </a:cubicBezTo>
                <a:cubicBezTo>
                  <a:pt x="3785016" y="2196059"/>
                  <a:pt x="3776533" y="2202682"/>
                  <a:pt x="3770026" y="2211049"/>
                </a:cubicBezTo>
                <a:cubicBezTo>
                  <a:pt x="3758965" y="2225270"/>
                  <a:pt x="3750039" y="2241029"/>
                  <a:pt x="3740046" y="2256019"/>
                </a:cubicBezTo>
                <a:lnTo>
                  <a:pt x="3725055" y="2278505"/>
                </a:lnTo>
                <a:cubicBezTo>
                  <a:pt x="3720058" y="2286000"/>
                  <a:pt x="3717560" y="2295993"/>
                  <a:pt x="3710065" y="2300990"/>
                </a:cubicBezTo>
                <a:cubicBezTo>
                  <a:pt x="3658521" y="2335353"/>
                  <a:pt x="3682186" y="2325273"/>
                  <a:pt x="3642609" y="2338465"/>
                </a:cubicBezTo>
                <a:lnTo>
                  <a:pt x="3575154" y="2383436"/>
                </a:lnTo>
                <a:cubicBezTo>
                  <a:pt x="3567659" y="2388433"/>
                  <a:pt x="3561214" y="2395577"/>
                  <a:pt x="3552668" y="2398426"/>
                </a:cubicBezTo>
                <a:cubicBezTo>
                  <a:pt x="3545173" y="2400924"/>
                  <a:pt x="3537089" y="2402084"/>
                  <a:pt x="3530183" y="2405921"/>
                </a:cubicBezTo>
                <a:cubicBezTo>
                  <a:pt x="3514434" y="2414670"/>
                  <a:pt x="3500203" y="2425908"/>
                  <a:pt x="3485213" y="2435901"/>
                </a:cubicBezTo>
                <a:cubicBezTo>
                  <a:pt x="3477718" y="2440898"/>
                  <a:pt x="3471274" y="2448042"/>
                  <a:pt x="3462728" y="2450891"/>
                </a:cubicBezTo>
                <a:cubicBezTo>
                  <a:pt x="3380707" y="2478234"/>
                  <a:pt x="3504949" y="2434625"/>
                  <a:pt x="3417757" y="2473377"/>
                </a:cubicBezTo>
                <a:cubicBezTo>
                  <a:pt x="3403318" y="2479794"/>
                  <a:pt x="3385934" y="2479603"/>
                  <a:pt x="3372787" y="2488367"/>
                </a:cubicBezTo>
                <a:cubicBezTo>
                  <a:pt x="3365292" y="2493364"/>
                  <a:pt x="3358533" y="2499698"/>
                  <a:pt x="3350301" y="2503357"/>
                </a:cubicBezTo>
                <a:cubicBezTo>
                  <a:pt x="3335862" y="2509774"/>
                  <a:pt x="3320321" y="2513350"/>
                  <a:pt x="3305331" y="2518347"/>
                </a:cubicBezTo>
                <a:lnTo>
                  <a:pt x="3260360" y="2533337"/>
                </a:lnTo>
                <a:lnTo>
                  <a:pt x="3215390" y="2548328"/>
                </a:lnTo>
                <a:cubicBezTo>
                  <a:pt x="3187950" y="2557475"/>
                  <a:pt x="3162523" y="2566588"/>
                  <a:pt x="3132944" y="2570813"/>
                </a:cubicBezTo>
                <a:cubicBezTo>
                  <a:pt x="3115455" y="2573311"/>
                  <a:pt x="3097859" y="2575148"/>
                  <a:pt x="3080478" y="2578308"/>
                </a:cubicBezTo>
                <a:cubicBezTo>
                  <a:pt x="3070343" y="2580151"/>
                  <a:pt x="3060633" y="2583960"/>
                  <a:pt x="3050498" y="2585803"/>
                </a:cubicBezTo>
                <a:cubicBezTo>
                  <a:pt x="3033117" y="2588963"/>
                  <a:pt x="3015493" y="2590612"/>
                  <a:pt x="2998032" y="2593298"/>
                </a:cubicBezTo>
                <a:cubicBezTo>
                  <a:pt x="2965147" y="2598357"/>
                  <a:pt x="2905567" y="2608919"/>
                  <a:pt x="2878111" y="2615783"/>
                </a:cubicBezTo>
                <a:cubicBezTo>
                  <a:pt x="2870110" y="2617783"/>
                  <a:pt x="2786087" y="2637159"/>
                  <a:pt x="2773180" y="2645764"/>
                </a:cubicBezTo>
                <a:cubicBezTo>
                  <a:pt x="2750051" y="2661183"/>
                  <a:pt x="2747445" y="2660798"/>
                  <a:pt x="2728209" y="2683239"/>
                </a:cubicBezTo>
                <a:cubicBezTo>
                  <a:pt x="2720079" y="2692723"/>
                  <a:pt x="2714080" y="2703934"/>
                  <a:pt x="2705724" y="2713219"/>
                </a:cubicBezTo>
                <a:cubicBezTo>
                  <a:pt x="2691543" y="2728976"/>
                  <a:pt x="2672513" y="2740551"/>
                  <a:pt x="2660754" y="2758190"/>
                </a:cubicBezTo>
                <a:cubicBezTo>
                  <a:pt x="2655757" y="2765685"/>
                  <a:pt x="2649793" y="2772618"/>
                  <a:pt x="2645764" y="2780675"/>
                </a:cubicBezTo>
                <a:cubicBezTo>
                  <a:pt x="2640999" y="2790204"/>
                  <a:pt x="2632375" y="2825130"/>
                  <a:pt x="2630773" y="2833141"/>
                </a:cubicBezTo>
                <a:cubicBezTo>
                  <a:pt x="2627793" y="2848043"/>
                  <a:pt x="2625996" y="2863159"/>
                  <a:pt x="2623278" y="2878111"/>
                </a:cubicBezTo>
                <a:cubicBezTo>
                  <a:pt x="2620999" y="2890645"/>
                  <a:pt x="2617997" y="2903041"/>
                  <a:pt x="2615783" y="2915587"/>
                </a:cubicBezTo>
                <a:cubicBezTo>
                  <a:pt x="2610501" y="2945518"/>
                  <a:pt x="2605091" y="2975440"/>
                  <a:pt x="2600793" y="3005528"/>
                </a:cubicBezTo>
                <a:cubicBezTo>
                  <a:pt x="2595985" y="3039184"/>
                  <a:pt x="2592042" y="3069690"/>
                  <a:pt x="2585803" y="3102964"/>
                </a:cubicBezTo>
                <a:cubicBezTo>
                  <a:pt x="2581108" y="3128006"/>
                  <a:pt x="2575810" y="3152931"/>
                  <a:pt x="2570813" y="3177914"/>
                </a:cubicBezTo>
                <a:cubicBezTo>
                  <a:pt x="2566534" y="3199310"/>
                  <a:pt x="2562174" y="3224201"/>
                  <a:pt x="2555823" y="3245370"/>
                </a:cubicBezTo>
                <a:cubicBezTo>
                  <a:pt x="2549012" y="3268072"/>
                  <a:pt x="2540832" y="3290341"/>
                  <a:pt x="2533337" y="3312826"/>
                </a:cubicBezTo>
                <a:lnTo>
                  <a:pt x="2525842" y="3335311"/>
                </a:lnTo>
                <a:cubicBezTo>
                  <a:pt x="2523344" y="3342806"/>
                  <a:pt x="2520263" y="3350131"/>
                  <a:pt x="2518347" y="3357796"/>
                </a:cubicBezTo>
                <a:cubicBezTo>
                  <a:pt x="2515849" y="3367790"/>
                  <a:pt x="2513812" y="3377910"/>
                  <a:pt x="2510852" y="3387777"/>
                </a:cubicBezTo>
                <a:cubicBezTo>
                  <a:pt x="2506312" y="3402911"/>
                  <a:pt x="2504627" y="3419600"/>
                  <a:pt x="2495862" y="3432747"/>
                </a:cubicBezTo>
                <a:cubicBezTo>
                  <a:pt x="2485869" y="3447737"/>
                  <a:pt x="2471580" y="3460627"/>
                  <a:pt x="2465882" y="3477718"/>
                </a:cubicBezTo>
                <a:cubicBezTo>
                  <a:pt x="2460885" y="3492708"/>
                  <a:pt x="2459656" y="3509541"/>
                  <a:pt x="2450891" y="3522688"/>
                </a:cubicBezTo>
                <a:lnTo>
                  <a:pt x="2420911" y="3567659"/>
                </a:lnTo>
                <a:lnTo>
                  <a:pt x="2405921" y="3590144"/>
                </a:lnTo>
                <a:cubicBezTo>
                  <a:pt x="2403423" y="3600137"/>
                  <a:pt x="2403537" y="3611180"/>
                  <a:pt x="2398426" y="3620124"/>
                </a:cubicBezTo>
                <a:cubicBezTo>
                  <a:pt x="2393167" y="3629327"/>
                  <a:pt x="2382448" y="3634242"/>
                  <a:pt x="2375941" y="3642609"/>
                </a:cubicBezTo>
                <a:cubicBezTo>
                  <a:pt x="2364880" y="3656830"/>
                  <a:pt x="2354017" y="3671466"/>
                  <a:pt x="2345960" y="3687580"/>
                </a:cubicBezTo>
                <a:cubicBezTo>
                  <a:pt x="2334132" y="3711236"/>
                  <a:pt x="2319077" y="3744444"/>
                  <a:pt x="2300990" y="3762531"/>
                </a:cubicBezTo>
                <a:lnTo>
                  <a:pt x="2263514" y="3800006"/>
                </a:lnTo>
                <a:cubicBezTo>
                  <a:pt x="2256019" y="3807501"/>
                  <a:pt x="2249848" y="3816611"/>
                  <a:pt x="2241029" y="3822491"/>
                </a:cubicBezTo>
                <a:cubicBezTo>
                  <a:pt x="2233534" y="3827488"/>
                  <a:pt x="2225464" y="3831715"/>
                  <a:pt x="2218544" y="3837482"/>
                </a:cubicBezTo>
                <a:cubicBezTo>
                  <a:pt x="2181117" y="3868672"/>
                  <a:pt x="2213088" y="3854291"/>
                  <a:pt x="2173573" y="3867462"/>
                </a:cubicBezTo>
                <a:cubicBezTo>
                  <a:pt x="2159892" y="3877722"/>
                  <a:pt x="2109692" y="3916238"/>
                  <a:pt x="2098623" y="3919928"/>
                </a:cubicBezTo>
                <a:lnTo>
                  <a:pt x="2076137" y="3927423"/>
                </a:lnTo>
                <a:cubicBezTo>
                  <a:pt x="2068642" y="3932420"/>
                  <a:pt x="2061883" y="3938755"/>
                  <a:pt x="2053652" y="3942413"/>
                </a:cubicBezTo>
                <a:cubicBezTo>
                  <a:pt x="2039213" y="3948830"/>
                  <a:pt x="2023672" y="3952406"/>
                  <a:pt x="2008682" y="3957403"/>
                </a:cubicBezTo>
                <a:cubicBezTo>
                  <a:pt x="2001187" y="3959901"/>
                  <a:pt x="1993861" y="3962982"/>
                  <a:pt x="1986196" y="3964898"/>
                </a:cubicBezTo>
                <a:cubicBezTo>
                  <a:pt x="1956168" y="3972405"/>
                  <a:pt x="1951092" y="3974179"/>
                  <a:pt x="1918741" y="3979888"/>
                </a:cubicBezTo>
                <a:cubicBezTo>
                  <a:pt x="1888810" y="3985170"/>
                  <a:pt x="1857634" y="3985267"/>
                  <a:pt x="1828800" y="3994878"/>
                </a:cubicBezTo>
                <a:cubicBezTo>
                  <a:pt x="1807376" y="4002019"/>
                  <a:pt x="1799853" y="4005165"/>
                  <a:pt x="1776334" y="4009869"/>
                </a:cubicBezTo>
                <a:cubicBezTo>
                  <a:pt x="1761432" y="4012850"/>
                  <a:pt x="1746266" y="4014384"/>
                  <a:pt x="1731364" y="4017364"/>
                </a:cubicBezTo>
                <a:cubicBezTo>
                  <a:pt x="1721263" y="4019384"/>
                  <a:pt x="1711518" y="4023016"/>
                  <a:pt x="1701383" y="4024859"/>
                </a:cubicBezTo>
                <a:cubicBezTo>
                  <a:pt x="1678624" y="4028997"/>
                  <a:pt x="1609841" y="4037239"/>
                  <a:pt x="1588957" y="4039849"/>
                </a:cubicBezTo>
                <a:cubicBezTo>
                  <a:pt x="1531495" y="4037351"/>
                  <a:pt x="1473950" y="4036311"/>
                  <a:pt x="1416570" y="4032354"/>
                </a:cubicBezTo>
                <a:cubicBezTo>
                  <a:pt x="1386517" y="4030281"/>
                  <a:pt x="1338570" y="4016602"/>
                  <a:pt x="1311639" y="4009869"/>
                </a:cubicBezTo>
                <a:cubicBezTo>
                  <a:pt x="1266344" y="3998545"/>
                  <a:pt x="1291409" y="4005623"/>
                  <a:pt x="1236688" y="3987383"/>
                </a:cubicBezTo>
                <a:cubicBezTo>
                  <a:pt x="1229193" y="3984885"/>
                  <a:pt x="1220777" y="3984270"/>
                  <a:pt x="1214203" y="3979888"/>
                </a:cubicBezTo>
                <a:lnTo>
                  <a:pt x="1191718" y="3964898"/>
                </a:lnTo>
                <a:cubicBezTo>
                  <a:pt x="1181724" y="3949908"/>
                  <a:pt x="1167434" y="3937019"/>
                  <a:pt x="1161737" y="3919928"/>
                </a:cubicBezTo>
                <a:cubicBezTo>
                  <a:pt x="1151394" y="3888896"/>
                  <a:pt x="1158625" y="3904016"/>
                  <a:pt x="1139252" y="3874957"/>
                </a:cubicBezTo>
                <a:cubicBezTo>
                  <a:pt x="1133829" y="3842417"/>
                  <a:pt x="1131245" y="3823934"/>
                  <a:pt x="1124262" y="3792511"/>
                </a:cubicBezTo>
                <a:cubicBezTo>
                  <a:pt x="1122027" y="3782455"/>
                  <a:pt x="1119727" y="3772397"/>
                  <a:pt x="1116767" y="3762531"/>
                </a:cubicBezTo>
                <a:cubicBezTo>
                  <a:pt x="1112227" y="3747396"/>
                  <a:pt x="1106774" y="3732550"/>
                  <a:pt x="1101777" y="3717560"/>
                </a:cubicBezTo>
                <a:cubicBezTo>
                  <a:pt x="1099279" y="3710065"/>
                  <a:pt x="1096198" y="3702740"/>
                  <a:pt x="1094282" y="3695075"/>
                </a:cubicBezTo>
                <a:cubicBezTo>
                  <a:pt x="1091784" y="3685082"/>
                  <a:pt x="1089747" y="3674961"/>
                  <a:pt x="1086787" y="3665095"/>
                </a:cubicBezTo>
                <a:cubicBezTo>
                  <a:pt x="1079976" y="3642393"/>
                  <a:pt x="1071796" y="3620124"/>
                  <a:pt x="1064301" y="3597639"/>
                </a:cubicBezTo>
                <a:cubicBezTo>
                  <a:pt x="1061803" y="3590144"/>
                  <a:pt x="1063379" y="3579536"/>
                  <a:pt x="1056806" y="3575154"/>
                </a:cubicBezTo>
                <a:cubicBezTo>
                  <a:pt x="1005262" y="3540790"/>
                  <a:pt x="1028927" y="3550870"/>
                  <a:pt x="989350" y="3537678"/>
                </a:cubicBezTo>
                <a:cubicBezTo>
                  <a:pt x="974360" y="3527685"/>
                  <a:pt x="961471" y="3513395"/>
                  <a:pt x="944380" y="3507698"/>
                </a:cubicBezTo>
                <a:cubicBezTo>
                  <a:pt x="936885" y="3505200"/>
                  <a:pt x="928801" y="3504040"/>
                  <a:pt x="921895" y="3500203"/>
                </a:cubicBezTo>
                <a:cubicBezTo>
                  <a:pt x="844579" y="3457250"/>
                  <a:pt x="905317" y="3479687"/>
                  <a:pt x="854439" y="3462728"/>
                </a:cubicBezTo>
                <a:cubicBezTo>
                  <a:pt x="849442" y="3457731"/>
                  <a:pt x="845770" y="3450897"/>
                  <a:pt x="839449" y="3447737"/>
                </a:cubicBezTo>
                <a:cubicBezTo>
                  <a:pt x="825316" y="3440670"/>
                  <a:pt x="809468" y="3437744"/>
                  <a:pt x="794478" y="3432747"/>
                </a:cubicBezTo>
                <a:lnTo>
                  <a:pt x="749508" y="3417757"/>
                </a:lnTo>
                <a:cubicBezTo>
                  <a:pt x="742013" y="3415259"/>
                  <a:pt x="733597" y="3414644"/>
                  <a:pt x="727023" y="3410262"/>
                </a:cubicBezTo>
                <a:lnTo>
                  <a:pt x="659567" y="3365291"/>
                </a:lnTo>
                <a:cubicBezTo>
                  <a:pt x="652072" y="3360294"/>
                  <a:pt x="643452" y="3356670"/>
                  <a:pt x="637082" y="3350301"/>
                </a:cubicBezTo>
                <a:cubicBezTo>
                  <a:pt x="632085" y="3345304"/>
                  <a:pt x="626506" y="3340829"/>
                  <a:pt x="622091" y="3335311"/>
                </a:cubicBezTo>
                <a:cubicBezTo>
                  <a:pt x="616464" y="3328277"/>
                  <a:pt x="613471" y="3319196"/>
                  <a:pt x="607101" y="3312826"/>
                </a:cubicBezTo>
                <a:cubicBezTo>
                  <a:pt x="600731" y="3306456"/>
                  <a:pt x="592111" y="3302833"/>
                  <a:pt x="584616" y="3297836"/>
                </a:cubicBezTo>
                <a:cubicBezTo>
                  <a:pt x="574623" y="3282846"/>
                  <a:pt x="569626" y="3262858"/>
                  <a:pt x="554636" y="3252865"/>
                </a:cubicBezTo>
                <a:cubicBezTo>
                  <a:pt x="514512" y="3226117"/>
                  <a:pt x="538517" y="3244243"/>
                  <a:pt x="487180" y="3192905"/>
                </a:cubicBezTo>
                <a:lnTo>
                  <a:pt x="449705" y="3155429"/>
                </a:lnTo>
                <a:lnTo>
                  <a:pt x="404734" y="3125449"/>
                </a:lnTo>
                <a:cubicBezTo>
                  <a:pt x="397239" y="3120452"/>
                  <a:pt x="388619" y="3116829"/>
                  <a:pt x="382249" y="3110459"/>
                </a:cubicBezTo>
                <a:cubicBezTo>
                  <a:pt x="332034" y="3060244"/>
                  <a:pt x="359472" y="3082783"/>
                  <a:pt x="299803" y="3043003"/>
                </a:cubicBezTo>
                <a:lnTo>
                  <a:pt x="277318" y="3028013"/>
                </a:lnTo>
                <a:cubicBezTo>
                  <a:pt x="272321" y="3020518"/>
                  <a:pt x="268698" y="3011898"/>
                  <a:pt x="262328" y="3005528"/>
                </a:cubicBezTo>
                <a:cubicBezTo>
                  <a:pt x="203373" y="2946573"/>
                  <a:pt x="278746" y="3041719"/>
                  <a:pt x="217357" y="2968052"/>
                </a:cubicBezTo>
                <a:cubicBezTo>
                  <a:pt x="211590" y="2961132"/>
                  <a:pt x="208737" y="2951937"/>
                  <a:pt x="202367" y="2945567"/>
                </a:cubicBezTo>
                <a:cubicBezTo>
                  <a:pt x="195997" y="2939197"/>
                  <a:pt x="186916" y="2936204"/>
                  <a:pt x="179882" y="2930577"/>
                </a:cubicBezTo>
                <a:cubicBezTo>
                  <a:pt x="174364" y="2926163"/>
                  <a:pt x="170544" y="2919827"/>
                  <a:pt x="164891" y="2915587"/>
                </a:cubicBezTo>
                <a:cubicBezTo>
                  <a:pt x="150478" y="2904777"/>
                  <a:pt x="134911" y="2895600"/>
                  <a:pt x="119921" y="2885606"/>
                </a:cubicBezTo>
                <a:cubicBezTo>
                  <a:pt x="112426" y="2880609"/>
                  <a:pt x="105982" y="2873464"/>
                  <a:pt x="97436" y="2870616"/>
                </a:cubicBezTo>
                <a:lnTo>
                  <a:pt x="74950" y="2863121"/>
                </a:lnTo>
                <a:cubicBezTo>
                  <a:pt x="67455" y="2858124"/>
                  <a:pt x="59244" y="2854063"/>
                  <a:pt x="52465" y="2848131"/>
                </a:cubicBezTo>
                <a:cubicBezTo>
                  <a:pt x="7617" y="2808888"/>
                  <a:pt x="8744" y="2804409"/>
                  <a:pt x="0" y="2795665"/>
                </a:cubicBezTo>
                <a:close/>
              </a:path>
            </a:pathLst>
          </a:custGeom>
          <a:solidFill>
            <a:srgbClr val="00B0F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8" name="Zone de texte 20">
            <a:extLst>
              <a:ext uri="{FF2B5EF4-FFF2-40B4-BE49-F238E27FC236}">
                <a16:creationId xmlns:a16="http://schemas.microsoft.com/office/drawing/2014/main" id="{206CA4F0-A843-4A7C-A39A-E26810E22675}"/>
              </a:ext>
            </a:extLst>
          </p:cNvPr>
          <p:cNvSpPr txBox="1"/>
          <p:nvPr/>
        </p:nvSpPr>
        <p:spPr>
          <a:xfrm>
            <a:off x="3155752" y="1280775"/>
            <a:ext cx="790480" cy="460694"/>
          </a:xfrm>
          <a:prstGeom prst="rect">
            <a:avLst/>
          </a:prstGeom>
          <a:solidFill>
            <a:srgbClr val="FF0000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pass sanitaire</a:t>
            </a:r>
          </a:p>
        </p:txBody>
      </p: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E6286646-B4FC-4BDB-ADF8-A0CE6A7382F3}"/>
              </a:ext>
            </a:extLst>
          </p:cNvPr>
          <p:cNvCxnSpPr>
            <a:cxnSpLocks/>
          </p:cNvCxnSpPr>
          <p:nvPr/>
        </p:nvCxnSpPr>
        <p:spPr>
          <a:xfrm>
            <a:off x="3585182" y="3926995"/>
            <a:ext cx="677636" cy="672784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0757167C-4DCB-4D17-A2F5-FBCF9DC11BC8}"/>
              </a:ext>
            </a:extLst>
          </p:cNvPr>
          <p:cNvCxnSpPr/>
          <p:nvPr/>
        </p:nvCxnSpPr>
        <p:spPr>
          <a:xfrm flipV="1">
            <a:off x="4442647" y="4652841"/>
            <a:ext cx="367374" cy="149163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 de texte 12">
            <a:extLst>
              <a:ext uri="{FF2B5EF4-FFF2-40B4-BE49-F238E27FC236}">
                <a16:creationId xmlns:a16="http://schemas.microsoft.com/office/drawing/2014/main" id="{9D1665F7-BBB5-4E9F-9EA1-FA1057A5EB09}"/>
              </a:ext>
            </a:extLst>
          </p:cNvPr>
          <p:cNvSpPr txBox="1"/>
          <p:nvPr/>
        </p:nvSpPr>
        <p:spPr>
          <a:xfrm>
            <a:off x="6849043" y="3040816"/>
            <a:ext cx="690538" cy="486335"/>
          </a:xfrm>
          <a:prstGeom prst="rect">
            <a:avLst/>
          </a:prstGeom>
          <a:solidFill>
            <a:srgbClr val="00B0F0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public</a:t>
            </a:r>
          </a:p>
        </p:txBody>
      </p:sp>
      <p:sp>
        <p:nvSpPr>
          <p:cNvPr id="83" name="Zone de texte 12">
            <a:extLst>
              <a:ext uri="{FF2B5EF4-FFF2-40B4-BE49-F238E27FC236}">
                <a16:creationId xmlns:a16="http://schemas.microsoft.com/office/drawing/2014/main" id="{6FB1DF3C-6BD0-4782-9974-9BD6B9675CF8}"/>
              </a:ext>
            </a:extLst>
          </p:cNvPr>
          <p:cNvSpPr txBox="1"/>
          <p:nvPr/>
        </p:nvSpPr>
        <p:spPr>
          <a:xfrm>
            <a:off x="4319696" y="4839206"/>
            <a:ext cx="690538" cy="486335"/>
          </a:xfrm>
          <a:prstGeom prst="rect">
            <a:avLst/>
          </a:prstGeom>
          <a:solidFill>
            <a:srgbClr val="00B0F0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Entrée public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A7738B36-013B-4457-89C1-8EDCBC91BCCE}"/>
              </a:ext>
            </a:extLst>
          </p:cNvPr>
          <p:cNvCxnSpPr>
            <a:cxnSpLocks/>
          </p:cNvCxnSpPr>
          <p:nvPr/>
        </p:nvCxnSpPr>
        <p:spPr>
          <a:xfrm>
            <a:off x="3560376" y="3794942"/>
            <a:ext cx="247332" cy="47399"/>
          </a:xfrm>
          <a:prstGeom prst="straightConnector1">
            <a:avLst/>
          </a:prstGeom>
          <a:ln w="28575">
            <a:solidFill>
              <a:srgbClr val="FFFF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6278EE87-115F-4CA6-951E-2678B5FB8587}"/>
              </a:ext>
            </a:extLst>
          </p:cNvPr>
          <p:cNvCxnSpPr>
            <a:cxnSpLocks/>
          </p:cNvCxnSpPr>
          <p:nvPr/>
        </p:nvCxnSpPr>
        <p:spPr>
          <a:xfrm flipH="1">
            <a:off x="3489663" y="1786303"/>
            <a:ext cx="70713" cy="1841981"/>
          </a:xfrm>
          <a:prstGeom prst="straightConnector1">
            <a:avLst/>
          </a:prstGeom>
          <a:ln w="28575">
            <a:solidFill>
              <a:srgbClr val="FFFF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4F96462A-8D0D-4586-8C0B-1F487E96D897}"/>
              </a:ext>
            </a:extLst>
          </p:cNvPr>
          <p:cNvCxnSpPr>
            <a:cxnSpLocks/>
          </p:cNvCxnSpPr>
          <p:nvPr/>
        </p:nvCxnSpPr>
        <p:spPr>
          <a:xfrm flipH="1">
            <a:off x="3363987" y="1766211"/>
            <a:ext cx="70713" cy="1841981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59302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67304</TotalTime>
  <Words>281</Words>
  <Application>Microsoft Office PowerPoint</Application>
  <PresentationFormat>Affichage à l'écran (4:3)</PresentationFormat>
  <Paragraphs>56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Lucida Sans Unicode</vt:lpstr>
      <vt:lpstr>1_Thème Office</vt:lpstr>
      <vt:lpstr>Présentation PowerPoint</vt:lpstr>
      <vt:lpstr>Programme</vt:lpstr>
      <vt:lpstr>Pistes</vt:lpstr>
      <vt:lpstr>Zones</vt:lpstr>
    </vt:vector>
  </TitlesOfParts>
  <Company>DIGITRAIL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Patrick WOIRET</dc:creator>
  <cp:lastModifiedBy>Patrick WOIRET</cp:lastModifiedBy>
  <cp:revision>2514</cp:revision>
  <cp:lastPrinted>2020-10-24T06:32:08Z</cp:lastPrinted>
  <dcterms:created xsi:type="dcterms:W3CDTF">2013-12-11T08:44:13Z</dcterms:created>
  <dcterms:modified xsi:type="dcterms:W3CDTF">2021-09-10T21:05:50Z</dcterms:modified>
</cp:coreProperties>
</file>