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80F4F6-13A3-41D5-BF68-3EC51E85BD6B}" type="datetimeFigureOut">
              <a:rPr lang="fr-BE" smtClean="0"/>
              <a:pPr/>
              <a:t>01-03-17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B168FE-EBEC-4706-B586-B08106A01AF3}" type="slidenum">
              <a:rPr lang="fr-BE" smtClean="0"/>
              <a:pPr/>
              <a:t>‹#›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my\Downloads\irish-flag-981641_128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243231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19672" y="-178951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b="1" dirty="0" smtClean="0">
                <a:solidFill>
                  <a:srgbClr val="00B050"/>
                </a:solidFill>
              </a:rPr>
              <a:t>L’Irlande</a:t>
            </a:r>
            <a:endParaRPr lang="fr-BE" sz="6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5648" y="908720"/>
            <a:ext cx="3168352" cy="1569660"/>
          </a:xfrm>
          <a:prstGeom prst="rect">
            <a:avLst/>
          </a:prstGeom>
          <a:gradFill flip="none" rotWithShape="1">
            <a:gsLst>
              <a:gs pos="3900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Capitale: Dublin</a:t>
            </a:r>
          </a:p>
          <a:p>
            <a:pPr algn="ctr"/>
            <a:r>
              <a:rPr lang="fr-BE" sz="2400" dirty="0" smtClean="0"/>
              <a:t>Monnaie: Euro</a:t>
            </a:r>
          </a:p>
          <a:p>
            <a:pPr algn="ctr"/>
            <a:r>
              <a:rPr lang="fr-BE" sz="2400" dirty="0" smtClean="0"/>
              <a:t>Continent: Europe</a:t>
            </a:r>
          </a:p>
          <a:p>
            <a:pPr algn="ctr"/>
            <a:r>
              <a:rPr lang="fr-BE" sz="2400" dirty="0" smtClean="0"/>
              <a:t>Langue: Anglais</a:t>
            </a:r>
            <a:endParaRPr lang="fr-B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2768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Son drapeau</a:t>
            </a:r>
            <a:endParaRPr lang="fr-BE" dirty="0"/>
          </a:p>
        </p:txBody>
      </p:sp>
      <p:pic>
        <p:nvPicPr>
          <p:cNvPr id="1028" name="Picture 4" descr="C:\Users\Emy\Downloads\ireland-28617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764704"/>
            <a:ext cx="1390092" cy="1782883"/>
          </a:xfrm>
          <a:prstGeom prst="rect">
            <a:avLst/>
          </a:prstGeom>
          <a:noFill/>
        </p:spPr>
      </p:pic>
      <p:pic>
        <p:nvPicPr>
          <p:cNvPr id="1029" name="Picture 5" descr="C:\Users\Emy\Documents\Biscotte Mulotte\voyages\Irlande\world-map-47959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59" y="2852937"/>
            <a:ext cx="7899047" cy="4005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-178951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b="1" dirty="0" smtClean="0">
                <a:solidFill>
                  <a:srgbClr val="00B050"/>
                </a:solidFill>
              </a:rPr>
              <a:t>Dublin</a:t>
            </a:r>
            <a:endParaRPr lang="fr-BE" sz="60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C:\Users\Emy\Documents\Biscotte Mulotte\voyages\Irlande\bridge-108544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3657600" cy="274320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</p:pic>
      <p:sp>
        <p:nvSpPr>
          <p:cNvPr id="6" name="Rectangle 5"/>
          <p:cNvSpPr/>
          <p:nvPr/>
        </p:nvSpPr>
        <p:spPr>
          <a:xfrm>
            <a:off x="179512" y="3933056"/>
            <a:ext cx="3600400" cy="1323439"/>
          </a:xfrm>
          <a:prstGeom prst="rect">
            <a:avLst/>
          </a:prstGeom>
          <a:ln w="63500" cmpd="sng">
            <a:gradFill>
              <a:gsLst>
                <a:gs pos="0">
                  <a:srgbClr val="00B050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fr-BE" sz="1600" dirty="0" smtClean="0">
                <a:latin typeface="Comic Sans MS" pitchFamily="66" charset="0"/>
              </a:rPr>
              <a:t>La forme du montant et ses câbles est une évocation d’une harpe celtique couchée sur le côté</a:t>
            </a:r>
            <a:r>
              <a:rPr lang="fr-BE" sz="1600" baseline="30000" dirty="0">
                <a:latin typeface="Comic Sans MS" pitchFamily="66" charset="0"/>
              </a:rPr>
              <a:t> </a:t>
            </a:r>
            <a:r>
              <a:rPr lang="fr-BE" sz="1600" dirty="0" smtClean="0">
                <a:latin typeface="Comic Sans MS" pitchFamily="66" charset="0"/>
              </a:rPr>
              <a:t>(La harpe celtique est l'un des symboles nationaux irlandais)</a:t>
            </a:r>
            <a:endParaRPr lang="fr-BE" sz="16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196752"/>
            <a:ext cx="2432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Pont Samuel Beckett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8064" y="5661248"/>
            <a:ext cx="2736304" cy="584775"/>
          </a:xfrm>
          <a:prstGeom prst="rect">
            <a:avLst/>
          </a:prstGeom>
          <a:ln w="63500" cmpd="sng">
            <a:gradFill>
              <a:gsLst>
                <a:gs pos="0">
                  <a:srgbClr val="00B050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fr-BE" sz="1600" dirty="0" smtClean="0">
                <a:latin typeface="Comic Sans MS" pitchFamily="66" charset="0"/>
              </a:rPr>
              <a:t>On raconte que la ville à des origines Viking.</a:t>
            </a:r>
            <a:endParaRPr lang="fr-BE" sz="16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1124744"/>
            <a:ext cx="2736304" cy="584775"/>
          </a:xfrm>
          <a:prstGeom prst="rect">
            <a:avLst/>
          </a:prstGeom>
          <a:ln w="63500" cmpd="sng">
            <a:gradFill>
              <a:gsLst>
                <a:gs pos="0">
                  <a:srgbClr val="00B050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fr-BE" sz="1600" dirty="0" smtClean="0">
                <a:latin typeface="Comic Sans MS" pitchFamily="66" charset="0"/>
              </a:rPr>
              <a:t>Les daims sauvages du Phoenix Park</a:t>
            </a:r>
            <a:endParaRPr lang="fr-BE" sz="1600" dirty="0">
              <a:latin typeface="Comic Sans MS" pitchFamily="66" charset="0"/>
            </a:endParaRPr>
          </a:p>
        </p:txBody>
      </p:sp>
      <p:pic>
        <p:nvPicPr>
          <p:cNvPr id="1026" name="Picture 2" descr="Garde, Tuteur, Médiévale, Soldat, Épée, Viking, Guer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725144"/>
            <a:ext cx="936104" cy="187221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076056" y="1844824"/>
            <a:ext cx="3672408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Rectangle 14"/>
          <p:cNvSpPr/>
          <p:nvPr/>
        </p:nvSpPr>
        <p:spPr>
          <a:xfrm>
            <a:off x="5292080" y="2204864"/>
            <a:ext cx="3312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 smtClean="0"/>
              <a:t>http://www.unesourisetdeshommes.com/archives/2007/10/06/6448394.html</a:t>
            </a:r>
            <a:endParaRPr lang="fr-B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-178951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b="1" dirty="0" smtClean="0">
                <a:solidFill>
                  <a:srgbClr val="00B050"/>
                </a:solidFill>
              </a:rPr>
              <a:t>Dublin</a:t>
            </a:r>
            <a:endParaRPr lang="fr-BE" sz="60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3708321"/>
            <a:ext cx="2736304" cy="584775"/>
          </a:xfrm>
          <a:prstGeom prst="rect">
            <a:avLst/>
          </a:prstGeom>
          <a:ln w="63500" cmpd="sng">
            <a:gradFill>
              <a:gsLst>
                <a:gs pos="0">
                  <a:srgbClr val="00B050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fr-BE" sz="1600" dirty="0" smtClean="0">
                <a:latin typeface="Comic Sans MS" pitchFamily="66" charset="0"/>
              </a:rPr>
              <a:t>L’église Saint Patrick, la plus longue du pays</a:t>
            </a:r>
            <a:endParaRPr lang="fr-BE" sz="16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3968" y="3717032"/>
            <a:ext cx="4572000" cy="830997"/>
          </a:xfrm>
          <a:prstGeom prst="rect">
            <a:avLst/>
          </a:prstGeom>
          <a:ln w="63500" cmpd="sng">
            <a:gradFill>
              <a:gsLst>
                <a:gs pos="0">
                  <a:srgbClr val="00B050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fr-BE" sz="1600" dirty="0" smtClean="0">
                <a:latin typeface="Comic Sans MS" pitchFamily="66" charset="0"/>
              </a:rPr>
              <a:t>La long room est une vielle bibliothèque dans laquelle se trouve notamment la plus vieille harpe d'Irlande, la harpe de Brian </a:t>
            </a:r>
            <a:r>
              <a:rPr lang="fr-BE" sz="1600" dirty="0" err="1" smtClean="0">
                <a:latin typeface="Comic Sans MS" pitchFamily="66" charset="0"/>
              </a:rPr>
              <a:t>Boru</a:t>
            </a:r>
            <a:endParaRPr lang="fr-BE" sz="1600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085184"/>
            <a:ext cx="4752528" cy="1323439"/>
          </a:xfrm>
          <a:prstGeom prst="rect">
            <a:avLst/>
          </a:prstGeom>
          <a:ln w="63500" cmpd="sng">
            <a:gradFill>
              <a:gsLst>
                <a:gs pos="0">
                  <a:srgbClr val="00B050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fr-BE" sz="1600" dirty="0" smtClean="0">
                <a:latin typeface="Comic Sans MS" pitchFamily="66" charset="0"/>
              </a:rPr>
              <a:t>Qui était Brian </a:t>
            </a:r>
            <a:r>
              <a:rPr lang="fr-BE" sz="1600" dirty="0" err="1" smtClean="0">
                <a:latin typeface="Comic Sans MS" pitchFamily="66" charset="0"/>
              </a:rPr>
              <a:t>Boru</a:t>
            </a:r>
            <a:r>
              <a:rPr lang="fr-BE" sz="1600" dirty="0" smtClean="0">
                <a:latin typeface="Comic Sans MS" pitchFamily="66" charset="0"/>
              </a:rPr>
              <a:t>? C’est un roi qui était parvenu à unifier l’Irlande, c’est-à-dire à rassembler la partie Nord et la partie Sud sous son règne. On l’a appelé le Haut Roi (le roi de l’Irlande du haut et du bas).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528" y="836712"/>
            <a:ext cx="439248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5508104" y="692696"/>
            <a:ext cx="201622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Rectangle 13"/>
          <p:cNvSpPr/>
          <p:nvPr/>
        </p:nvSpPr>
        <p:spPr>
          <a:xfrm>
            <a:off x="6084168" y="4653136"/>
            <a:ext cx="151216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5508104" y="1124744"/>
            <a:ext cx="18722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http://2.bp.blogspot.com/_IBcC5XanTIY/TG6e8spLBvI/AAAAAAAAAIc/u0mSEUMDLyE/s320/harpetrinity.jpg</a:t>
            </a:r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395536" y="1700808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http://p6.storage.canalblog.com/60/64/194903/52867785_p.jpg</a:t>
            </a:r>
            <a:endParaRPr lang="fr-BE" dirty="0"/>
          </a:p>
        </p:txBody>
      </p:sp>
      <p:sp>
        <p:nvSpPr>
          <p:cNvPr id="11" name="Rectangle 10"/>
          <p:cNvSpPr/>
          <p:nvPr/>
        </p:nvSpPr>
        <p:spPr>
          <a:xfrm>
            <a:off x="6084168" y="4725144"/>
            <a:ext cx="15121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/>
              <a:t>http://upload.wikimedia.org/wikipedia/commons/1/1e/Brian_boru_scaled.jpg</a:t>
            </a:r>
            <a:endParaRPr lang="fr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139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Slide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Emy</dc:creator>
  <cp:lastModifiedBy>Emy</cp:lastModifiedBy>
  <cp:revision>5</cp:revision>
  <dcterms:created xsi:type="dcterms:W3CDTF">2017-02-14T12:54:20Z</dcterms:created>
  <dcterms:modified xsi:type="dcterms:W3CDTF">2017-03-01T09:46:34Z</dcterms:modified>
</cp:coreProperties>
</file>