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13DD2-CE63-4952-B792-636EAE2EB349}" type="datetimeFigureOut">
              <a:rPr lang="fr-FR" smtClean="0"/>
              <a:t>27/04/2017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16F25-7B9C-4FEE-96C1-172E5F7F43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1394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13DD2-CE63-4952-B792-636EAE2EB349}" type="datetimeFigureOut">
              <a:rPr lang="fr-FR" smtClean="0"/>
              <a:t>27/04/2017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16F25-7B9C-4FEE-96C1-172E5F7F43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0573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13DD2-CE63-4952-B792-636EAE2EB349}" type="datetimeFigureOut">
              <a:rPr lang="fr-FR" smtClean="0"/>
              <a:t>27/04/2017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16F25-7B9C-4FEE-96C1-172E5F7F43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3341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13DD2-CE63-4952-B792-636EAE2EB349}" type="datetimeFigureOut">
              <a:rPr lang="fr-FR" smtClean="0"/>
              <a:t>27/04/2017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16F25-7B9C-4FEE-96C1-172E5F7F43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5622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13DD2-CE63-4952-B792-636EAE2EB349}" type="datetimeFigureOut">
              <a:rPr lang="fr-FR" smtClean="0"/>
              <a:t>27/04/2017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16F25-7B9C-4FEE-96C1-172E5F7F43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365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13DD2-CE63-4952-B792-636EAE2EB349}" type="datetimeFigureOut">
              <a:rPr lang="fr-FR" smtClean="0"/>
              <a:t>27/04/2017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16F25-7B9C-4FEE-96C1-172E5F7F43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2348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13DD2-CE63-4952-B792-636EAE2EB349}" type="datetimeFigureOut">
              <a:rPr lang="fr-FR" smtClean="0"/>
              <a:t>27/04/2017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16F25-7B9C-4FEE-96C1-172E5F7F43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6220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13DD2-CE63-4952-B792-636EAE2EB349}" type="datetimeFigureOut">
              <a:rPr lang="fr-FR" smtClean="0"/>
              <a:t>27/04/2017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16F25-7B9C-4FEE-96C1-172E5F7F43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7694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13DD2-CE63-4952-B792-636EAE2EB349}" type="datetimeFigureOut">
              <a:rPr lang="fr-FR" smtClean="0"/>
              <a:t>27/04/2017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16F25-7B9C-4FEE-96C1-172E5F7F43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0123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13DD2-CE63-4952-B792-636EAE2EB349}" type="datetimeFigureOut">
              <a:rPr lang="fr-FR" smtClean="0"/>
              <a:t>27/04/2017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16F25-7B9C-4FEE-96C1-172E5F7F43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9587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13DD2-CE63-4952-B792-636EAE2EB349}" type="datetimeFigureOut">
              <a:rPr lang="fr-FR" smtClean="0"/>
              <a:t>27/04/2017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16F25-7B9C-4FEE-96C1-172E5F7F43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9917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713DD2-CE63-4952-B792-636EAE2EB349}" type="datetimeFigureOut">
              <a:rPr lang="fr-FR" smtClean="0"/>
              <a:t>27/04/2017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16F25-7B9C-4FEE-96C1-172E5F7F43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7299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/>
          </p:nvPr>
        </p:nvGraphicFramePr>
        <p:xfrm>
          <a:off x="761857" y="-15381"/>
          <a:ext cx="10500190" cy="39456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00038">
                  <a:extLst>
                    <a:ext uri="{9D8B030D-6E8A-4147-A177-3AD203B41FA5}">
                      <a16:colId xmlns:a16="http://schemas.microsoft.com/office/drawing/2014/main" val="1529311361"/>
                    </a:ext>
                  </a:extLst>
                </a:gridCol>
                <a:gridCol w="2100038">
                  <a:extLst>
                    <a:ext uri="{9D8B030D-6E8A-4147-A177-3AD203B41FA5}">
                      <a16:colId xmlns:a16="http://schemas.microsoft.com/office/drawing/2014/main" val="508448384"/>
                    </a:ext>
                  </a:extLst>
                </a:gridCol>
                <a:gridCol w="2100038">
                  <a:extLst>
                    <a:ext uri="{9D8B030D-6E8A-4147-A177-3AD203B41FA5}">
                      <a16:colId xmlns:a16="http://schemas.microsoft.com/office/drawing/2014/main" val="1862686327"/>
                    </a:ext>
                  </a:extLst>
                </a:gridCol>
                <a:gridCol w="2100038">
                  <a:extLst>
                    <a:ext uri="{9D8B030D-6E8A-4147-A177-3AD203B41FA5}">
                      <a16:colId xmlns:a16="http://schemas.microsoft.com/office/drawing/2014/main" val="3990281942"/>
                    </a:ext>
                  </a:extLst>
                </a:gridCol>
                <a:gridCol w="2100038">
                  <a:extLst>
                    <a:ext uri="{9D8B030D-6E8A-4147-A177-3AD203B41FA5}">
                      <a16:colId xmlns:a16="http://schemas.microsoft.com/office/drawing/2014/main" val="2501778133"/>
                    </a:ext>
                  </a:extLst>
                </a:gridCol>
              </a:tblGrid>
              <a:tr h="3945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N°1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N°2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N°3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N°4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75817127"/>
                  </a:ext>
                </a:extLst>
              </a:tr>
              <a:tr h="157825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Description de l’affiche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800" u="none" strike="noStrike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800" u="none" strike="noStrike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800" u="none" strike="noStrike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800" u="none" strike="noStrike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800" u="none" strike="noStrike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800" u="none" strike="noStrike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800" u="none" strike="noStrike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45985379"/>
                  </a:ext>
                </a:extLst>
              </a:tr>
              <a:tr h="197281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Message / sens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800" u="none" strike="noStrike">
                          <a:effectLst/>
                        </a:rPr>
                        <a:t> </a:t>
                      </a:r>
                      <a:endParaRPr lang="fr-FR" sz="16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800" u="none" strike="noStrike">
                          <a:effectLst/>
                        </a:rPr>
                        <a:t> </a:t>
                      </a:r>
                      <a:endParaRPr lang="fr-FR" sz="16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800" u="none" strike="noStrike">
                          <a:effectLst/>
                        </a:rPr>
                        <a:t> </a:t>
                      </a:r>
                      <a:endParaRPr lang="fr-FR" sz="16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800" u="none" strike="noStrike">
                          <a:effectLst/>
                        </a:rPr>
                        <a:t> </a:t>
                      </a:r>
                      <a:endParaRPr lang="fr-FR" sz="16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800" u="none" strike="noStrike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800" u="none" strike="noStrike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800" u="none" strike="noStrike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800" u="none" strike="noStrike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43009743"/>
                  </a:ext>
                </a:extLst>
              </a:tr>
            </a:tbl>
          </a:graphicData>
        </a:graphic>
      </p:graphicFrame>
      <p:pic>
        <p:nvPicPr>
          <p:cNvPr id="3" name="Picture 8" descr="Afficher l'image d'orig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0353" y="3930254"/>
            <a:ext cx="2113432" cy="3079452"/>
          </a:xfrm>
          <a:prstGeom prst="rect">
            <a:avLst/>
          </a:prstGeom>
          <a:noFill/>
        </p:spPr>
      </p:pic>
      <p:pic>
        <p:nvPicPr>
          <p:cNvPr id="4" name="Image 3" descr="Afficher l'image d'origine"/>
          <p:cNvPicPr/>
          <p:nvPr/>
        </p:nvPicPr>
        <p:blipFill rotWithShape="1">
          <a:blip r:embed="rId3" cstate="print"/>
          <a:srcRect l="10923" t="5057" r="11164" b="10079"/>
          <a:stretch/>
        </p:blipFill>
        <p:spPr bwMode="auto">
          <a:xfrm>
            <a:off x="2973118" y="4031857"/>
            <a:ext cx="1760848" cy="2435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 descr="Afficher l'image d'origine"/>
          <p:cNvPicPr>
            <a:picLocks noChangeAspect="1" noChangeArrowheads="1"/>
          </p:cNvPicPr>
          <p:nvPr/>
        </p:nvPicPr>
        <p:blipFill rotWithShape="1">
          <a:blip r:embed="rId4" cstate="print"/>
          <a:srcRect l="6812" t="4214" r="7808" b="7005"/>
          <a:stretch/>
        </p:blipFill>
        <p:spPr bwMode="auto">
          <a:xfrm>
            <a:off x="4805265" y="3930254"/>
            <a:ext cx="1966798" cy="2638498"/>
          </a:xfrm>
          <a:prstGeom prst="rect">
            <a:avLst/>
          </a:prstGeom>
          <a:noFill/>
        </p:spPr>
      </p:pic>
      <p:pic>
        <p:nvPicPr>
          <p:cNvPr id="6" name="Picture 14" descr="Afficher l'image d'origin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83785" y="3804999"/>
            <a:ext cx="2392680" cy="304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8350487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Application>Microsoft Office PowerPoint</Application>
  <PresentationFormat>Grand écran</PresentationFormat>
  <Paragraphs>22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estelle uginet</dc:creator>
  <cp:lastModifiedBy>estelle uginet</cp:lastModifiedBy>
  <cp:revision>1</cp:revision>
  <dcterms:created xsi:type="dcterms:W3CDTF">2017-04-27T11:49:06Z</dcterms:created>
  <dcterms:modified xsi:type="dcterms:W3CDTF">2017-04-27T11:49:25Z</dcterms:modified>
</cp:coreProperties>
</file>