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45034-5E12-4FB1-9B6F-B28838E2E8F3}" type="datetimeFigureOut">
              <a:rPr lang="fr-FR" smtClean="0"/>
              <a:pPr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4142-346F-4231-B856-493C205FA3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86116" y="357166"/>
            <a:ext cx="5129194" cy="218440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ETRE DELEGUE(E) DE LA CLASSE </a:t>
            </a:r>
            <a:r>
              <a:rPr lang="fr-FR" b="1" dirty="0" smtClean="0">
                <a:solidFill>
                  <a:srgbClr val="FF0000"/>
                </a:solidFill>
              </a:rPr>
              <a:t>DE4e4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2636912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Elections </a:t>
            </a:r>
            <a:r>
              <a:rPr lang="fr-FR" sz="3200" b="1" dirty="0" smtClean="0"/>
              <a:t>organisées fin septembre/ début octobre.</a:t>
            </a:r>
            <a:endParaRPr lang="fr-FR" sz="3200" b="1" dirty="0" smtClean="0"/>
          </a:p>
          <a:p>
            <a:endParaRPr lang="fr-FR" sz="3200" b="1" dirty="0" smtClean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2 délégués titulaires à élire + 2 </a:t>
            </a:r>
            <a:r>
              <a:rPr lang="fr-FR" sz="3200" b="1" dirty="0" smtClean="0"/>
              <a:t>suppléants</a:t>
            </a:r>
          </a:p>
          <a:p>
            <a:r>
              <a:rPr lang="fr-FR" sz="3200" b="1" dirty="0" smtClean="0"/>
              <a:t>On se présente par binôme!</a:t>
            </a:r>
          </a:p>
          <a:p>
            <a:r>
              <a:rPr lang="fr-FR" sz="3200" b="1" dirty="0" smtClean="0"/>
              <a:t>Au premier tour, il faut voir </a:t>
            </a:r>
            <a:r>
              <a:rPr lang="fr-FR" sz="3200" b="1" dirty="0" smtClean="0">
                <a:solidFill>
                  <a:srgbClr val="FF0000"/>
                </a:solidFill>
              </a:rPr>
              <a:t>la majorité absolue </a:t>
            </a:r>
            <a:r>
              <a:rPr lang="fr-FR" sz="3200" b="1" dirty="0" smtClean="0"/>
              <a:t>(moitié des voix + 1) </a:t>
            </a:r>
            <a:r>
              <a:rPr lang="fr-FR" sz="3200" b="1" dirty="0" smtClean="0">
                <a:solidFill>
                  <a:srgbClr val="FF0000"/>
                </a:solidFill>
              </a:rPr>
              <a:t>/ au second tour </a:t>
            </a:r>
            <a:r>
              <a:rPr lang="fr-FR" sz="3200" b="1" dirty="0" smtClean="0"/>
              <a:t>la majorité relative (le plus de voix)</a:t>
            </a:r>
            <a:endParaRPr lang="fr-FR" sz="3200" b="1" dirty="0"/>
          </a:p>
        </p:txBody>
      </p:sp>
      <p:pic>
        <p:nvPicPr>
          <p:cNvPr id="12290" name="Picture 2" descr="Election_delegue_colle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743200" cy="2162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2910" y="500042"/>
            <a:ext cx="7929618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QUEL EST LE ROLE D’UN DELEGUE?</a:t>
            </a:r>
            <a:endParaRPr lang="fr-FR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1714488"/>
            <a:ext cx="78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800" b="1" dirty="0" smtClean="0"/>
              <a:t>REPRESENTER SA CLASSE / ETRE UN PORTE PAROLE</a:t>
            </a:r>
          </a:p>
          <a:p>
            <a:pPr>
              <a:buFontTx/>
              <a:buChar char="-"/>
            </a:pPr>
            <a:endParaRPr lang="fr-FR" sz="2800" b="1" dirty="0" smtClean="0"/>
          </a:p>
          <a:p>
            <a:pPr>
              <a:buFontTx/>
              <a:buChar char="-"/>
            </a:pPr>
            <a:r>
              <a:rPr lang="fr-FR" sz="2800" b="1" dirty="0" smtClean="0"/>
              <a:t>Transmettre les informations/ faire le lien entre la classe, les professeurs et l’administration. </a:t>
            </a:r>
          </a:p>
          <a:p>
            <a:endParaRPr lang="fr-FR" sz="2800" b="1" dirty="0" smtClean="0"/>
          </a:p>
          <a:p>
            <a:pPr>
              <a:buFontTx/>
              <a:buChar char="-"/>
            </a:pPr>
            <a:r>
              <a:rPr lang="fr-FR" sz="2800" b="1" dirty="0" smtClean="0"/>
              <a:t>Participer à l’animation de l’heure de vie de classe en proposant des thèmes</a:t>
            </a:r>
          </a:p>
          <a:p>
            <a:pPr>
              <a:buFontTx/>
              <a:buChar char="-"/>
            </a:pPr>
            <a:endParaRPr lang="fr-FR" sz="2800" b="1" dirty="0"/>
          </a:p>
          <a:p>
            <a:pPr>
              <a:buFontTx/>
              <a:buChar char="-"/>
            </a:pPr>
            <a:r>
              <a:rPr lang="fr-FR" sz="2800" b="1" dirty="0" smtClean="0"/>
              <a:t>Participer au conseil d’administration s’il est élu (réunion de tous les usagers du collège) (élections en octobre)</a:t>
            </a:r>
            <a:endParaRPr lang="fr-F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19843" t="21417" r="21496" b="18898"/>
          <a:stretch>
            <a:fillRect/>
          </a:stretch>
        </p:blipFill>
        <p:spPr bwMode="auto">
          <a:xfrm>
            <a:off x="0" y="0"/>
            <a:ext cx="9314151" cy="53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85720" y="550070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UN BON DELEGUE EST: RESPONSABLE et VIGILANT, A l’ECOUTE DES AUTRES, ORGANISE, ASSIDU et PONCTUEL . On doit pouvoir lui faire confiance!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31417" t="18898" r="31654" b="9659"/>
          <a:stretch>
            <a:fillRect/>
          </a:stretch>
        </p:blipFill>
        <p:spPr bwMode="auto">
          <a:xfrm>
            <a:off x="1403648" y="-61616"/>
            <a:ext cx="6357982" cy="691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Estelle\Documents\Mes numérisations\Numériser0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715" y="0"/>
            <a:ext cx="498657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48" y="571480"/>
            <a:ext cx="77460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FF0000"/>
                </a:solidFill>
              </a:rPr>
              <a:t>Le Conseil de Vie Collégienne:</a:t>
            </a:r>
          </a:p>
          <a:p>
            <a:endParaRPr lang="fr-FR" sz="2800" b="1" u="sng" dirty="0" smtClean="0">
              <a:solidFill>
                <a:srgbClr val="FF0000"/>
              </a:solidFill>
            </a:endParaRPr>
          </a:p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Elections organisées le 4 octobre.</a:t>
            </a:r>
          </a:p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2 représentants par niveau .</a:t>
            </a:r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sz="2800" b="1" i="1" dirty="0" smtClean="0"/>
              <a:t>A quoi çà sert?</a:t>
            </a:r>
          </a:p>
          <a:p>
            <a:r>
              <a:rPr lang="fr-FR" sz="2800" b="1" dirty="0" smtClean="0"/>
              <a:t>- Proposer des actions pour améliorer la vie au collège.</a:t>
            </a:r>
          </a:p>
          <a:p>
            <a:endParaRPr lang="fr-FR" sz="2800" b="1" dirty="0" smtClean="0"/>
          </a:p>
          <a:p>
            <a:r>
              <a:rPr lang="fr-FR" sz="2800" b="1" i="1" dirty="0" smtClean="0">
                <a:solidFill>
                  <a:srgbClr val="00B050"/>
                </a:solidFill>
              </a:rPr>
              <a:t>L’an passé:</a:t>
            </a:r>
          </a:p>
          <a:p>
            <a:pPr>
              <a:buFontTx/>
              <a:buChar char="-"/>
            </a:pPr>
            <a:r>
              <a:rPr lang="fr-FR" sz="2800" b="1" dirty="0" smtClean="0">
                <a:solidFill>
                  <a:srgbClr val="00B050"/>
                </a:solidFill>
              </a:rPr>
              <a:t>Achat des tables </a:t>
            </a:r>
            <a:r>
              <a:rPr lang="fr-FR" sz="2800" b="1" dirty="0" err="1" smtClean="0">
                <a:solidFill>
                  <a:srgbClr val="00B050"/>
                </a:solidFill>
              </a:rPr>
              <a:t>ping</a:t>
            </a:r>
            <a:r>
              <a:rPr lang="fr-FR" sz="2800" b="1" dirty="0" smtClean="0">
                <a:solidFill>
                  <a:srgbClr val="00B050"/>
                </a:solidFill>
              </a:rPr>
              <a:t> </a:t>
            </a:r>
            <a:r>
              <a:rPr lang="fr-FR" sz="2800" b="1" dirty="0" err="1" smtClean="0">
                <a:solidFill>
                  <a:srgbClr val="00B050"/>
                </a:solidFill>
              </a:rPr>
              <a:t>pong</a:t>
            </a:r>
            <a:r>
              <a:rPr lang="fr-FR" sz="2800" b="1" dirty="0" smtClean="0">
                <a:solidFill>
                  <a:srgbClr val="00B050"/>
                </a:solidFill>
              </a:rPr>
              <a:t> + bancs pour la cour</a:t>
            </a:r>
          </a:p>
          <a:p>
            <a:pPr>
              <a:buFontTx/>
              <a:buChar char="-"/>
            </a:pPr>
            <a:r>
              <a:rPr lang="fr-FR" sz="2800" b="1" dirty="0" smtClean="0">
                <a:solidFill>
                  <a:srgbClr val="00B050"/>
                </a:solidFill>
              </a:rPr>
              <a:t>Soirée des Incroyables talents</a:t>
            </a:r>
          </a:p>
          <a:p>
            <a:pPr>
              <a:buFontTx/>
              <a:buChar char="-"/>
            </a:pPr>
            <a:r>
              <a:rPr lang="fr-FR" sz="2800" b="1" dirty="0" smtClean="0">
                <a:solidFill>
                  <a:srgbClr val="00B050"/>
                </a:solidFill>
              </a:rPr>
              <a:t>Comité Hygiène et santé: vidéo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207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ETRE DELEGUE(E) DE LA CLASSE DE4e4</vt:lpstr>
      <vt:lpstr>Diapositive 2</vt:lpstr>
      <vt:lpstr>Diapositive 3</vt:lpstr>
      <vt:lpstr>Diapositive 4</vt:lpstr>
      <vt:lpstr>Diapositive 5</vt:lpstr>
      <vt:lpstr>Diapositive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ETRE DELEGUE(E) DE LA CLASSE DE 5EME1</dc:title>
  <dc:creator>Estelle</dc:creator>
  <cp:lastModifiedBy>Estelle</cp:lastModifiedBy>
  <cp:revision>10</cp:revision>
  <dcterms:created xsi:type="dcterms:W3CDTF">2013-09-18T09:10:27Z</dcterms:created>
  <dcterms:modified xsi:type="dcterms:W3CDTF">2016-09-10T07:23:40Z</dcterms:modified>
</cp:coreProperties>
</file>