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373B44-5776-4A30-A163-08C41E428F72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03A299-7100-474D-9092-D70DD1EC21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435280" cy="2033452"/>
          </a:xfrm>
        </p:spPr>
        <p:txBody>
          <a:bodyPr/>
          <a:lstStyle/>
          <a:p>
            <a:r>
              <a:rPr lang="fr-FR" sz="3200" u="sng" dirty="0" smtClean="0">
                <a:solidFill>
                  <a:schemeClr val="tx1"/>
                </a:solidFill>
              </a:rPr>
              <a:t>I/ Qui est Horatius ?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Horatius est un héros légendaire romain qui a vécu vers 507 avant Jésus Christ.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fr-FR" b="1" u="sng" dirty="0" smtClean="0">
                <a:solidFill>
                  <a:schemeClr val="bg2"/>
                </a:solidFill>
              </a:rPr>
              <a:t>Exposé </a:t>
            </a:r>
            <a:r>
              <a:rPr lang="fr-FR" b="1" u="sng" dirty="0" err="1" smtClean="0">
                <a:solidFill>
                  <a:schemeClr val="bg2"/>
                </a:solidFill>
              </a:rPr>
              <a:t>Horatius</a:t>
            </a:r>
            <a:endParaRPr lang="fr-FR" b="1" u="sng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age Horatiu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060848"/>
            <a:ext cx="2523529" cy="3959069"/>
          </a:xfrm>
        </p:spPr>
      </p:pic>
      <p:sp>
        <p:nvSpPr>
          <p:cNvPr id="8" name="Rectangle 7"/>
          <p:cNvSpPr/>
          <p:nvPr/>
        </p:nvSpPr>
        <p:spPr>
          <a:xfrm>
            <a:off x="2627784" y="1124744"/>
            <a:ext cx="35283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Buste Horatius</a:t>
            </a:r>
            <a:endParaRPr lang="fr-FR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est connu pour avoir défendu les Romains au pont </a:t>
            </a:r>
            <a:r>
              <a:rPr lang="fr-FR" dirty="0" err="1" smtClean="0"/>
              <a:t>Sublicius</a:t>
            </a:r>
            <a:r>
              <a:rPr lang="fr-FR" dirty="0" smtClean="0"/>
              <a:t>. Vers </a:t>
            </a:r>
            <a:r>
              <a:rPr lang="fr-FR" sz="2400" dirty="0" smtClean="0"/>
              <a:t>508</a:t>
            </a:r>
            <a:r>
              <a:rPr lang="fr-FR" dirty="0" smtClean="0"/>
              <a:t> avant JC, le roi étrusque Porsenna voulait rétablir son neveu Tarquin le Superbe sur le trône en assiégeant Rome par la rive droite du Tibre.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II/ Son exploit</a:t>
            </a:r>
            <a:endParaRPr lang="fr-FR" sz="3200" dirty="0">
              <a:solidFill>
                <a:schemeClr val="tx1"/>
              </a:solidFill>
            </a:endParaRPr>
          </a:p>
        </p:txBody>
      </p:sp>
      <p:pic>
        <p:nvPicPr>
          <p:cNvPr id="5" name="Image 4" descr="Image Horatiu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56992"/>
            <a:ext cx="4760529" cy="3060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Mais heureusement pour les Romains, Horatius empêchera les soldats de  Porsenna d’attaquer Rome par le pont </a:t>
            </a:r>
            <a:r>
              <a:rPr lang="fr-FR" dirty="0" err="1" smtClean="0"/>
              <a:t>Sublicius</a:t>
            </a:r>
            <a:r>
              <a:rPr lang="fr-FR" dirty="0" smtClean="0"/>
              <a:t>, leur seul accès à Rome. Horatius protégera les arrières des troupes de plusieurs généraux, le temps qu’ils puissent franchir le pont. Il se battra seul face à l’armée étrusque pendant que ses concitoyens détruisaient le pont empêchant les Etrusques de pouvoir passer.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Image Horatius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8098189" cy="58191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Horatius sera connu pour sa bravoure. Son courage sera salué par les Romains. Il aura une grande réputation. Il sera récompensé pour son exploit : il recevra des terres et on lui fera une statue rappelant son acte.</a:t>
            </a:r>
          </a:p>
          <a:p>
            <a:r>
              <a:rPr lang="fr-FR" dirty="0" smtClean="0"/>
              <a:t>Après ses évènements, Horatius n’aura pas de rôle politique mais plus tard, il figurera dans certains récits.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/>
              <a:t>III/</a:t>
            </a:r>
            <a:r>
              <a:rPr lang="fr-FR" dirty="0" smtClean="0"/>
              <a:t> </a:t>
            </a:r>
            <a:r>
              <a:rPr lang="fr-FR" sz="3200" dirty="0" smtClean="0"/>
              <a:t>Conclusion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165</Words>
  <Application>Microsoft Office PowerPoint</Application>
  <PresentationFormat>Affichage à l'écran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Papier</vt:lpstr>
      <vt:lpstr>Exposé Horatius</vt:lpstr>
      <vt:lpstr>Diapositive 2</vt:lpstr>
      <vt:lpstr>II/ Son exploit</vt:lpstr>
      <vt:lpstr>Diapositive 4</vt:lpstr>
      <vt:lpstr>Diapositive 5</vt:lpstr>
      <vt:lpstr>III/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Horatius</dc:title>
  <dc:creator>ANNA</dc:creator>
  <cp:lastModifiedBy>ANNA</cp:lastModifiedBy>
  <cp:revision>13</cp:revision>
  <dcterms:created xsi:type="dcterms:W3CDTF">2016-10-29T15:35:02Z</dcterms:created>
  <dcterms:modified xsi:type="dcterms:W3CDTF">2016-10-30T12:42:36Z</dcterms:modified>
</cp:coreProperties>
</file>