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67" r:id="rId6"/>
    <p:sldId id="263" r:id="rId7"/>
    <p:sldId id="268" r:id="rId8"/>
    <p:sldId id="269" r:id="rId9"/>
    <p:sldId id="270" r:id="rId10"/>
    <p:sldId id="264" r:id="rId11"/>
    <p:sldId id="262" r:id="rId12"/>
    <p:sldId id="265" r:id="rId13"/>
    <p:sldId id="261" r:id="rId14"/>
    <p:sldId id="266" r:id="rId15"/>
    <p:sldId id="271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532" autoAdjust="0"/>
  </p:normalViewPr>
  <p:slideViewPr>
    <p:cSldViewPr snapToGrid="0">
      <p:cViewPr varScale="1">
        <p:scale>
          <a:sx n="56" d="100"/>
          <a:sy n="56" d="100"/>
        </p:scale>
        <p:origin x="979" y="-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54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EEB4-8637-4119-ADB6-91060AA0AA42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A78A1-B6C6-4121-8243-9462EA5C63E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59" y="2554567"/>
            <a:ext cx="2779971" cy="3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5837-0819-4359-9311-E186C4EA267E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3856E-3F16-4A3A-BDBF-1A66E3ED63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6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484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8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0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2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45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89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89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4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94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82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77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36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4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856E-3F16-4A3A-BDBF-1A66E3ED639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86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84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92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57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6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15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8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6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8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989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146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16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5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87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35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26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2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76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9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03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085AD-3D29-4DFA-860D-65742B2D65BC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D823-C573-4C53-9472-30F340698D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7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61EE-1A32-4C11-B4F6-B487F198BB03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3CD1-8240-47AF-BDA0-2D8EAE9598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2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"/>
            <a:ext cx="1745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70" y="16330"/>
            <a:ext cx="4849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3434" y="133258"/>
            <a:ext cx="107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RENCONTRE  </a:t>
            </a: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AUTEURS la veille du Salon 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- 23/04/2016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3247" y="606038"/>
            <a:ext cx="5566409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Bernard OLLIVIER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rgbClr val="800000"/>
                </a:solidFill>
                <a:latin typeface="Papyrus" panose="03070502060502030205" pitchFamily="66" charset="0"/>
              </a:rPr>
              <a:t>Jamel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BALHI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Pascale BOUGEAULT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André BRUGIROUX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Pierre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VALLOMBREUSE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</a:rPr>
              <a:t>C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édric GRAS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François AVRIL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Dominique CORBASSON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Laurent LOLMEDE</a:t>
            </a:r>
          </a:p>
          <a:p>
            <a:pPr marL="1200150" lvl="2" indent="-28575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</a:rPr>
              <a:t>Nicolas JOLIVOT</a:t>
            </a: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03747" y="6208947"/>
            <a:ext cx="947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Dîner-rencontre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(sur réservation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)</a:t>
            </a: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03747" y="4120473"/>
            <a:ext cx="947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Découverte  de Sablé –sur Sarthe en partenariat avec Office de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Tourisme</a:t>
            </a: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07022" y="4705901"/>
            <a:ext cx="9189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Table-ronde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avec Bernard OLLIVIER –</a:t>
            </a:r>
            <a:r>
              <a:rPr lang="fr-FR" dirty="0" err="1">
                <a:solidFill>
                  <a:srgbClr val="800000"/>
                </a:solidFill>
                <a:latin typeface="Papyrus" panose="03070502060502030205" pitchFamily="66" charset="0"/>
              </a:rPr>
              <a:t>J</a:t>
            </a:r>
            <a:r>
              <a:rPr lang="fr-FR" dirty="0" err="1" smtClean="0">
                <a:solidFill>
                  <a:srgbClr val="800000"/>
                </a:solidFill>
                <a:latin typeface="Papyrus" panose="03070502060502030205" pitchFamily="66" charset="0"/>
              </a:rPr>
              <a:t>amel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BALHI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–</a:t>
            </a:r>
          </a:p>
          <a:p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              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Cédric GRAS – Pierre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de VALLOMBREUSE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– </a:t>
            </a:r>
          </a:p>
          <a:p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  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« </a:t>
            </a:r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</a:rPr>
              <a:t> Désir d’Ailleurs, désir d’Autrui : le Voyage comme reportage ou témoignage?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–</a:t>
            </a:r>
          </a:p>
          <a:p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                        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Débats animés par Agnès DEYZIEUX</a:t>
            </a: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3562" y="6031523"/>
            <a:ext cx="3868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</a:rPr>
              <a:t>Lieu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: Grand Hôtel de Solesmes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</a:rPr>
              <a:t>Date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: 23/04/2016 à 18h30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63382" y="10049"/>
            <a:ext cx="104609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LE  SALON  :  24 AVRIL 2016</a:t>
            </a:r>
            <a:endParaRPr lang="fr-FR" sz="32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32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      64 auteurs et éditeurs, 3 libraires et 7 exposants        </a:t>
            </a:r>
            <a:endParaRPr lang="fr-FR" b="1" cap="small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9280" y="785153"/>
            <a:ext cx="10165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Rencontres et dédicaces avec les auteurs, illustrateurs, </a:t>
            </a:r>
            <a:r>
              <a:rPr lang="fr-FR" dirty="0" err="1">
                <a:solidFill>
                  <a:srgbClr val="800000"/>
                </a:solidFill>
                <a:latin typeface="Papyrus" panose="03070502060502030205" pitchFamily="66" charset="0"/>
              </a:rPr>
              <a:t>carnettistes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, voyageurs,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éditeurs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Conférences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de Bernard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OLLIVIER- </a:t>
            </a:r>
            <a:r>
              <a:rPr lang="fr-FR" dirty="0" err="1">
                <a:solidFill>
                  <a:srgbClr val="800000"/>
                </a:solidFill>
                <a:latin typeface="Papyrus" panose="03070502060502030205" pitchFamily="66" charset="0"/>
              </a:rPr>
              <a:t>Jamel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BALHI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–Cédric GRAS-Pierre de VALLOMBREUSE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Exposition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des Carnets de Voyage des scolaires et du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public et remise du prix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Animations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théâtrales par la classe Théâtre de la Maison des Arts et des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Enseignements.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Instants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musicaux par le quatuor de saxophones de la Maison des Arts et des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Enseignements.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Lancement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du prix « </a:t>
            </a:r>
            <a:r>
              <a:rPr lang="fr-FR" dirty="0" err="1">
                <a:solidFill>
                  <a:srgbClr val="800000"/>
                </a:solidFill>
                <a:latin typeface="Papyrus" panose="03070502060502030205" pitchFamily="66" charset="0"/>
              </a:rPr>
              <a:t>Fictionnez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-vous » par la Médiathèque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Intercommunale.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Atelier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de création de Carnet de voyage pour adulte à partir de 14 ans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                                                                            par </a:t>
            </a:r>
            <a:r>
              <a:rPr lang="fr-FR" dirty="0" err="1" smtClean="0">
                <a:solidFill>
                  <a:srgbClr val="800000"/>
                </a:solidFill>
                <a:latin typeface="Papyrus" panose="03070502060502030205" pitchFamily="66" charset="0"/>
              </a:rPr>
              <a:t>Cendrine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BONAMI-REDLER</a:t>
            </a:r>
          </a:p>
          <a:p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Lectures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pour enfants à partir de 3 ans sur le thème du voyage par Anita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TOLLEMER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Animations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diverses et variées à destination de tout public par des associations comme</a:t>
            </a:r>
          </a:p>
          <a:p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       Alpha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Sablé, la ludothèque «La compagnie des jeux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», ainsi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l’Agence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Robin Voyages,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        les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Editions </a:t>
            </a:r>
            <a:r>
              <a:rPr lang="fr-FR" dirty="0" err="1" smtClean="0">
                <a:solidFill>
                  <a:srgbClr val="800000"/>
                </a:solidFill>
                <a:latin typeface="Papyrus" panose="03070502060502030205" pitchFamily="66" charset="0"/>
              </a:rPr>
              <a:t>Adabam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Animation par la Confrérie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du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Petit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Sablé.</a:t>
            </a:r>
          </a:p>
        </p:txBody>
      </p:sp>
    </p:spTree>
    <p:extLst>
      <p:ext uri="{BB962C8B-B14F-4D97-AF65-F5344CB8AC3E}">
        <p14:creationId xmlns:p14="http://schemas.microsoft.com/office/powerpoint/2010/main" val="38195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65960" y="-37581"/>
            <a:ext cx="10435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LE SALON   : LES EXPOSANTS</a:t>
            </a:r>
            <a:endParaRPr lang="fr-FR" sz="14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323" y="613804"/>
            <a:ext cx="442341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Bernard OLLIVIER </a:t>
            </a: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Andr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é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BRUGIROUX </a:t>
            </a: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François AVRIL </a:t>
            </a: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Dominique CORBASSON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Patrice 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FRANCESCI 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Jamel BALHI 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é</a:t>
            </a: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dric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GRAS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Nicolas JOLIVOT</a:t>
            </a: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Pascale BOUGEAULT</a:t>
            </a: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Laurent LOLMEDE</a:t>
            </a: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é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cile TOULON-NEAU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Michel DAVINROY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Annie 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et </a:t>
            </a: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</a:t>
            </a: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é</a:t>
            </a: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phane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MARAIS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Bruno SANANES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Laurent FREOUR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Lo</a:t>
            </a: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ï</a:t>
            </a: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JUBIN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Solveig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LE COZE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Clotilde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BERNOS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Bruno ROBINEAU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085850" lvl="2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Xavier VALLAIS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Pierre 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Ê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VE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Isabelle 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SOUCHET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Yann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LESACHER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é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line ANAYA  GAUTIER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Pierrick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BOURGAULT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Michèle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JURET</a:t>
            </a:r>
          </a:p>
          <a:p>
            <a:pPr marL="1143000" lvl="2" indent="-22860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Maud 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HAINRY</a:t>
            </a:r>
          </a:p>
          <a:p>
            <a:pPr marL="1143000" lvl="2" indent="-22860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Claude 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CHALABREYSSE</a:t>
            </a:r>
          </a:p>
          <a:p>
            <a:pPr marL="1143000" lvl="2" indent="-22860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Laurent FREOUR</a:t>
            </a:r>
            <a:endParaRPr lang="en-US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9685" y="341934"/>
            <a:ext cx="46215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ts val="2000"/>
              </a:lnSpc>
              <a:spcAft>
                <a:spcPts val="0"/>
              </a:spcAft>
            </a:pPr>
            <a:endParaRPr lang="en-US" sz="12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Maisons d’Edition</a:t>
            </a:r>
            <a:r>
              <a:rPr lang="en-US" sz="16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UEVI </a:t>
            </a:r>
            <a:r>
              <a:rPr lang="en-US" sz="16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(Union des </a:t>
            </a:r>
            <a:r>
              <a:rPr lang="en-US" sz="16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é</a:t>
            </a:r>
            <a:r>
              <a:rPr lang="en-US" sz="16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diteurs</a:t>
            </a:r>
            <a:r>
              <a:rPr lang="en-US" sz="16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livres</a:t>
            </a:r>
            <a:r>
              <a:rPr lang="en-US" sz="16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de </a:t>
            </a: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voyage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ind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é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pendants</a:t>
            </a: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Artisans voyageurs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Viatao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Editions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Adabam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Bouts </a:t>
            </a:r>
            <a:r>
              <a:rPr lang="en-US" sz="16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du </a:t>
            </a: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Monde Editions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Editions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Lelyrion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ep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è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</a:t>
            </a: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Editions</a:t>
            </a: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Sipayat</a:t>
            </a:r>
            <a:endParaRPr lang="en-US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Journal F</a:t>
            </a:r>
            <a:endParaRPr lang="fr-FR" sz="1600" dirty="0">
              <a:solidFill>
                <a:srgbClr val="800000"/>
              </a:solidFill>
              <a:effectLst/>
              <a:latin typeface="Papyrus" panose="03070502060502030205" pitchFamily="66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2028" y="611009"/>
            <a:ext cx="4706252" cy="648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Brigitte 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BLOT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Alain JUIGNET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Sylvie BARGAIN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Jean-Claude RAGARU</a:t>
            </a:r>
            <a:endParaRPr lang="fr-FR" sz="14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Etienne HOARAU de la SOURCE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Anne BRONNER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Maxime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CROZET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Claire FAUVEL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Pierre de VALLOMBREUSE 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Ghislaine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FEROUX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Sara 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DO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Fabienne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SAUVAGEOT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Florence BRILLET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Krystin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VESTER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Ä</a:t>
            </a: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LEN</a:t>
            </a:r>
            <a:endParaRPr lang="fr-FR" sz="14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Jean-Pierre  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CASTELAIN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Marie Edith LAVAL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Bertrand COUDREAU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Cendrine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BONAMI-REDLER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Albert MEIERS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Yves GAUTHIER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Jean Louis BOURGOUIN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Marion ZYLBERMAN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Matthieu</a:t>
            </a: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BOUCHERON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Jacques GOHIER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Marc MANGIN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Philippe GEAY</a:t>
            </a:r>
          </a:p>
          <a:p>
            <a:pPr marL="1200150" lvl="2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Claudine LE TOURNEUR D’ISON</a:t>
            </a:r>
          </a:p>
          <a:p>
            <a:pPr marL="1143000" lvl="2" indent="-228600">
              <a:lnSpc>
                <a:spcPts val="1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Eddie MITTELETE</a:t>
            </a:r>
          </a:p>
          <a:p>
            <a:pPr marL="1143000" lvl="2" indent="-228600">
              <a:lnSpc>
                <a:spcPts val="1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Léna</a:t>
            </a:r>
            <a:r>
              <a:rPr lang="en-US" sz="12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BELLOY</a:t>
            </a:r>
          </a:p>
          <a:p>
            <a:pPr marL="1143000" lvl="2" indent="-228600">
              <a:lnSpc>
                <a:spcPts val="1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281" y="3560047"/>
            <a:ext cx="400431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ts val="2000"/>
              </a:lnSpc>
              <a:spcAft>
                <a:spcPts val="0"/>
              </a:spcAft>
            </a:pPr>
            <a:endParaRPr lang="en-US" sz="12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Libraires</a:t>
            </a:r>
            <a:r>
              <a:rPr lang="en-US" sz="1600" dirty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Itinérances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Bulle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5445" y="4678302"/>
            <a:ext cx="400431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ts val="2000"/>
              </a:lnSpc>
              <a:spcAft>
                <a:spcPts val="0"/>
              </a:spcAft>
            </a:pPr>
            <a:endParaRPr lang="en-US" sz="12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</a:rPr>
              <a:t>Autres</a:t>
            </a: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Alpha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Sablé</a:t>
            </a:r>
            <a:endParaRPr lang="en-US" sz="1600" dirty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Rotary Club de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Sablé</a:t>
            </a:r>
            <a:endParaRPr lang="en-US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Maison</a:t>
            </a: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du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Sablé</a:t>
            </a:r>
            <a:endParaRPr lang="en-US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Association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Compagnie</a:t>
            </a: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des </a:t>
            </a:r>
            <a:r>
              <a:rPr lang="en-US" sz="1600" dirty="0" err="1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jeux</a:t>
            </a:r>
            <a:r>
              <a:rPr lang="en-US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  <a:p>
            <a:pPr marL="1543050" lvl="3" indent="-1714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Robin Voyages</a:t>
            </a: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7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93" y="18789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131820"/>
            <a:ext cx="1677500" cy="5249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37982" y="5691"/>
            <a:ext cx="900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LES  DATES : 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81049" y="7163093"/>
            <a:ext cx="974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800000"/>
                </a:solidFill>
                <a:latin typeface="Papyrus" panose="03070502060502030205" pitchFamily="66" charset="0"/>
              </a:rPr>
              <a:t>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84442"/>
              </p:ext>
            </p:extLst>
          </p:nvPr>
        </p:nvGraphicFramePr>
        <p:xfrm>
          <a:off x="1962150" y="488550"/>
          <a:ext cx="10229850" cy="626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9850"/>
              </a:tblGrid>
              <a:tr h="318233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Novembre 2015</a:t>
                      </a:r>
                      <a:r>
                        <a:rPr lang="fr-FR" sz="16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Conférence de Presse de lancement du Salon</a:t>
                      </a:r>
                      <a:endParaRPr lang="fr-FR" sz="1600" dirty="0"/>
                    </a:p>
                  </a:txBody>
                  <a:tcPr/>
                </a:tc>
              </a:tr>
              <a:tr h="318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Octobre</a:t>
                      </a:r>
                      <a:r>
                        <a:rPr lang="fr-FR" sz="16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2015              L</a:t>
                      </a:r>
                      <a:r>
                        <a:rPr lang="fr-FR" sz="16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ancement du  Concours Carnets de Voyage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8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07 janvier 2016 </a:t>
                      </a:r>
                      <a:r>
                        <a:rPr lang="fr-FR" sz="16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</a:t>
                      </a:r>
                      <a:r>
                        <a:rPr lang="fr-FR" sz="16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Intervention de Nicolas JOLIVOT  dans deux classes - Carnets de Voyages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303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11 janvier 2016                 Réunion des partenaires pour présentation du projet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05 février 2016 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  Intervention Sara DO -Création recueil poésie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dans classe Ulis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26 février 2016                   Intervention Sara DO -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Création recueil poésie dans classe Ulis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04 mars 2016     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Intervention Sara DO - Création recueil poésie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dans classe Ulis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202">
                <a:tc>
                  <a:txBody>
                    <a:bodyPr/>
                    <a:lstStyle/>
                    <a:p>
                      <a:pPr marL="0" indent="0">
                        <a:lnSpc>
                          <a:spcPts val="26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18 mars 2016                     Intervention Sara DO -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Création recueil poésie dans classe </a:t>
                      </a:r>
                      <a:r>
                        <a:rPr lang="fr-FR" sz="1400" dirty="0" err="1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Ullis</a:t>
                      </a:r>
                      <a:endParaRPr lang="fr-FR" sz="1400" dirty="0" smtClean="0">
                        <a:solidFill>
                          <a:srgbClr val="800000"/>
                        </a:solidFill>
                        <a:latin typeface="Papyrus" panose="03070502060502030205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0202">
                <a:tc>
                  <a:txBody>
                    <a:bodyPr/>
                    <a:lstStyle/>
                    <a:p>
                      <a:pPr marL="0" indent="0">
                        <a:lnSpc>
                          <a:spcPts val="26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24 mars 2016    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Conférence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Pierre LOISEAUX -  président Fondation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ZELLIDJA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29 mars 2016                    Ouverture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exposition Carnets de Voyages – Fondation ZELLIDJA</a:t>
                      </a:r>
                      <a:endParaRPr lang="fr-FR" sz="1400" dirty="0" smtClean="0">
                        <a:solidFill>
                          <a:srgbClr val="800000"/>
                        </a:solidFill>
                        <a:latin typeface="Papyrus" panose="03070502060502030205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9518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29 mars 2016  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  Exposition En famille Sur le Toit du Monde - Cécile et Gilles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TOULON-NEAU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202">
                <a:tc>
                  <a:txBody>
                    <a:bodyPr/>
                    <a:lstStyle/>
                    <a:p>
                      <a:pPr marL="0" indent="0">
                        <a:lnSpc>
                          <a:spcPts val="26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01 avril 2016                     Vernissage exposition Carnets de voyage -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Nicolas JOLIVOT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19 avril 2016                    Animation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scolaire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Sur le Toit du Monde – </a:t>
                      </a:r>
                      <a:r>
                        <a:rPr lang="fr-FR" sz="1400" dirty="0" err="1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CélineTOULON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19 avril 2016                    Rendez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– vous Passion Voyage. Découverte   </a:t>
                      </a:r>
                      <a:r>
                        <a:rPr lang="fr-FR" sz="1400" baseline="0" dirty="0" err="1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deSt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Pétersbourg et de la Russie- Irina GRIAZNYKT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                               Médiathèque  Intercommunale Espace Mayenne - </a:t>
                      </a:r>
                      <a:r>
                        <a:rPr lang="fr-FR" sz="1400" baseline="0" dirty="0" err="1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Boissay</a:t>
                      </a:r>
                      <a:endParaRPr lang="fr-FR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4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23 avril 2016                    Table Ronde auteurs Cédric GRAS - </a:t>
                      </a:r>
                      <a:r>
                        <a:rPr lang="fr-FR" sz="1400" dirty="0" err="1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Jamel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BALHI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-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Bernard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OLLIVIER 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                                Pierre de VALLOMBREUSE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                                                                                                + dîner-rencontre avec certains auteurs du salon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303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24 avril  2016      </a:t>
                      </a:r>
                      <a:r>
                        <a:rPr lang="fr-FR" sz="1400" b="1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</a:t>
                      </a:r>
                      <a:r>
                        <a:rPr lang="fr-FR" sz="1400" b="1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Salon du livre de voyage</a:t>
                      </a:r>
                      <a:endParaRPr lang="fr-FR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9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29 avril 2016     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               </a:t>
                      </a:r>
                      <a:r>
                        <a:rPr lang="fr-FR" sz="140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Conférence Sur le Toit du Monde Céline et Gilles TOULON</a:t>
                      </a:r>
                      <a:r>
                        <a:rPr lang="fr-FR" sz="1400" baseline="0" dirty="0" smtClean="0">
                          <a:solidFill>
                            <a:srgbClr val="800000"/>
                          </a:solidFill>
                          <a:latin typeface="Papyrus" panose="03070502060502030205" pitchFamily="66" charset="0"/>
                        </a:rPr>
                        <a:t> -NEAU</a:t>
                      </a:r>
                      <a:endParaRPr lang="fr-FR" sz="1400" dirty="0" smtClean="0">
                        <a:solidFill>
                          <a:srgbClr val="800000"/>
                        </a:solidFill>
                        <a:latin typeface="Papyrus" panose="03070502060502030205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48790" y="11430"/>
            <a:ext cx="88811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54013" lvl="2"/>
            <a:endParaRPr lang="fr-FR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0090" y="2587607"/>
            <a:ext cx="9742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</a:rPr>
              <a:t>MERCI POUR VOTRE SOUTIEN </a:t>
            </a:r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endParaRPr lang="fr-FR" sz="1600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3836" y="33102"/>
            <a:ext cx="964911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OBJECTIF du SALON 2016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:</a:t>
            </a: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Sur le thème du Voyage, susciter l’intérêt à la lecture pour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D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évelopper son imaginaire</a:t>
            </a:r>
          </a:p>
          <a:p>
            <a:pPr marL="1611313" lvl="2"/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Découvrir le monde</a:t>
            </a:r>
          </a:p>
          <a:p>
            <a:pPr marL="1611313" lvl="2"/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Créer, renforcer le lien avec l’autre</a:t>
            </a:r>
          </a:p>
          <a:p>
            <a:pPr marL="1611313" lvl="2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S’ouvrir, devenir plus tolérant</a:t>
            </a:r>
          </a:p>
          <a:p>
            <a:pPr marL="1611313" lvl="2">
              <a:buFont typeface="Wingdings" panose="05000000000000000000" pitchFamily="2" charset="2"/>
              <a:buChar char="ü"/>
            </a:pPr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Satisfaire sa curiosité</a:t>
            </a:r>
          </a:p>
          <a:p>
            <a:pPr marL="1611313" lvl="2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Apprendre et s’enrichir personnellement</a:t>
            </a:r>
          </a:p>
          <a:p>
            <a:pPr marL="1611313" lvl="2"/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Rêver </a:t>
            </a:r>
          </a:p>
          <a:p>
            <a:pPr marL="1611313"/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42" y="2286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34590" y="-11430"/>
            <a:ext cx="88811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ACTIONS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:</a:t>
            </a: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1611313" lvl="2"/>
            <a:endParaRPr lang="fr-FR" sz="24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696913" lvl="2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Concours Carnets de Voyage </a:t>
            </a:r>
          </a:p>
          <a:p>
            <a:pPr marL="696913" lvl="2" indent="-342900">
              <a:buFont typeface="Wingdings" panose="05000000000000000000" pitchFamily="2" charset="2"/>
              <a:buChar char="ü"/>
            </a:pPr>
            <a:endParaRPr lang="fr-FR" sz="24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696913" lvl="2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Trois Expositions </a:t>
            </a:r>
          </a:p>
          <a:p>
            <a:pPr marL="696913" lvl="2" indent="-342900">
              <a:buFont typeface="Wingdings" panose="05000000000000000000" pitchFamily="2" charset="2"/>
              <a:buChar char="ü"/>
            </a:pPr>
            <a:endParaRPr lang="fr-FR" sz="24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696913" lvl="2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Interventions/Animations auprès des scolaires</a:t>
            </a:r>
          </a:p>
          <a:p>
            <a:pPr marL="696913" lvl="2" indent="-342900">
              <a:buFont typeface="Wingdings" panose="05000000000000000000" pitchFamily="2" charset="2"/>
              <a:buChar char="ü"/>
            </a:pPr>
            <a:endParaRPr lang="fr-FR" sz="24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696913" lvl="2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Rencontre avec une </a:t>
            </a:r>
            <a:r>
              <a:rPr lang="fr-FR" sz="2400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d</a:t>
            </a:r>
            <a:r>
              <a:rPr lang="fr-FR" sz="24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izaine d’auteurs la veille du salon </a:t>
            </a:r>
          </a:p>
          <a:p>
            <a:pPr marL="354013" lvl="2"/>
            <a:endParaRPr lang="fr-FR" sz="24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696913" lvl="2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Salon du livre</a:t>
            </a:r>
            <a:endParaRPr lang="fr-FR" sz="24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94403" y="46236"/>
            <a:ext cx="888111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LE CONCOURS CARNETS DE VOYAGE : </a:t>
            </a: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Thème choisi «  </a:t>
            </a:r>
            <a:r>
              <a:rPr lang="fr-FR" sz="24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A bicyclette, l’aventure est sur le chemin de l’école</a:t>
            </a: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 *»</a:t>
            </a:r>
          </a:p>
          <a:p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Scolaires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Tout Public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Remise du prix le jour du Salon</a:t>
            </a:r>
          </a:p>
          <a:p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</a:t>
            </a: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54013" lvl="2"/>
            <a:endParaRPr lang="fr-FR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03747" y="6469879"/>
            <a:ext cx="666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800000"/>
                </a:solidFill>
                <a:latin typeface="Papyrus" panose="03070502060502030205" pitchFamily="66" charset="0"/>
              </a:rPr>
              <a:t>* En partenariat avec le projet Buffalo du Rotary Club de Sablé</a:t>
            </a:r>
            <a:endParaRPr lang="fr-FR" sz="1400" b="1" dirty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04" y="2241303"/>
            <a:ext cx="3251320" cy="45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23160" y="182880"/>
            <a:ext cx="9768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TROIS  EXPOSITIONS  : </a:t>
            </a: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Carnets de Voyages – Nicolas JOLIVOT </a:t>
            </a:r>
          </a:p>
          <a:p>
            <a:r>
              <a:rPr lang="fr-FR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    OFFICE de TOURISME - Sablé-sur -Sarthe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En famille sur le Toit du Monde – Cécile et Gilles  TOULON - NEAU				   MEDIATHEQUE  INTERCOMMUNALE  </a:t>
            </a:r>
            <a:r>
              <a:rPr lang="fr-FR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- Sablé-sur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-Sarthe</a:t>
            </a: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Carnets de Voyages – Fondation ZELLIDJA  </a:t>
            </a:r>
          </a:p>
          <a:p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BIBLIOTHEQUE NATIONALE DE </a:t>
            </a:r>
            <a:r>
              <a:rPr lang="fr-FR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FRANCE - Sablé-sur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-Sarthe</a:t>
            </a: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54013" lvl="2"/>
            <a:endParaRPr lang="fr-FR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95616" y="125731"/>
            <a:ext cx="8480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Nicolas JOLIVOT :  Carnets de Voyages </a:t>
            </a:r>
          </a:p>
          <a:p>
            <a:r>
              <a:rPr lang="fr-FR" sz="2000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</a:t>
            </a: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			Office de Tourisme</a:t>
            </a:r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54013" lvl="2"/>
            <a:endParaRPr lang="fr-FR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5616" y="2030763"/>
            <a:ext cx="6240779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585" marR="356235">
              <a:lnSpc>
                <a:spcPts val="1500"/>
              </a:lnSpc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marL="263525">
              <a:spcAft>
                <a:spcPts val="0"/>
              </a:spcAft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L'exposition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retracera 25 ans de voyages avec des carnets de Guyane, du Maroc, de Birmanie, d'Ouganda, etc… et surtout de Chine où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l’auteur est allé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une dizaine de fois, un an au total, en essayant de visiter chaque région de ce si vaste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pays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63525">
              <a:spcAft>
                <a:spcPts val="0"/>
              </a:spcAft>
            </a:pP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63525">
              <a:spcAft>
                <a:spcPts val="0"/>
              </a:spcAft>
            </a:pPr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Lieu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 : Office de Tourisme – Sablé- sur-Sarthe </a:t>
            </a:r>
          </a:p>
          <a:p>
            <a:pPr marL="263525">
              <a:spcAft>
                <a:spcPts val="0"/>
              </a:spcAft>
            </a:pPr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Date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 :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 01/04/2016 au 30/04/2016</a:t>
            </a:r>
          </a:p>
          <a:p>
            <a:pPr marL="263525">
              <a:spcAft>
                <a:spcPts val="0"/>
              </a:spcAft>
            </a:pPr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Vernissage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: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01/04/2016 -18H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1" y="4320540"/>
            <a:ext cx="4451842" cy="23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37702" y="0"/>
            <a:ext cx="10354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Cécile et </a:t>
            </a:r>
            <a:r>
              <a:rPr lang="fr-FR" sz="2000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GillesTOULON</a:t>
            </a: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– NEAU : En famille sur le Toit du Monde </a:t>
            </a:r>
          </a:p>
          <a:p>
            <a:r>
              <a:rPr lang="fr-FR" sz="2000" b="1" dirty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                                                                                                            Médiathèque Intercommunale</a:t>
            </a:r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3131" y="1490186"/>
            <a:ext cx="4594859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585" marR="356235">
              <a:lnSpc>
                <a:spcPts val="1500"/>
              </a:lnSpc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La famille Neau est une des rares familles françaises à randonner en totale autonomie .Ses pas l’ont ainsi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menée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des sentiers français à ceux des Andes, de l’Himalaya népalais aux montagnes de Mongolie et de Patagonie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.</a:t>
            </a:r>
          </a:p>
          <a:p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L’exposition relate leur trek de 22 jours dans la vallée de l’Everest jusqu’à 5000 mètres puis, au côté des nomades. Dans la steppe mongole, ils découvrent la vie des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népalais</a:t>
            </a:r>
          </a:p>
          <a:p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</a:rPr>
              <a:t>Lieu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: Médiathèque Intercommunale, Espace  Pierre Reverdy</a:t>
            </a:r>
          </a:p>
          <a:p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</a:rPr>
              <a:t>Date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 : 29/03/2016 au 29/04/2016</a:t>
            </a:r>
          </a:p>
          <a:p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</a:rPr>
              <a:t>Animation scolaire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</a:rPr>
              <a:t> :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19/04/2016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r>
              <a:rPr lang="fr-FR" b="1" u="sng" dirty="0" smtClean="0">
                <a:solidFill>
                  <a:srgbClr val="800000"/>
                </a:solidFill>
                <a:latin typeface="Papyrus" panose="03070502060502030205" pitchFamily="66" charset="0"/>
              </a:rPr>
              <a:t>Conférence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</a:rPr>
              <a:t>: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29/04/2016 à 20h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481" y="2948069"/>
            <a:ext cx="4801849" cy="30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725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60246" y="-439043"/>
            <a:ext cx="8881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Fondation ZELLIDJA : Carnets de Voyages</a:t>
            </a: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				Bibliothèque Nationale de FRANCE</a:t>
            </a:r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771" y="2256546"/>
            <a:ext cx="4720203" cy="339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00251" y="1021556"/>
            <a:ext cx="5417819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585" marR="356235">
              <a:lnSpc>
                <a:spcPts val="15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fr-FR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Les bourses de Voyage existent depuis 1931 pour aider les jeunes à voyager en partant du principe que le caractère se forge autant par le voyage que par une formation.</a:t>
            </a:r>
          </a:p>
          <a:p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Le voyageur Zellidja a trois engagements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Rédiger  d’un carnet de voyage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Etablir un rapport d’étude et un carnet de comptes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Partir en solo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0" lvl="1"/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Les carnets de voyage sont conservés et mis en valeur lors de l’exposition à la BNF qui en abrite plus de </a:t>
            </a:r>
          </a:p>
          <a:p>
            <a:pPr marL="0" lvl="1"/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3 000 et qui  en présentera quelques exemplaires lors de l’exposition.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00250" y="5612130"/>
            <a:ext cx="988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b="1" u="sng" dirty="0">
                <a:solidFill>
                  <a:srgbClr val="800000"/>
                </a:solidFill>
                <a:latin typeface="Papyrus" panose="03070502060502030205" pitchFamily="66" charset="0"/>
              </a:rPr>
              <a:t>Lieu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: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BNF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– Sablé –sur Sarthe</a:t>
            </a:r>
          </a:p>
          <a:p>
            <a:pPr marL="0" lvl="1"/>
            <a:r>
              <a:rPr lang="fr-FR" b="1" u="sng" dirty="0">
                <a:solidFill>
                  <a:srgbClr val="800000"/>
                </a:solidFill>
                <a:latin typeface="Papyrus" panose="03070502060502030205" pitchFamily="66" charset="0"/>
              </a:rPr>
              <a:t>Date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: du 29/03/2016 au 29/04/2016</a:t>
            </a:r>
          </a:p>
          <a:p>
            <a:pPr marL="0" lvl="1"/>
            <a:r>
              <a:rPr lang="fr-FR" b="1" u="sng" dirty="0">
                <a:solidFill>
                  <a:srgbClr val="800000"/>
                </a:solidFill>
                <a:latin typeface="Papyrus" panose="03070502060502030205" pitchFamily="66" charset="0"/>
              </a:rPr>
              <a:t>24/03/2016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: Conférence Pierre LOISEAUX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, président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de la Fondation</a:t>
            </a:r>
          </a:p>
        </p:txBody>
      </p:sp>
    </p:spTree>
    <p:extLst>
      <p:ext uri="{BB962C8B-B14F-4D97-AF65-F5344CB8AC3E}">
        <p14:creationId xmlns:p14="http://schemas.microsoft.com/office/powerpoint/2010/main" val="40076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188" y="0"/>
            <a:ext cx="1807935" cy="68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810655"/>
            <a:ext cx="1658152" cy="1256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" y="3233938"/>
            <a:ext cx="1677500" cy="4227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4510" y="-309604"/>
            <a:ext cx="91097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endParaRPr lang="fr-FR" sz="2000" b="1" dirty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LES INTERVENTIONS/ANIMATIONS AUPRES DES SCOLAIRES : </a:t>
            </a:r>
            <a:r>
              <a:rPr lang="fr-FR" b="1" dirty="0" smtClean="0">
                <a:solidFill>
                  <a:srgbClr val="800000"/>
                </a:solidFill>
                <a:latin typeface="Papyrus" panose="03070502060502030205" pitchFamily="66" charset="0"/>
                <a:cs typeface="Times New Roman" panose="02020603050405020304" pitchFamily="18" charset="0"/>
              </a:rPr>
              <a:t> </a:t>
            </a:r>
          </a:p>
          <a:p>
            <a:endParaRPr lang="fr-FR" b="1" dirty="0" smtClean="0">
              <a:solidFill>
                <a:srgbClr val="800000"/>
              </a:solidFill>
              <a:latin typeface="Papyrus" panose="03070502060502030205" pitchFamily="66" charset="0"/>
              <a:cs typeface="Times New Roman" panose="02020603050405020304" pitchFamily="18" charset="0"/>
            </a:endParaRPr>
          </a:p>
          <a:p>
            <a:pPr marL="354013" lvl="2"/>
            <a:endParaRPr lang="fr-FR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8880" y="1476765"/>
            <a:ext cx="836676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585" marR="356235">
              <a:lnSpc>
                <a:spcPts val="15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fr-FR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Nicolas JOLIVOT – Carnets de Voyages - 7 JANVIER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0" lvl="1"/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Céline TOULON –NEAU  - En famille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s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ur le Toit du Monde  -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1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9 AVRIL 2016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800000"/>
              </a:solidFill>
              <a:latin typeface="Papyrus" panose="03070502060502030205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060" y="4176372"/>
            <a:ext cx="2758530" cy="17215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2464" y="3066443"/>
            <a:ext cx="5817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Sara DO :     5&amp;26 février -  4&amp;15 mars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0" lvl="1"/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Poète, comédienne, conteuse, interprète qui va intervenir quatre fois dans une classe du dispositif ULIS (Unités Localisées pour l’Inclusion scolaire) destinés aux jeunes en situation de TFC (Troubles des Fonctions Cognitives) </a:t>
            </a:r>
          </a:p>
          <a:p>
            <a:pPr marL="0" lvl="1"/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L’objectif est de créer un recueil de poèmes animaliers à découvrir le jour du salon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/>
            </a:r>
            <a:b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</a:br>
            <a:r>
              <a:rPr lang="fr-FR" b="1" u="sng" dirty="0">
                <a:solidFill>
                  <a:srgbClr val="800000"/>
                </a:solidFill>
                <a:latin typeface="Papyrus" panose="03070502060502030205" pitchFamily="66" charset="0"/>
              </a:rPr>
              <a:t>Lieu 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: </a:t>
            </a:r>
            <a:r>
              <a:rPr lang="fr-FR" dirty="0" smtClean="0">
                <a:solidFill>
                  <a:srgbClr val="800000"/>
                </a:solidFill>
                <a:latin typeface="Papyrus" panose="03070502060502030205" pitchFamily="66" charset="0"/>
              </a:rPr>
              <a:t>Collège St Anne – Sablé-sur -Sarthe</a:t>
            </a:r>
            <a:endParaRPr lang="fr-FR" dirty="0">
              <a:solidFill>
                <a:srgbClr val="800000"/>
              </a:solidFill>
              <a:latin typeface="Papyrus" panose="03070502060502030205" pitchFamily="66" charset="0"/>
            </a:endParaRPr>
          </a:p>
          <a:p>
            <a:pPr marL="0" lvl="1"/>
            <a:r>
              <a:rPr lang="fr-FR" b="1" u="sng" dirty="0">
                <a:solidFill>
                  <a:srgbClr val="800000"/>
                </a:solidFill>
                <a:latin typeface="Papyrus" panose="03070502060502030205" pitchFamily="66" charset="0"/>
              </a:rPr>
              <a:t>Date</a:t>
            </a:r>
            <a:r>
              <a:rPr lang="fr-FR" dirty="0">
                <a:solidFill>
                  <a:srgbClr val="800000"/>
                </a:solidFill>
                <a:latin typeface="Papyrus" panose="03070502060502030205" pitchFamily="66" charset="0"/>
              </a:rPr>
              <a:t> : 5&amp;26 févier -  4&amp;15 mars</a:t>
            </a:r>
          </a:p>
        </p:txBody>
      </p:sp>
    </p:spTree>
    <p:extLst>
      <p:ext uri="{BB962C8B-B14F-4D97-AF65-F5344CB8AC3E}">
        <p14:creationId xmlns:p14="http://schemas.microsoft.com/office/powerpoint/2010/main" val="299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844</Words>
  <Application>Microsoft Office PowerPoint</Application>
  <PresentationFormat>Grand écran</PresentationFormat>
  <Paragraphs>298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Courier New</vt:lpstr>
      <vt:lpstr>Papyrus</vt:lpstr>
      <vt:lpstr>Times New Roman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Maryse Meance</dc:creator>
  <cp:lastModifiedBy>Maryse Meance</cp:lastModifiedBy>
  <cp:revision>75</cp:revision>
  <cp:lastPrinted>2016-01-12T07:55:56Z</cp:lastPrinted>
  <dcterms:created xsi:type="dcterms:W3CDTF">2016-01-09T16:20:12Z</dcterms:created>
  <dcterms:modified xsi:type="dcterms:W3CDTF">2016-01-24T08:57:16Z</dcterms:modified>
</cp:coreProperties>
</file>