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FCC3-1C25-4B31-A4D4-9E70082DFDF8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C26D-3336-4E3D-B002-C1DD6ACAFC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FCC3-1C25-4B31-A4D4-9E70082DFDF8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C26D-3336-4E3D-B002-C1DD6ACAFC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FCC3-1C25-4B31-A4D4-9E70082DFDF8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C26D-3336-4E3D-B002-C1DD6ACAFC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FCC3-1C25-4B31-A4D4-9E70082DFDF8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C26D-3336-4E3D-B002-C1DD6ACAFC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FCC3-1C25-4B31-A4D4-9E70082DFDF8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C26D-3336-4E3D-B002-C1DD6ACAFC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FCC3-1C25-4B31-A4D4-9E70082DFDF8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C26D-3336-4E3D-B002-C1DD6ACAFC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FCC3-1C25-4B31-A4D4-9E70082DFDF8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C26D-3336-4E3D-B002-C1DD6ACAFC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FCC3-1C25-4B31-A4D4-9E70082DFDF8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C26D-3336-4E3D-B002-C1DD6ACAFC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FCC3-1C25-4B31-A4D4-9E70082DFDF8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C26D-3336-4E3D-B002-C1DD6ACAFC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FCC3-1C25-4B31-A4D4-9E70082DFDF8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C26D-3336-4E3D-B002-C1DD6ACAFC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FCC3-1C25-4B31-A4D4-9E70082DFDF8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C26D-3336-4E3D-B002-C1DD6ACAFC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8FCC3-1C25-4B31-A4D4-9E70082DFDF8}" type="datetimeFigureOut">
              <a:rPr lang="it-IT" smtClean="0"/>
              <a:t>22/04/2015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C26D-3336-4E3D-B002-C1DD6ACAFC4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voncelli\Desktop\analyse cinq artis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immagini presentazione standard1\Diapositiva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:\immagini presentazione standard1\Diapositiva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immagini presentazione standard1\Diapositiva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immagini presentazione standard1\Diapositiva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immagini presentazione standard1\Diapositiva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immagini presentazione standard1\Diapositiva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immagini presentazione standard1\Diapositiva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immagini presentazione standard1\Diapositiva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immagini presentazione standard1\Diapositiva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immagini presentazione standard1\Diapositiva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Presentazione su schermo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Pavoncelli</dc:creator>
  <cp:lastModifiedBy>Pavoncelli</cp:lastModifiedBy>
  <cp:revision>1</cp:revision>
  <dcterms:created xsi:type="dcterms:W3CDTF">2015-04-22T20:09:15Z</dcterms:created>
  <dcterms:modified xsi:type="dcterms:W3CDTF">2015-04-22T20:15:03Z</dcterms:modified>
</cp:coreProperties>
</file>