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576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5F61-0D60-694C-848E-3D72FAEF3388}" type="datetimeFigureOut">
              <a:rPr lang="fr-FR" smtClean="0"/>
              <a:t>19/07/2017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03CA-D749-F04A-81A4-6CC69B7F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30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5F61-0D60-694C-848E-3D72FAEF3388}" type="datetimeFigureOut">
              <a:rPr lang="fr-FR" smtClean="0"/>
              <a:t>19/07/2017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03CA-D749-F04A-81A4-6CC69B7F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22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5F61-0D60-694C-848E-3D72FAEF3388}" type="datetimeFigureOut">
              <a:rPr lang="fr-FR" smtClean="0"/>
              <a:t>19/07/2017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03CA-D749-F04A-81A4-6CC69B7F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02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5F61-0D60-694C-848E-3D72FAEF3388}" type="datetimeFigureOut">
              <a:rPr lang="fr-FR" smtClean="0"/>
              <a:t>19/07/2017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03CA-D749-F04A-81A4-6CC69B7F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83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5F61-0D60-694C-848E-3D72FAEF3388}" type="datetimeFigureOut">
              <a:rPr lang="fr-FR" smtClean="0"/>
              <a:t>19/07/2017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03CA-D749-F04A-81A4-6CC69B7F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42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5F61-0D60-694C-848E-3D72FAEF3388}" type="datetimeFigureOut">
              <a:rPr lang="fr-FR" smtClean="0"/>
              <a:t>19/07/2017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03CA-D749-F04A-81A4-6CC69B7F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80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5F61-0D60-694C-848E-3D72FAEF3388}" type="datetimeFigureOut">
              <a:rPr lang="fr-FR" smtClean="0"/>
              <a:t>19/07/2017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03CA-D749-F04A-81A4-6CC69B7F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10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5F61-0D60-694C-848E-3D72FAEF3388}" type="datetimeFigureOut">
              <a:rPr lang="fr-FR" smtClean="0"/>
              <a:t>19/07/2017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03CA-D749-F04A-81A4-6CC69B7F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28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5F61-0D60-694C-848E-3D72FAEF3388}" type="datetimeFigureOut">
              <a:rPr lang="fr-FR" smtClean="0"/>
              <a:t>19/07/2017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03CA-D749-F04A-81A4-6CC69B7F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12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5F61-0D60-694C-848E-3D72FAEF3388}" type="datetimeFigureOut">
              <a:rPr lang="fr-FR" smtClean="0"/>
              <a:t>19/07/2017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03CA-D749-F04A-81A4-6CC69B7F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9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5F61-0D60-694C-848E-3D72FAEF3388}" type="datetimeFigureOut">
              <a:rPr lang="fr-FR" smtClean="0"/>
              <a:t>19/07/2017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03CA-D749-F04A-81A4-6CC69B7F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66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5F61-0D60-694C-848E-3D72FAEF3388}" type="datetimeFigureOut">
              <a:rPr lang="fr-FR" smtClean="0"/>
              <a:t>19/07/2017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03CA-D749-F04A-81A4-6CC69B7F4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64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à coins arrondis 34"/>
          <p:cNvSpPr/>
          <p:nvPr/>
        </p:nvSpPr>
        <p:spPr>
          <a:xfrm>
            <a:off x="1689100" y="1003300"/>
            <a:ext cx="2717800" cy="4102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4660900" y="1003300"/>
            <a:ext cx="2717800" cy="4102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7721600" y="1003300"/>
            <a:ext cx="2717800" cy="4102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2"/>
          <a:srcRect l="1888" t="13584" b="17359"/>
          <a:stretch/>
        </p:blipFill>
        <p:spPr>
          <a:xfrm rot="5400000">
            <a:off x="1504950" y="1885950"/>
            <a:ext cx="3302000" cy="232410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292100" y="5994400"/>
            <a:ext cx="62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carte-objet pour peindre en empreinte comme Arman selon les objets de votre classe</a:t>
            </a:r>
            <a:endParaRPr lang="fr-FR" dirty="0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3"/>
          <a:srcRect l="14197" t="9643" r="15542" b="13617"/>
          <a:stretch/>
        </p:blipFill>
        <p:spPr>
          <a:xfrm>
            <a:off x="4819650" y="1617418"/>
            <a:ext cx="2400300" cy="2621655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850" y="5332591"/>
            <a:ext cx="850900" cy="1292713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5"/>
          <a:srcRect l="3034" t="12809" b="17529"/>
          <a:stretch/>
        </p:blipFill>
        <p:spPr>
          <a:xfrm rot="5400000">
            <a:off x="7831137" y="2112963"/>
            <a:ext cx="2740025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799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8759</TotalTime>
  <Words>15</Words>
  <Application>Microsoft Macintosh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léger</dc:creator>
  <cp:lastModifiedBy>isabelle léger</cp:lastModifiedBy>
  <cp:revision>6</cp:revision>
  <dcterms:created xsi:type="dcterms:W3CDTF">2017-07-19T07:39:57Z</dcterms:created>
  <dcterms:modified xsi:type="dcterms:W3CDTF">2017-07-25T09:39:15Z</dcterms:modified>
</cp:coreProperties>
</file>