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576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440-4B89-C646-9AAF-AAC992F4243F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BF39-C662-5D4E-9700-E3EC29D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0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440-4B89-C646-9AAF-AAC992F4243F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BF39-C662-5D4E-9700-E3EC29D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9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440-4B89-C646-9AAF-AAC992F4243F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BF39-C662-5D4E-9700-E3EC29D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4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440-4B89-C646-9AAF-AAC992F4243F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BF39-C662-5D4E-9700-E3EC29D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50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440-4B89-C646-9AAF-AAC992F4243F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BF39-C662-5D4E-9700-E3EC29D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9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440-4B89-C646-9AAF-AAC992F4243F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BF39-C662-5D4E-9700-E3EC29D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64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440-4B89-C646-9AAF-AAC992F4243F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BF39-C662-5D4E-9700-E3EC29D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8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440-4B89-C646-9AAF-AAC992F4243F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BF39-C662-5D4E-9700-E3EC29D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2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440-4B89-C646-9AAF-AAC992F4243F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BF39-C662-5D4E-9700-E3EC29D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55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440-4B89-C646-9AAF-AAC992F4243F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BF39-C662-5D4E-9700-E3EC29D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6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1440-4B89-C646-9AAF-AAC992F4243F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BF39-C662-5D4E-9700-E3EC29D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2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1440-4B89-C646-9AAF-AAC992F4243F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CBF39-C662-5D4E-9700-E3EC29DE43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7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711200" y="558800"/>
            <a:ext cx="1803400" cy="1803400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96950" y="675670"/>
            <a:ext cx="123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/>
              <a:t>A</a:t>
            </a:r>
            <a:endParaRPr lang="fr-FR" sz="96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800350" y="558800"/>
            <a:ext cx="1803400" cy="1803400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19450" y="675670"/>
            <a:ext cx="123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/>
              <a:t>I</a:t>
            </a:r>
            <a:endParaRPr lang="fr-FR" sz="96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889500" y="563940"/>
            <a:ext cx="1803400" cy="1803400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32375" y="798779"/>
            <a:ext cx="151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/>
              <a:t>OU</a:t>
            </a:r>
            <a:endParaRPr lang="fr-FR" sz="8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969125" y="558800"/>
            <a:ext cx="1803400" cy="1803400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112000" y="798780"/>
            <a:ext cx="151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/>
              <a:t>ON</a:t>
            </a:r>
            <a:endParaRPr lang="fr-FR" sz="80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9048750" y="558800"/>
            <a:ext cx="1803400" cy="1803400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334500" y="675669"/>
            <a:ext cx="123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/>
              <a:t>O</a:t>
            </a:r>
            <a:endParaRPr lang="fr-FR" sz="96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784225" y="3162300"/>
            <a:ext cx="1803400" cy="1803400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2873375" y="3162300"/>
            <a:ext cx="1803400" cy="1803400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962525" y="3167440"/>
            <a:ext cx="1803400" cy="1803400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7042150" y="3162300"/>
            <a:ext cx="1803400" cy="1803400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9121775" y="3162300"/>
            <a:ext cx="1803400" cy="1803400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3312129"/>
            <a:ext cx="1536700" cy="15367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3420079"/>
            <a:ext cx="1320800" cy="13208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650" y="3489960"/>
            <a:ext cx="1435100" cy="114808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875" y="3489960"/>
            <a:ext cx="1139825" cy="122386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1341" y="3312129"/>
            <a:ext cx="1364268" cy="1476820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9341341" y="4728654"/>
            <a:ext cx="13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mtClean="0"/>
              <a:t>Mamy papy</a:t>
            </a:r>
            <a:endParaRPr lang="fr-FR" sz="1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7381875" y="4713827"/>
            <a:ext cx="1139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Un cadeau</a:t>
            </a:r>
            <a:endParaRPr lang="fr-FR" sz="1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257800" y="4740879"/>
            <a:ext cx="1292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Du chocolat</a:t>
            </a:r>
            <a:endParaRPr lang="fr-FR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3175000" y="4713827"/>
            <a:ext cx="111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Un pompon</a:t>
            </a:r>
            <a:endParaRPr lang="fr-FR" sz="1000" dirty="0"/>
          </a:p>
        </p:txBody>
      </p:sp>
      <p:sp>
        <p:nvSpPr>
          <p:cNvPr id="35" name="ZoneTexte 34"/>
          <p:cNvSpPr txBox="1"/>
          <p:nvPr/>
        </p:nvSpPr>
        <p:spPr>
          <a:xfrm>
            <a:off x="1177925" y="4775382"/>
            <a:ext cx="1047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Un chat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9492194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</Words>
  <Application>Microsoft Macintosh PowerPoint</Application>
  <PresentationFormat>Grand écran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léger</dc:creator>
  <cp:lastModifiedBy>isabelle léger</cp:lastModifiedBy>
  <cp:revision>3</cp:revision>
  <dcterms:created xsi:type="dcterms:W3CDTF">2017-05-26T08:52:59Z</dcterms:created>
  <dcterms:modified xsi:type="dcterms:W3CDTF">2017-05-26T09:20:36Z</dcterms:modified>
</cp:coreProperties>
</file>