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Euphemia"/>
                <a:cs typeface="Euphem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Euphemia"/>
                <a:cs typeface="Euphem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Euphemia"/>
                <a:cs typeface="Euphem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420" y="435609"/>
            <a:ext cx="9204959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Euphemia"/>
                <a:cs typeface="Euphem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862330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 </a:t>
            </a:r>
            <a:r>
              <a:rPr dirty="0" sz="1800" spc="-280">
                <a:solidFill>
                  <a:srgbClr val="333333"/>
                </a:solidFill>
                <a:latin typeface="Arial"/>
                <a:cs typeface="Arial"/>
              </a:rPr>
              <a:t>19  </a:t>
            </a:r>
            <a:r>
              <a:rPr dirty="0" sz="1800" spc="30">
                <a:solidFill>
                  <a:srgbClr val="333333"/>
                </a:solidFill>
                <a:latin typeface="Arial"/>
                <a:cs typeface="Arial"/>
              </a:rPr>
              <a:t>Juin</a:t>
            </a:r>
            <a:r>
              <a:rPr dirty="0" sz="1800" spc="-19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55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5200" y="725743"/>
            <a:ext cx="3178175" cy="568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9330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215">
                <a:latin typeface="Arial"/>
                <a:cs typeface="Arial"/>
              </a:rPr>
              <a:t>5 </a:t>
            </a:r>
            <a:r>
              <a:rPr dirty="0" sz="1300" spc="10">
                <a:latin typeface="Arial"/>
                <a:cs typeface="Arial"/>
              </a:rPr>
              <a:t>:ftars/Avril/ftai/Juin  </a:t>
            </a:r>
            <a:r>
              <a:rPr dirty="0" sz="1300" spc="-35" b="1">
                <a:latin typeface="Arial"/>
                <a:cs typeface="Arial"/>
              </a:rPr>
              <a:t>ftOBILISER </a:t>
            </a:r>
            <a:r>
              <a:rPr dirty="0" sz="1300" spc="-145" b="1">
                <a:latin typeface="Arial"/>
                <a:cs typeface="Arial"/>
              </a:rPr>
              <a:t>LE </a:t>
            </a:r>
            <a:r>
              <a:rPr dirty="0" sz="1300" spc="-160" b="1">
                <a:latin typeface="Arial"/>
                <a:cs typeface="Arial"/>
              </a:rPr>
              <a:t>LANGAGE DANS </a:t>
            </a:r>
            <a:r>
              <a:rPr dirty="0" sz="1300" spc="-170" b="1">
                <a:latin typeface="Arial"/>
                <a:cs typeface="Arial"/>
              </a:rPr>
              <a:t>TOUTES </a:t>
            </a:r>
            <a:r>
              <a:rPr dirty="0" sz="1300" spc="-165" b="1">
                <a:latin typeface="Arial"/>
                <a:cs typeface="Arial"/>
              </a:rPr>
              <a:t>SES  </a:t>
            </a:r>
            <a:r>
              <a:rPr dirty="0" sz="1300" spc="-55" b="1">
                <a:latin typeface="Arial"/>
                <a:cs typeface="Arial"/>
              </a:rPr>
              <a:t>DIftENSIONS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304289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421765" marR="519430" indent="-82931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55">
                <a:solidFill>
                  <a:srgbClr val="333333"/>
                </a:solidFill>
                <a:latin typeface="Lucida Sans Unicode"/>
                <a:cs typeface="Lucida Sans Unicode"/>
              </a:rPr>
              <a:t>dansl’atelier</a:t>
            </a:r>
            <a:r>
              <a:rPr dirty="0" sz="1050" spc="55">
                <a:solidFill>
                  <a:srgbClr val="333333"/>
                </a:solidFill>
                <a:latin typeface="Arial"/>
                <a:cs typeface="Arial"/>
              </a:rPr>
              <a:t>LesPipelettes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944370"/>
            <a:ext cx="4607560" cy="21590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2321560" marR="266065">
              <a:lnSpc>
                <a:spcPts val="1220"/>
              </a:lnSpc>
              <a:spcBef>
                <a:spcPts val="5"/>
              </a:spcBef>
            </a:pPr>
            <a:r>
              <a:rPr dirty="0" sz="1050" spc="-5">
                <a:latin typeface="Trebuchet MS"/>
                <a:cs typeface="Trebuchet MS"/>
              </a:rPr>
              <a:t>Abécédaire narratif,didactique et  comique.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33490" y="334009"/>
            <a:ext cx="2369820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9">
                <a:latin typeface="Arial"/>
                <a:cs typeface="Arial"/>
              </a:rPr>
              <a:t>A   </a:t>
            </a:r>
            <a:r>
              <a:rPr dirty="0" spc="-305">
                <a:latin typeface="Arial"/>
                <a:cs typeface="Arial"/>
              </a:rPr>
              <a:t>l'ecole</a:t>
            </a:r>
            <a:r>
              <a:rPr dirty="0" sz="1800" spc="-305">
                <a:latin typeface="Gill Sans MT Condensed"/>
                <a:cs typeface="Gill Sans MT Condensed"/>
              </a:rPr>
              <a:t>,</a:t>
            </a:r>
            <a:r>
              <a:rPr dirty="0" sz="1800" spc="-75">
                <a:latin typeface="Gill Sans MT Condensed"/>
                <a:cs typeface="Gill Sans MT Condensed"/>
              </a:rPr>
              <a:t> </a:t>
            </a:r>
            <a:r>
              <a:rPr dirty="0" sz="3600" spc="-595">
                <a:latin typeface="Arial"/>
                <a:cs typeface="Arial"/>
              </a:rPr>
              <a:t>j'apprends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9609" y="1042670"/>
            <a:ext cx="1112520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Arial"/>
                <a:cs typeface="Arial"/>
              </a:rPr>
              <a:t>A retrouver des</a:t>
            </a:r>
            <a:r>
              <a:rPr dirty="0" sz="900" spc="-114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sons.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2729" y="5868415"/>
            <a:ext cx="4467225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5250" marR="5080" indent="-82550">
              <a:lnSpc>
                <a:spcPts val="2190"/>
              </a:lnSpc>
            </a:pPr>
            <a:r>
              <a:rPr dirty="0" sz="2200" spc="-250">
                <a:latin typeface="Arial"/>
                <a:cs typeface="Arial"/>
              </a:rPr>
              <a:t>Pour </a:t>
            </a:r>
            <a:r>
              <a:rPr dirty="0" sz="2200" spc="-35">
                <a:latin typeface="Arial"/>
                <a:cs typeface="Arial"/>
              </a:rPr>
              <a:t>faire </a:t>
            </a:r>
            <a:r>
              <a:rPr dirty="0" sz="2200" spc="-260">
                <a:latin typeface="Arial"/>
                <a:cs typeface="Arial"/>
              </a:rPr>
              <a:t>des </a:t>
            </a:r>
            <a:r>
              <a:rPr dirty="0" sz="2200" spc="-180">
                <a:latin typeface="Arial"/>
                <a:cs typeface="Arial"/>
              </a:rPr>
              <a:t>rimes, </a:t>
            </a:r>
            <a:r>
              <a:rPr dirty="0" sz="2200" spc="-85">
                <a:latin typeface="Arial"/>
                <a:cs typeface="Arial"/>
              </a:rPr>
              <a:t>il </a:t>
            </a:r>
            <a:r>
              <a:rPr dirty="0" sz="2200" spc="-10">
                <a:latin typeface="Arial"/>
                <a:cs typeface="Arial"/>
              </a:rPr>
              <a:t>faut </a:t>
            </a:r>
            <a:r>
              <a:rPr dirty="0" sz="2200" spc="-280">
                <a:latin typeface="Arial"/>
                <a:cs typeface="Arial"/>
              </a:rPr>
              <a:t>que </a:t>
            </a:r>
            <a:r>
              <a:rPr dirty="0" sz="2200" spc="-180">
                <a:latin typeface="Arial"/>
                <a:cs typeface="Arial"/>
              </a:rPr>
              <a:t>la </a:t>
            </a:r>
            <a:r>
              <a:rPr dirty="0" sz="2200" spc="-25">
                <a:latin typeface="Arial"/>
                <a:cs typeface="Arial"/>
              </a:rPr>
              <a:t>fin </a:t>
            </a:r>
            <a:r>
              <a:rPr dirty="0" sz="2200" spc="-260">
                <a:latin typeface="Arial"/>
                <a:cs typeface="Arial"/>
              </a:rPr>
              <a:t>des  </a:t>
            </a:r>
            <a:r>
              <a:rPr dirty="0" sz="2200" spc="-190">
                <a:latin typeface="Arial"/>
                <a:cs typeface="Arial"/>
              </a:rPr>
              <a:t>mots </a:t>
            </a:r>
            <a:r>
              <a:rPr dirty="0" sz="2200" spc="-254">
                <a:latin typeface="Arial"/>
                <a:cs typeface="Arial"/>
              </a:rPr>
              <a:t>se  </a:t>
            </a:r>
            <a:r>
              <a:rPr dirty="0" sz="2200" spc="-195">
                <a:latin typeface="Arial"/>
                <a:cs typeface="Arial"/>
              </a:rPr>
              <a:t>ressemblent  </a:t>
            </a:r>
            <a:r>
              <a:rPr dirty="0" sz="2200" spc="-280">
                <a:latin typeface="Arial"/>
                <a:cs typeface="Arial"/>
              </a:rPr>
              <a:t>quand  </a:t>
            </a:r>
            <a:r>
              <a:rPr dirty="0" sz="2200" spc="-195">
                <a:latin typeface="Arial"/>
                <a:cs typeface="Arial"/>
              </a:rPr>
              <a:t>je  </a:t>
            </a:r>
            <a:r>
              <a:rPr dirty="0" sz="2200" spc="-204">
                <a:latin typeface="Arial"/>
                <a:cs typeface="Arial"/>
              </a:rPr>
              <a:t>les</a:t>
            </a:r>
            <a:r>
              <a:rPr dirty="0" sz="2200" spc="-285">
                <a:latin typeface="Arial"/>
                <a:cs typeface="Arial"/>
              </a:rPr>
              <a:t> </a:t>
            </a:r>
            <a:r>
              <a:rPr dirty="0" sz="2200" spc="-200">
                <a:latin typeface="Arial"/>
                <a:cs typeface="Arial"/>
              </a:rPr>
              <a:t>écoute.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0090" y="2159000"/>
            <a:ext cx="1440180" cy="1728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9409" y="4335779"/>
            <a:ext cx="4395470" cy="2791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18200" y="1592580"/>
            <a:ext cx="1200150" cy="1200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926069" y="3816350"/>
            <a:ext cx="929640" cy="9296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694930" y="2726689"/>
            <a:ext cx="1160779" cy="11607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408420" y="4254500"/>
            <a:ext cx="929640" cy="9296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96050" y="2967989"/>
            <a:ext cx="1041400" cy="1041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069580" y="1583689"/>
            <a:ext cx="929640" cy="9296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574040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</a:t>
            </a:r>
            <a:r>
              <a:rPr dirty="0" sz="1800" spc="-80">
                <a:latin typeface="Lucida Sans"/>
                <a:cs typeface="Lucida Sans"/>
              </a:rPr>
              <a:t> </a:t>
            </a:r>
            <a:r>
              <a:rPr dirty="0" sz="1800" spc="409" b="1">
                <a:latin typeface="Times New Roman"/>
                <a:cs typeface="Times New Roman"/>
              </a:rPr>
              <a:t>Lespipelettes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2480" y="1295400"/>
            <a:ext cx="3914140" cy="2919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92480" y="4732020"/>
            <a:ext cx="3765550" cy="2324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834890">
              <a:lnSpc>
                <a:spcPct val="100000"/>
              </a:lnSpc>
            </a:pPr>
            <a:r>
              <a:rPr dirty="0"/>
              <a:t>A </a:t>
            </a:r>
            <a:r>
              <a:rPr dirty="0" spc="-5"/>
              <a:t>quoi ça sert </a:t>
            </a:r>
            <a:r>
              <a:rPr dirty="0"/>
              <a:t>un </a:t>
            </a:r>
            <a:r>
              <a:rPr dirty="0" spc="-5"/>
              <a:t>poème</a:t>
            </a:r>
            <a:r>
              <a:rPr dirty="0" spc="-95"/>
              <a:t> </a:t>
            </a:r>
            <a:r>
              <a:rPr dirty="0"/>
              <a:t>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189979" y="1308887"/>
            <a:ext cx="2808605" cy="5889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9539" marR="121285" indent="-1270">
              <a:lnSpc>
                <a:spcPct val="114100"/>
              </a:lnSpc>
            </a:pPr>
            <a:r>
              <a:rPr dirty="0" sz="1500" spc="45">
                <a:latin typeface="Arial"/>
                <a:cs typeface="Arial"/>
              </a:rPr>
              <a:t>A </a:t>
            </a:r>
            <a:r>
              <a:rPr dirty="0" sz="1500" spc="65">
                <a:latin typeface="Arial"/>
                <a:cs typeface="Arial"/>
              </a:rPr>
              <a:t>quoi </a:t>
            </a:r>
            <a:r>
              <a:rPr dirty="0" sz="1500" spc="-20">
                <a:latin typeface="Arial"/>
                <a:cs typeface="Arial"/>
              </a:rPr>
              <a:t>ça </a:t>
            </a:r>
            <a:r>
              <a:rPr dirty="0" sz="1500">
                <a:latin typeface="Arial"/>
                <a:cs typeface="Arial"/>
              </a:rPr>
              <a:t>sert, </a:t>
            </a:r>
            <a:r>
              <a:rPr dirty="0" sz="1500" spc="30">
                <a:latin typeface="Arial"/>
                <a:cs typeface="Arial"/>
              </a:rPr>
              <a:t>un poème?  </a:t>
            </a:r>
            <a:r>
              <a:rPr dirty="0" sz="1500" spc="-30">
                <a:latin typeface="Arial"/>
                <a:cs typeface="Arial"/>
              </a:rPr>
              <a:t>Ca </a:t>
            </a:r>
            <a:r>
              <a:rPr dirty="0" sz="1500" spc="5">
                <a:latin typeface="Arial"/>
                <a:cs typeface="Arial"/>
              </a:rPr>
              <a:t>sert </a:t>
            </a:r>
            <a:r>
              <a:rPr dirty="0" sz="1500" spc="-35">
                <a:latin typeface="Arial"/>
                <a:cs typeface="Arial"/>
              </a:rPr>
              <a:t>à </a:t>
            </a:r>
            <a:r>
              <a:rPr dirty="0" sz="1500" spc="40">
                <a:latin typeface="Arial"/>
                <a:cs typeface="Arial"/>
              </a:rPr>
              <a:t>jouer </a:t>
            </a:r>
            <a:r>
              <a:rPr dirty="0" sz="1500" spc="15">
                <a:latin typeface="Arial"/>
                <a:cs typeface="Arial"/>
              </a:rPr>
              <a:t>des </a:t>
            </a:r>
            <a:r>
              <a:rPr dirty="0" sz="1500" spc="30">
                <a:latin typeface="Arial"/>
                <a:cs typeface="Arial"/>
              </a:rPr>
              <a:t>mots  </a:t>
            </a:r>
            <a:r>
              <a:rPr dirty="0" sz="1500" spc="45">
                <a:latin typeface="Arial"/>
                <a:cs typeface="Arial"/>
              </a:rPr>
              <a:t>comme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55">
                <a:latin typeface="Arial"/>
                <a:cs typeface="Arial"/>
              </a:rPr>
              <a:t>on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45">
                <a:latin typeface="Arial"/>
                <a:cs typeface="Arial"/>
              </a:rPr>
              <a:t>joue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70">
                <a:latin typeface="Arial"/>
                <a:cs typeface="Arial"/>
              </a:rPr>
              <a:t>de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la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25">
                <a:latin typeface="Arial"/>
                <a:cs typeface="Arial"/>
              </a:rPr>
              <a:t>guitare,  </a:t>
            </a:r>
            <a:r>
              <a:rPr dirty="0" sz="1500" spc="65">
                <a:latin typeface="Arial"/>
                <a:cs typeface="Arial"/>
              </a:rPr>
              <a:t>de</a:t>
            </a:r>
            <a:r>
              <a:rPr dirty="0" sz="1500" spc="-65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la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125">
                <a:latin typeface="Arial"/>
                <a:cs typeface="Arial"/>
              </a:rPr>
              <a:t>fûte</a:t>
            </a:r>
            <a:r>
              <a:rPr dirty="0" sz="1500" spc="-65">
                <a:latin typeface="Arial"/>
                <a:cs typeface="Arial"/>
              </a:rPr>
              <a:t> </a:t>
            </a:r>
            <a:r>
              <a:rPr dirty="0" sz="1500" spc="55">
                <a:latin typeface="Arial"/>
                <a:cs typeface="Arial"/>
              </a:rPr>
              <a:t>ou</a:t>
            </a:r>
            <a:r>
              <a:rPr dirty="0" sz="1500" spc="-65">
                <a:latin typeface="Arial"/>
                <a:cs typeface="Arial"/>
              </a:rPr>
              <a:t> </a:t>
            </a:r>
            <a:r>
              <a:rPr dirty="0" sz="1500" spc="75">
                <a:latin typeface="Arial"/>
                <a:cs typeface="Arial"/>
              </a:rPr>
              <a:t>du</a:t>
            </a:r>
            <a:r>
              <a:rPr dirty="0" sz="1500" spc="-65">
                <a:latin typeface="Arial"/>
                <a:cs typeface="Arial"/>
              </a:rPr>
              <a:t> </a:t>
            </a:r>
            <a:r>
              <a:rPr dirty="0" sz="1500" spc="35">
                <a:latin typeface="Arial"/>
                <a:cs typeface="Arial"/>
              </a:rPr>
              <a:t>piano.</a:t>
            </a:r>
            <a:endParaRPr sz="1500">
              <a:latin typeface="Arial"/>
              <a:cs typeface="Arial"/>
            </a:endParaRPr>
          </a:p>
          <a:p>
            <a:pPr marL="12700" marR="5080" indent="519430">
              <a:lnSpc>
                <a:spcPct val="113900"/>
              </a:lnSpc>
            </a:pPr>
            <a:r>
              <a:rPr dirty="0" sz="1500" spc="-30">
                <a:latin typeface="Arial"/>
                <a:cs typeface="Arial"/>
              </a:rPr>
              <a:t>Ca </a:t>
            </a:r>
            <a:r>
              <a:rPr dirty="0" sz="1500" spc="5">
                <a:latin typeface="Arial"/>
                <a:cs typeface="Arial"/>
              </a:rPr>
              <a:t>sert </a:t>
            </a:r>
            <a:r>
              <a:rPr dirty="0" sz="1500" spc="-35">
                <a:latin typeface="Arial"/>
                <a:cs typeface="Arial"/>
              </a:rPr>
              <a:t>à </a:t>
            </a:r>
            <a:r>
              <a:rPr dirty="0" sz="1500" spc="15">
                <a:latin typeface="Arial"/>
                <a:cs typeface="Arial"/>
              </a:rPr>
              <a:t>faire </a:t>
            </a:r>
            <a:r>
              <a:rPr dirty="0" sz="1500">
                <a:latin typeface="Arial"/>
                <a:cs typeface="Arial"/>
              </a:rPr>
              <a:t>savoir  </a:t>
            </a:r>
            <a:r>
              <a:rPr dirty="0" sz="1500" spc="70">
                <a:latin typeface="Arial"/>
                <a:cs typeface="Arial"/>
              </a:rPr>
              <a:t>qu'on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est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 spc="35">
                <a:latin typeface="Arial"/>
                <a:cs typeface="Arial"/>
              </a:rPr>
              <a:t>gai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 spc="55">
                <a:latin typeface="Arial"/>
                <a:cs typeface="Arial"/>
              </a:rPr>
              <a:t>ou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 spc="70">
                <a:latin typeface="Arial"/>
                <a:cs typeface="Arial"/>
              </a:rPr>
              <a:t>qu'on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est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 spc="10">
                <a:latin typeface="Arial"/>
                <a:cs typeface="Arial"/>
              </a:rPr>
              <a:t>triste,</a:t>
            </a:r>
            <a:endParaRPr sz="1500">
              <a:latin typeface="Arial"/>
              <a:cs typeface="Arial"/>
            </a:endParaRPr>
          </a:p>
          <a:p>
            <a:pPr algn="ctr" marL="83820" marR="74930" indent="635">
              <a:lnSpc>
                <a:spcPct val="113900"/>
              </a:lnSpc>
            </a:pPr>
            <a:r>
              <a:rPr dirty="0" sz="1500" spc="50">
                <a:latin typeface="Arial"/>
                <a:cs typeface="Arial"/>
              </a:rPr>
              <a:t>ou bien </a:t>
            </a:r>
            <a:r>
              <a:rPr dirty="0" sz="1500" spc="55">
                <a:latin typeface="Arial"/>
                <a:cs typeface="Arial"/>
              </a:rPr>
              <a:t>d'humeur </a:t>
            </a:r>
            <a:r>
              <a:rPr dirty="0" sz="1500" spc="-5">
                <a:latin typeface="Arial"/>
                <a:cs typeface="Arial"/>
              </a:rPr>
              <a:t>fantaisiste.  </a:t>
            </a:r>
            <a:r>
              <a:rPr dirty="0" sz="1500" spc="-30">
                <a:latin typeface="Arial"/>
                <a:cs typeface="Arial"/>
              </a:rPr>
              <a:t>Ca </a:t>
            </a:r>
            <a:r>
              <a:rPr dirty="0" sz="1500" spc="30">
                <a:latin typeface="Arial"/>
                <a:cs typeface="Arial"/>
              </a:rPr>
              <a:t>remplace </a:t>
            </a:r>
            <a:r>
              <a:rPr dirty="0" sz="1500" spc="35">
                <a:latin typeface="Arial"/>
                <a:cs typeface="Arial"/>
              </a:rPr>
              <a:t>quelques</a:t>
            </a:r>
            <a:r>
              <a:rPr dirty="0" sz="1500" spc="-14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larmes,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59"/>
              </a:spcBef>
            </a:pPr>
            <a:r>
              <a:rPr dirty="0" sz="1500" spc="-25">
                <a:latin typeface="Arial"/>
                <a:cs typeface="Arial"/>
              </a:rPr>
              <a:t>ça </a:t>
            </a:r>
            <a:r>
              <a:rPr dirty="0" sz="1500" spc="20">
                <a:latin typeface="Arial"/>
                <a:cs typeface="Arial"/>
              </a:rPr>
              <a:t>fait </a:t>
            </a:r>
            <a:r>
              <a:rPr dirty="0" sz="1500" spc="35">
                <a:latin typeface="Arial"/>
                <a:cs typeface="Arial"/>
              </a:rPr>
              <a:t>rire </a:t>
            </a:r>
            <a:r>
              <a:rPr dirty="0" sz="1500" spc="50">
                <a:latin typeface="Arial"/>
                <a:cs typeface="Arial"/>
              </a:rPr>
              <a:t>ou</a:t>
            </a:r>
            <a:r>
              <a:rPr dirty="0" sz="1500" spc="-275">
                <a:latin typeface="Arial"/>
                <a:cs typeface="Arial"/>
              </a:rPr>
              <a:t> </a:t>
            </a:r>
            <a:r>
              <a:rPr dirty="0" sz="1500" spc="-20">
                <a:latin typeface="Arial"/>
                <a:cs typeface="Arial"/>
              </a:rPr>
              <a:t>ça </a:t>
            </a:r>
            <a:r>
              <a:rPr dirty="0" sz="1500" spc="10">
                <a:latin typeface="Arial"/>
                <a:cs typeface="Arial"/>
              </a:rPr>
              <a:t>désarme.</a:t>
            </a:r>
            <a:endParaRPr sz="1500">
              <a:latin typeface="Arial"/>
              <a:cs typeface="Arial"/>
            </a:endParaRPr>
          </a:p>
          <a:p>
            <a:pPr marL="240029" marR="231140" indent="193040">
              <a:lnSpc>
                <a:spcPct val="113900"/>
              </a:lnSpc>
            </a:pPr>
            <a:r>
              <a:rPr dirty="0" sz="1500" spc="-30">
                <a:latin typeface="Arial"/>
                <a:cs typeface="Arial"/>
              </a:rPr>
              <a:t>Ca </a:t>
            </a:r>
            <a:r>
              <a:rPr dirty="0" sz="1500" spc="5">
                <a:latin typeface="Arial"/>
                <a:cs typeface="Arial"/>
              </a:rPr>
              <a:t>sert </a:t>
            </a:r>
            <a:r>
              <a:rPr dirty="0" sz="1500" spc="-35">
                <a:latin typeface="Arial"/>
                <a:cs typeface="Arial"/>
              </a:rPr>
              <a:t>à </a:t>
            </a:r>
            <a:r>
              <a:rPr dirty="0" sz="1500" spc="35">
                <a:latin typeface="Arial"/>
                <a:cs typeface="Arial"/>
              </a:rPr>
              <a:t>parler </a:t>
            </a:r>
            <a:r>
              <a:rPr dirty="0" sz="1500" spc="70">
                <a:latin typeface="Arial"/>
                <a:cs typeface="Arial"/>
              </a:rPr>
              <a:t>de </a:t>
            </a:r>
            <a:r>
              <a:rPr dirty="0" sz="1500">
                <a:latin typeface="Arial"/>
                <a:cs typeface="Arial"/>
              </a:rPr>
              <a:t>soi,  </a:t>
            </a:r>
            <a:r>
              <a:rPr dirty="0" sz="1500" spc="50">
                <a:latin typeface="Arial"/>
                <a:cs typeface="Arial"/>
              </a:rPr>
              <a:t>ou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50">
                <a:latin typeface="Arial"/>
                <a:cs typeface="Arial"/>
              </a:rPr>
              <a:t>bien</a:t>
            </a:r>
            <a:r>
              <a:rPr dirty="0" sz="1500" spc="-65">
                <a:latin typeface="Arial"/>
                <a:cs typeface="Arial"/>
              </a:rPr>
              <a:t> </a:t>
            </a:r>
            <a:r>
              <a:rPr dirty="0" sz="1500" spc="70">
                <a:latin typeface="Arial"/>
                <a:cs typeface="Arial"/>
              </a:rPr>
              <a:t>de</a:t>
            </a:r>
            <a:r>
              <a:rPr dirty="0" sz="1500" spc="-65">
                <a:latin typeface="Arial"/>
                <a:cs typeface="Arial"/>
              </a:rPr>
              <a:t> </a:t>
            </a:r>
            <a:r>
              <a:rPr dirty="0" sz="1500" spc="60">
                <a:latin typeface="Arial"/>
                <a:cs typeface="Arial"/>
              </a:rPr>
              <a:t>n'importe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 spc="45">
                <a:latin typeface="Arial"/>
                <a:cs typeface="Arial"/>
              </a:rPr>
              <a:t>quoi.  </a:t>
            </a:r>
            <a:r>
              <a:rPr dirty="0" sz="1500" spc="15">
                <a:latin typeface="Arial"/>
                <a:cs typeface="Arial"/>
              </a:rPr>
              <a:t>C'est </a:t>
            </a:r>
            <a:r>
              <a:rPr dirty="0" sz="1500" spc="30">
                <a:latin typeface="Arial"/>
                <a:cs typeface="Arial"/>
              </a:rPr>
              <a:t>un </a:t>
            </a:r>
            <a:r>
              <a:rPr dirty="0" sz="1500" spc="20">
                <a:latin typeface="Arial"/>
                <a:cs typeface="Arial"/>
              </a:rPr>
              <a:t>voyage</a:t>
            </a:r>
            <a:r>
              <a:rPr dirty="0" sz="1500" spc="-204">
                <a:latin typeface="Arial"/>
                <a:cs typeface="Arial"/>
              </a:rPr>
              <a:t> </a:t>
            </a:r>
            <a:r>
              <a:rPr dirty="0" sz="1500" spc="25">
                <a:latin typeface="Arial"/>
                <a:cs typeface="Arial"/>
              </a:rPr>
              <a:t>intérieur,</a:t>
            </a:r>
            <a:endParaRPr sz="15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259"/>
              </a:spcBef>
            </a:pPr>
            <a:r>
              <a:rPr dirty="0" sz="1500" spc="30">
                <a:latin typeface="Arial"/>
                <a:cs typeface="Arial"/>
              </a:rPr>
              <a:t>un </a:t>
            </a:r>
            <a:r>
              <a:rPr dirty="0" sz="1500" spc="35">
                <a:latin typeface="Arial"/>
                <a:cs typeface="Arial"/>
              </a:rPr>
              <a:t>moyen </a:t>
            </a:r>
            <a:r>
              <a:rPr dirty="0" sz="1500" spc="50">
                <a:latin typeface="Arial"/>
                <a:cs typeface="Arial"/>
              </a:rPr>
              <a:t>d'ouvrir</a:t>
            </a:r>
            <a:r>
              <a:rPr dirty="0" sz="1500" spc="-275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son </a:t>
            </a:r>
            <a:r>
              <a:rPr dirty="0" sz="1500" spc="20">
                <a:latin typeface="Arial"/>
                <a:cs typeface="Arial"/>
              </a:rPr>
              <a:t>coeur.</a:t>
            </a:r>
            <a:endParaRPr sz="1500">
              <a:latin typeface="Arial"/>
              <a:cs typeface="Arial"/>
            </a:endParaRPr>
          </a:p>
          <a:p>
            <a:pPr algn="ctr" marL="134620" marR="127635" indent="-635">
              <a:lnSpc>
                <a:spcPct val="113900"/>
              </a:lnSpc>
            </a:pPr>
            <a:r>
              <a:rPr dirty="0" sz="1500" spc="45">
                <a:latin typeface="Arial"/>
                <a:cs typeface="Arial"/>
              </a:rPr>
              <a:t>A </a:t>
            </a:r>
            <a:r>
              <a:rPr dirty="0" sz="1500" spc="65">
                <a:latin typeface="Arial"/>
                <a:cs typeface="Arial"/>
              </a:rPr>
              <a:t>quoi </a:t>
            </a:r>
            <a:r>
              <a:rPr dirty="0" sz="1500" spc="-20">
                <a:latin typeface="Arial"/>
                <a:cs typeface="Arial"/>
              </a:rPr>
              <a:t>ça </a:t>
            </a:r>
            <a:r>
              <a:rPr dirty="0" sz="1500">
                <a:latin typeface="Arial"/>
                <a:cs typeface="Arial"/>
              </a:rPr>
              <a:t>sert, </a:t>
            </a:r>
            <a:r>
              <a:rPr dirty="0" sz="1500" spc="30">
                <a:latin typeface="Arial"/>
                <a:cs typeface="Arial"/>
              </a:rPr>
              <a:t>un poème?  </a:t>
            </a:r>
            <a:r>
              <a:rPr dirty="0" sz="1500" spc="35">
                <a:latin typeface="Arial"/>
                <a:cs typeface="Arial"/>
              </a:rPr>
              <a:t>Au </a:t>
            </a:r>
            <a:r>
              <a:rPr dirty="0" sz="1500" spc="45">
                <a:latin typeface="Arial"/>
                <a:cs typeface="Arial"/>
              </a:rPr>
              <a:t>fond, </a:t>
            </a:r>
            <a:r>
              <a:rPr dirty="0" sz="1500" spc="-20">
                <a:latin typeface="Arial"/>
                <a:cs typeface="Arial"/>
              </a:rPr>
              <a:t>ça </a:t>
            </a:r>
            <a:r>
              <a:rPr dirty="0" sz="1500" spc="25">
                <a:latin typeface="Arial"/>
                <a:cs typeface="Arial"/>
              </a:rPr>
              <a:t>ne </a:t>
            </a:r>
            <a:r>
              <a:rPr dirty="0" sz="1500" spc="5">
                <a:latin typeface="Arial"/>
                <a:cs typeface="Arial"/>
              </a:rPr>
              <a:t>sert </a:t>
            </a:r>
            <a:r>
              <a:rPr dirty="0" sz="1500" spc="-35">
                <a:latin typeface="Arial"/>
                <a:cs typeface="Arial"/>
              </a:rPr>
              <a:t>à </a:t>
            </a:r>
            <a:r>
              <a:rPr dirty="0" sz="1500" spc="20">
                <a:latin typeface="Arial"/>
                <a:cs typeface="Arial"/>
              </a:rPr>
              <a:t>rien,  </a:t>
            </a:r>
            <a:r>
              <a:rPr dirty="0" sz="1500" spc="-5">
                <a:latin typeface="Arial"/>
                <a:cs typeface="Arial"/>
              </a:rPr>
              <a:t>mais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 spc="-20">
                <a:latin typeface="Arial"/>
                <a:cs typeface="Arial"/>
              </a:rPr>
              <a:t>ça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50">
                <a:latin typeface="Arial"/>
                <a:cs typeface="Arial"/>
              </a:rPr>
              <a:t>rend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la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10">
                <a:latin typeface="Arial"/>
                <a:cs typeface="Arial"/>
              </a:rPr>
              <a:t>vie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25">
                <a:latin typeface="Arial"/>
                <a:cs typeface="Arial"/>
              </a:rPr>
              <a:t>plus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 spc="35">
                <a:latin typeface="Arial"/>
                <a:cs typeface="Arial"/>
              </a:rPr>
              <a:t>belle,</a:t>
            </a:r>
            <a:endParaRPr sz="1500">
              <a:latin typeface="Arial"/>
              <a:cs typeface="Arial"/>
            </a:endParaRPr>
          </a:p>
          <a:p>
            <a:pPr algn="ctr" marL="153670" marR="144780">
              <a:lnSpc>
                <a:spcPct val="113900"/>
              </a:lnSpc>
              <a:spcBef>
                <a:spcPts val="10"/>
              </a:spcBef>
            </a:pPr>
            <a:r>
              <a:rPr dirty="0" sz="1500" spc="45">
                <a:latin typeface="Arial"/>
                <a:cs typeface="Arial"/>
              </a:rPr>
              <a:t>comme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30">
                <a:latin typeface="Arial"/>
                <a:cs typeface="Arial"/>
              </a:rPr>
              <a:t>un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 spc="50">
                <a:latin typeface="Arial"/>
                <a:cs typeface="Arial"/>
              </a:rPr>
              <a:t>tour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 spc="65">
                <a:latin typeface="Arial"/>
                <a:cs typeface="Arial"/>
              </a:rPr>
              <a:t>de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25">
                <a:latin typeface="Arial"/>
                <a:cs typeface="Arial"/>
              </a:rPr>
              <a:t>magicien,  </a:t>
            </a:r>
            <a:r>
              <a:rPr dirty="0" sz="1500" spc="30">
                <a:latin typeface="Arial"/>
                <a:cs typeface="Arial"/>
              </a:rPr>
              <a:t>un </a:t>
            </a:r>
            <a:r>
              <a:rPr dirty="0" sz="1500" spc="15">
                <a:latin typeface="Arial"/>
                <a:cs typeface="Arial"/>
              </a:rPr>
              <a:t>sourire, </a:t>
            </a:r>
            <a:r>
              <a:rPr dirty="0" sz="1500" spc="30">
                <a:latin typeface="Arial"/>
                <a:cs typeface="Arial"/>
              </a:rPr>
              <a:t>un</a:t>
            </a:r>
            <a:r>
              <a:rPr dirty="0" sz="1500" spc="-204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arc-en-ciel.</a:t>
            </a:r>
            <a:endParaRPr sz="1500">
              <a:latin typeface="Arial"/>
              <a:cs typeface="Arial"/>
            </a:endParaRPr>
          </a:p>
          <a:p>
            <a:pPr algn="ctr" marL="262890" marR="255270" indent="-635">
              <a:lnSpc>
                <a:spcPct val="113900"/>
              </a:lnSpc>
            </a:pPr>
            <a:r>
              <a:rPr dirty="0" sz="1500" spc="45">
                <a:latin typeface="Arial"/>
                <a:cs typeface="Arial"/>
              </a:rPr>
              <a:t>A</a:t>
            </a:r>
            <a:r>
              <a:rPr dirty="0" sz="1500" spc="-65">
                <a:latin typeface="Arial"/>
                <a:cs typeface="Arial"/>
              </a:rPr>
              <a:t> </a:t>
            </a:r>
            <a:r>
              <a:rPr dirty="0" sz="1500" spc="65">
                <a:latin typeface="Arial"/>
                <a:cs typeface="Arial"/>
              </a:rPr>
              <a:t>quoi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-20">
                <a:latin typeface="Arial"/>
                <a:cs typeface="Arial"/>
              </a:rPr>
              <a:t>ça</a:t>
            </a:r>
            <a:r>
              <a:rPr dirty="0" sz="1500" spc="-6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sert,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 spc="30">
                <a:latin typeface="Arial"/>
                <a:cs typeface="Arial"/>
              </a:rPr>
              <a:t>un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 spc="30">
                <a:latin typeface="Arial"/>
                <a:cs typeface="Arial"/>
              </a:rPr>
              <a:t>poème?  </a:t>
            </a:r>
            <a:r>
              <a:rPr dirty="0" sz="1500" spc="-30">
                <a:latin typeface="Arial"/>
                <a:cs typeface="Arial"/>
              </a:rPr>
              <a:t>Ca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sert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 spc="-35">
                <a:latin typeface="Arial"/>
                <a:cs typeface="Arial"/>
              </a:rPr>
              <a:t>à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 spc="50">
                <a:latin typeface="Arial"/>
                <a:cs typeface="Arial"/>
              </a:rPr>
              <a:t>dire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 spc="75">
                <a:latin typeface="Arial"/>
                <a:cs typeface="Arial"/>
              </a:rPr>
              <a:t>"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Je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 spc="40">
                <a:latin typeface="Arial"/>
                <a:cs typeface="Arial"/>
              </a:rPr>
              <a:t>t'aime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 spc="20">
                <a:latin typeface="Arial"/>
                <a:cs typeface="Arial"/>
              </a:rPr>
              <a:t>".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algn="ctr" marL="22860">
              <a:lnSpc>
                <a:spcPct val="100000"/>
              </a:lnSpc>
              <a:tabLst>
                <a:tab pos="1422400" algn="l"/>
              </a:tabLst>
            </a:pPr>
            <a:r>
              <a:rPr dirty="0" sz="2400" spc="25">
                <a:latin typeface="Arial"/>
                <a:cs typeface="Arial"/>
              </a:rPr>
              <a:t>Henriette	</a:t>
            </a:r>
            <a:r>
              <a:rPr dirty="0" sz="2400" spc="310">
                <a:latin typeface="Arial"/>
                <a:cs typeface="Arial"/>
              </a:rPr>
              <a:t>Major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2017-05-19T09:18:58Z</dcterms:created>
  <dcterms:modified xsi:type="dcterms:W3CDTF">2017-05-19T09:18:58Z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2017-05-19T00:00:00Z</vt:filetime>
  </property>
  <property fmtid="{D5CDD505-2E9C-101B-9397-08002B2CF9AE}" pid="3" name="Creator">
    <vt:lpwstr>Impress</vt:lpwstr>
  </property>
  <property fmtid="{D5CDD505-2E9C-101B-9397-08002B2CF9AE}" pid="4" name="LastSaved">
    <vt:filetime>2017-05-19T00:00:00Z</vt:filetime>
  </property>
</Properties>
</file>