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</p:sldIdLst>
  <p:sldSz cx="10083800" cy="7556500"/>
  <p:notesSz cx="100838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40629" y="0"/>
            <a:ext cx="0" cy="7556500"/>
          </a:xfrm>
          <a:custGeom>
            <a:avLst/>
            <a:gdLst/>
            <a:ahLst/>
            <a:cxnLst/>
            <a:rect l="l" t="t" r="r" b="b"/>
            <a:pathLst>
              <a:path w="0" h="7556500">
                <a:moveTo>
                  <a:pt x="0" y="0"/>
                </a:moveTo>
                <a:lnTo>
                  <a:pt x="0" y="7556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0489" y="334009"/>
            <a:ext cx="7322820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737995"/>
            <a:ext cx="907542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409" y="215900"/>
            <a:ext cx="4392930" cy="40005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 lIns="0" tIns="69850" rIns="0" bIns="0" rtlCol="0" vert="horz">
            <a:spAutoFit/>
          </a:bodyPr>
          <a:lstStyle/>
          <a:p>
            <a:pPr marL="829310">
              <a:lnSpc>
                <a:spcPct val="100000"/>
              </a:lnSpc>
              <a:spcBef>
                <a:spcPts val="550"/>
              </a:spcBef>
            </a:pPr>
            <a:r>
              <a:rPr dirty="0" sz="1800" spc="120">
                <a:solidFill>
                  <a:srgbClr val="333333"/>
                </a:solidFill>
                <a:latin typeface="Arial"/>
                <a:cs typeface="Arial"/>
              </a:rPr>
              <a:t>Semaine </a:t>
            </a:r>
            <a:r>
              <a:rPr dirty="0" sz="1800" spc="130">
                <a:solidFill>
                  <a:srgbClr val="333333"/>
                </a:solidFill>
                <a:latin typeface="Arial"/>
                <a:cs typeface="Arial"/>
              </a:rPr>
              <a:t>du </a:t>
            </a:r>
            <a:r>
              <a:rPr dirty="0" sz="1800" spc="-340">
                <a:solidFill>
                  <a:srgbClr val="333333"/>
                </a:solidFill>
                <a:latin typeface="Arial"/>
                <a:cs typeface="Arial"/>
              </a:rPr>
              <a:t>18   </a:t>
            </a:r>
            <a:r>
              <a:rPr dirty="0" sz="1800" spc="105">
                <a:solidFill>
                  <a:srgbClr val="333333"/>
                </a:solidFill>
                <a:latin typeface="Arial"/>
                <a:cs typeface="Arial"/>
              </a:rPr>
              <a:t>Avril</a:t>
            </a:r>
            <a:r>
              <a:rPr dirty="0" sz="1800" spc="-21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333333"/>
                </a:solidFill>
                <a:latin typeface="Arial"/>
                <a:cs typeface="Arial"/>
              </a:rPr>
              <a:t>2017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5200" y="725743"/>
            <a:ext cx="3178175" cy="56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93300"/>
              </a:lnSpc>
            </a:pPr>
            <a:r>
              <a:rPr dirty="0" sz="1300" spc="60">
                <a:latin typeface="Arial"/>
                <a:cs typeface="Arial"/>
              </a:rPr>
              <a:t>PERIODE </a:t>
            </a:r>
            <a:r>
              <a:rPr dirty="0" sz="1300" spc="215">
                <a:latin typeface="Arial"/>
                <a:cs typeface="Arial"/>
              </a:rPr>
              <a:t>5 </a:t>
            </a:r>
            <a:r>
              <a:rPr dirty="0" sz="1300" spc="10">
                <a:latin typeface="Arial"/>
                <a:cs typeface="Arial"/>
              </a:rPr>
              <a:t>:ftars/Avril/ftai/Juin  </a:t>
            </a:r>
            <a:r>
              <a:rPr dirty="0" sz="1300" spc="-35" b="1">
                <a:latin typeface="Arial"/>
                <a:cs typeface="Arial"/>
              </a:rPr>
              <a:t>ftOBILISER </a:t>
            </a:r>
            <a:r>
              <a:rPr dirty="0" sz="1300" spc="-145" b="1">
                <a:latin typeface="Arial"/>
                <a:cs typeface="Arial"/>
              </a:rPr>
              <a:t>LE </a:t>
            </a:r>
            <a:r>
              <a:rPr dirty="0" sz="1300" spc="-160" b="1">
                <a:latin typeface="Arial"/>
                <a:cs typeface="Arial"/>
              </a:rPr>
              <a:t>LANGAGE DANS </a:t>
            </a:r>
            <a:r>
              <a:rPr dirty="0" sz="1300" spc="-170" b="1">
                <a:latin typeface="Arial"/>
                <a:cs typeface="Arial"/>
              </a:rPr>
              <a:t>TOUTES </a:t>
            </a:r>
            <a:r>
              <a:rPr dirty="0" sz="1300" spc="-165" b="1">
                <a:latin typeface="Arial"/>
                <a:cs typeface="Arial"/>
              </a:rPr>
              <a:t>SES  </a:t>
            </a:r>
            <a:r>
              <a:rPr dirty="0" sz="1300" spc="-55" b="1">
                <a:latin typeface="Arial"/>
                <a:cs typeface="Arial"/>
              </a:rPr>
              <a:t>DIftENSIONS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290" y="1304289"/>
            <a:ext cx="4563110" cy="495300"/>
          </a:xfrm>
          <a:prstGeom prst="rect">
            <a:avLst/>
          </a:prstGeom>
          <a:ln w="3175">
            <a:solidFill>
              <a:srgbClr val="7F7F7F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1421765" marR="519430" indent="-829310">
              <a:lnSpc>
                <a:spcPct val="117500"/>
              </a:lnSpc>
              <a:spcBef>
                <a:spcPts val="180"/>
              </a:spcBef>
            </a:pPr>
            <a:r>
              <a:rPr dirty="0" sz="1050" spc="10">
                <a:solidFill>
                  <a:srgbClr val="333333"/>
                </a:solidFill>
                <a:latin typeface="Lucida Sans Unicode"/>
                <a:cs typeface="Lucida Sans Unicode"/>
              </a:rPr>
              <a:t>Pourréussiràl’école,j’agis,jem’exprime,jecomprends  </a:t>
            </a:r>
            <a:r>
              <a:rPr dirty="0" sz="1050" spc="55">
                <a:solidFill>
                  <a:srgbClr val="333333"/>
                </a:solidFill>
                <a:latin typeface="Lucida Sans Unicode"/>
                <a:cs typeface="Lucida Sans Unicode"/>
              </a:rPr>
              <a:t>dansl’atelier</a:t>
            </a:r>
            <a:r>
              <a:rPr dirty="0" sz="1050" spc="55">
                <a:solidFill>
                  <a:srgbClr val="333333"/>
                </a:solidFill>
                <a:latin typeface="Arial"/>
                <a:cs typeface="Arial"/>
              </a:rPr>
              <a:t>LesPipelettes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290" y="1944370"/>
            <a:ext cx="4607560" cy="2159000"/>
          </a:xfrm>
          <a:prstGeom prst="rect">
            <a:avLst/>
          </a:prstGeom>
          <a:ln w="3175">
            <a:solidFill>
              <a:srgbClr val="7F7F7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2321560" marR="294005">
              <a:lnSpc>
                <a:spcPct val="97900"/>
              </a:lnSpc>
              <a:spcBef>
                <a:spcPts val="575"/>
              </a:spcBef>
            </a:pPr>
            <a:r>
              <a:rPr dirty="0" sz="900" spc="-5">
                <a:latin typeface="Trebuchet MS"/>
                <a:cs typeface="Trebuchet MS"/>
              </a:rPr>
              <a:t>La formulation du titre exprime une  invitation (ou incitation) </a:t>
            </a:r>
            <a:r>
              <a:rPr dirty="0" sz="900">
                <a:latin typeface="Trebuchet MS"/>
                <a:cs typeface="Trebuchet MS"/>
              </a:rPr>
              <a:t>à </a:t>
            </a:r>
            <a:r>
              <a:rPr dirty="0" sz="900" spc="-5">
                <a:latin typeface="Trebuchet MS"/>
                <a:cs typeface="Trebuchet MS"/>
              </a:rPr>
              <a:t>écouter la  musique. Pourtant rien de proprement  sonore n’apparaît dans les pages du  livre. </a:t>
            </a:r>
            <a:r>
              <a:rPr dirty="0" sz="900">
                <a:latin typeface="Trebuchet MS"/>
                <a:cs typeface="Trebuchet MS"/>
              </a:rPr>
              <a:t>Au </a:t>
            </a:r>
            <a:r>
              <a:rPr dirty="0" sz="900" spc="-5">
                <a:latin typeface="Trebuchet MS"/>
                <a:cs typeface="Trebuchet MS"/>
              </a:rPr>
              <a:t>contraire, ce sont plutôt des  manifestations silencieuses de la  nature: des nuages qui flottent dans  l’air, la lune </a:t>
            </a:r>
            <a:r>
              <a:rPr dirty="0" sz="900">
                <a:latin typeface="Trebuchet MS"/>
                <a:cs typeface="Trebuchet MS"/>
              </a:rPr>
              <a:t>qui </a:t>
            </a:r>
            <a:r>
              <a:rPr dirty="0" sz="900" spc="-5">
                <a:latin typeface="Trebuchet MS"/>
                <a:cs typeface="Trebuchet MS"/>
              </a:rPr>
              <a:t>croît et décroît, des  flammes </a:t>
            </a:r>
            <a:r>
              <a:rPr dirty="0" sz="900">
                <a:latin typeface="Trebuchet MS"/>
                <a:cs typeface="Trebuchet MS"/>
              </a:rPr>
              <a:t>qui </a:t>
            </a:r>
            <a:r>
              <a:rPr dirty="0" sz="900" spc="-5">
                <a:latin typeface="Trebuchet MS"/>
                <a:cs typeface="Trebuchet MS"/>
              </a:rPr>
              <a:t>vacillent, </a:t>
            </a:r>
            <a:r>
              <a:rPr dirty="0" sz="900">
                <a:latin typeface="Trebuchet MS"/>
                <a:cs typeface="Trebuchet MS"/>
              </a:rPr>
              <a:t>des </a:t>
            </a:r>
            <a:r>
              <a:rPr dirty="0" sz="900" spc="-5">
                <a:latin typeface="Trebuchet MS"/>
                <a:cs typeface="Trebuchet MS"/>
              </a:rPr>
              <a:t>fleurs </a:t>
            </a:r>
            <a:r>
              <a:rPr dirty="0" sz="900">
                <a:latin typeface="Trebuchet MS"/>
                <a:cs typeface="Trebuchet MS"/>
              </a:rPr>
              <a:t>qui  </a:t>
            </a:r>
            <a:r>
              <a:rPr dirty="0" sz="900" spc="-5">
                <a:latin typeface="Trebuchet MS"/>
                <a:cs typeface="Trebuchet MS"/>
              </a:rPr>
              <a:t>s’ouvrent, </a:t>
            </a:r>
            <a:r>
              <a:rPr dirty="0" sz="900">
                <a:latin typeface="Trebuchet MS"/>
                <a:cs typeface="Trebuchet MS"/>
              </a:rPr>
              <a:t>des </a:t>
            </a:r>
            <a:r>
              <a:rPr dirty="0" sz="900" spc="-5">
                <a:latin typeface="Trebuchet MS"/>
                <a:cs typeface="Trebuchet MS"/>
              </a:rPr>
              <a:t>papillons qui dansent  etc.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965700">
              <a:lnSpc>
                <a:spcPct val="100000"/>
              </a:lnSpc>
            </a:pPr>
            <a:r>
              <a:rPr dirty="0" spc="-459"/>
              <a:t>A   </a:t>
            </a:r>
            <a:r>
              <a:rPr dirty="0" spc="-305"/>
              <a:t>l'ecole</a:t>
            </a:r>
            <a:r>
              <a:rPr dirty="0" sz="1800" spc="-305">
                <a:latin typeface="Gill Sans MT Condensed"/>
                <a:cs typeface="Gill Sans MT Condensed"/>
              </a:rPr>
              <a:t>,</a:t>
            </a:r>
            <a:r>
              <a:rPr dirty="0" sz="1800" spc="-75">
                <a:latin typeface="Gill Sans MT Condensed"/>
                <a:cs typeface="Gill Sans MT Condensed"/>
              </a:rPr>
              <a:t> </a:t>
            </a:r>
            <a:r>
              <a:rPr dirty="0" sz="3600" spc="-595"/>
              <a:t>j'apprends</a:t>
            </a:r>
            <a:endParaRPr sz="3600">
              <a:latin typeface="Gill Sans MT Condensed"/>
              <a:cs typeface="Gill Sans MT Condense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8809" y="1042670"/>
            <a:ext cx="375348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A communiquer </a:t>
            </a:r>
            <a:r>
              <a:rPr dirty="0" sz="900" spc="-5">
                <a:latin typeface="Arial"/>
                <a:cs typeface="Arial"/>
              </a:rPr>
              <a:t>avec les adultes et </a:t>
            </a:r>
            <a:r>
              <a:rPr dirty="0" sz="900">
                <a:latin typeface="Arial"/>
                <a:cs typeface="Arial"/>
              </a:rPr>
              <a:t>les </a:t>
            </a:r>
            <a:r>
              <a:rPr dirty="0" sz="900" spc="-5">
                <a:latin typeface="Arial"/>
                <a:cs typeface="Arial"/>
              </a:rPr>
              <a:t>enfants </a:t>
            </a:r>
            <a:r>
              <a:rPr dirty="0" sz="900">
                <a:latin typeface="Arial"/>
                <a:cs typeface="Arial"/>
              </a:rPr>
              <a:t>en me </a:t>
            </a:r>
            <a:r>
              <a:rPr dirty="0" sz="900" spc="-5">
                <a:latin typeface="Arial"/>
                <a:cs typeface="Arial"/>
              </a:rPr>
              <a:t>faisant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comprendre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700" y="2405379"/>
            <a:ext cx="1684020" cy="1050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81659" y="5143246"/>
            <a:ext cx="558800" cy="423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590"/>
              </a:lnSpc>
            </a:pPr>
            <a:r>
              <a:rPr dirty="0" sz="1400" spc="-5">
                <a:latin typeface="Courier New"/>
                <a:cs typeface="Courier New"/>
              </a:rPr>
              <a:t>Un  micro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9530" y="4625340"/>
            <a:ext cx="2778125" cy="1024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ourier New"/>
                <a:cs typeface="Courier New"/>
              </a:rPr>
              <a:t>A </a:t>
            </a:r>
            <a:r>
              <a:rPr dirty="0" sz="1600" spc="-5">
                <a:latin typeface="Courier New"/>
                <a:cs typeface="Courier New"/>
              </a:rPr>
              <a:t>l'intérieur, il </a:t>
            </a:r>
            <a:r>
              <a:rPr dirty="0" sz="1600">
                <a:latin typeface="Courier New"/>
                <a:cs typeface="Courier New"/>
              </a:rPr>
              <a:t>y a</a:t>
            </a:r>
            <a:r>
              <a:rPr dirty="0" sz="1600" spc="-220">
                <a:latin typeface="Courier New"/>
                <a:cs typeface="Courier New"/>
              </a:rPr>
              <a:t> </a:t>
            </a:r>
            <a:r>
              <a:rPr dirty="0" sz="160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641985">
              <a:lnSpc>
                <a:spcPts val="1635"/>
              </a:lnSpc>
              <a:spcBef>
                <a:spcPts val="860"/>
              </a:spcBef>
              <a:tabLst>
                <a:tab pos="2356485" algn="l"/>
              </a:tabLst>
            </a:pPr>
            <a:r>
              <a:rPr dirty="0" sz="1400" spc="-5">
                <a:latin typeface="Courier New"/>
                <a:cs typeface="Courier New"/>
              </a:rPr>
              <a:t>Les	Un</a:t>
            </a:r>
            <a:endParaRPr sz="1400">
              <a:latin typeface="Courier New"/>
              <a:cs typeface="Courier New"/>
            </a:endParaRPr>
          </a:p>
          <a:p>
            <a:pPr marL="641985" marR="1060450">
              <a:lnSpc>
                <a:spcPts val="1580"/>
              </a:lnSpc>
              <a:spcBef>
                <a:spcPts val="90"/>
              </a:spcBef>
            </a:pPr>
            <a:r>
              <a:rPr dirty="0" sz="1400" spc="-5">
                <a:latin typeface="Courier New"/>
                <a:cs typeface="Courier New"/>
              </a:rPr>
              <a:t>lettres</a:t>
            </a:r>
            <a:r>
              <a:rPr dirty="0" sz="1400" spc="-10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de  mon</a:t>
            </a:r>
            <a:r>
              <a:rPr dirty="0" sz="1400" spc="-95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prénom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3950" y="5228082"/>
            <a:ext cx="985519" cy="421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580"/>
              </a:lnSpc>
            </a:pPr>
            <a:r>
              <a:rPr dirty="0" sz="1400" spc="-10">
                <a:latin typeface="Courier New"/>
                <a:cs typeface="Courier New"/>
              </a:rPr>
              <a:t>calepin  </a:t>
            </a:r>
            <a:r>
              <a:rPr dirty="0" sz="1400" spc="-5">
                <a:latin typeface="Courier New"/>
                <a:cs typeface="Courier New"/>
              </a:rPr>
              <a:t>de</a:t>
            </a:r>
            <a:r>
              <a:rPr dirty="0" sz="1400" spc="-100"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poésie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87500" y="4286250"/>
            <a:ext cx="226695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Mon </a:t>
            </a:r>
            <a:r>
              <a:rPr dirty="0" sz="1800">
                <a:latin typeface="Arial"/>
                <a:cs typeface="Arial"/>
              </a:rPr>
              <a:t>sac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d'explorateur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4680" y="5759450"/>
            <a:ext cx="464820" cy="1258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69489" y="6320790"/>
            <a:ext cx="1286510" cy="1235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81810" y="5707379"/>
            <a:ext cx="810260" cy="163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86939" y="5684520"/>
            <a:ext cx="1192530" cy="177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87879" y="6407150"/>
            <a:ext cx="641350" cy="1149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01390" y="5688329"/>
            <a:ext cx="1250950" cy="16852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63590" y="2806700"/>
            <a:ext cx="3352800" cy="3473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67830" y="1370330"/>
            <a:ext cx="2160270" cy="2745740"/>
          </a:xfrm>
          <a:custGeom>
            <a:avLst/>
            <a:gdLst/>
            <a:ahLst/>
            <a:cxnLst/>
            <a:rect l="l" t="t" r="r" b="b"/>
            <a:pathLst>
              <a:path w="2160270" h="2745740">
                <a:moveTo>
                  <a:pt x="359410" y="0"/>
                </a:moveTo>
                <a:lnTo>
                  <a:pt x="292189" y="2738"/>
                </a:lnTo>
                <a:lnTo>
                  <a:pt x="227171" y="10477"/>
                </a:lnTo>
                <a:lnTo>
                  <a:pt x="166439" y="22502"/>
                </a:lnTo>
                <a:lnTo>
                  <a:pt x="112077" y="38099"/>
                </a:lnTo>
                <a:lnTo>
                  <a:pt x="66168" y="56554"/>
                </a:lnTo>
                <a:lnTo>
                  <a:pt x="30797" y="77152"/>
                </a:lnTo>
                <a:lnTo>
                  <a:pt x="0" y="121920"/>
                </a:lnTo>
                <a:lnTo>
                  <a:pt x="0" y="212090"/>
                </a:lnTo>
                <a:lnTo>
                  <a:pt x="0" y="303530"/>
                </a:lnTo>
                <a:lnTo>
                  <a:pt x="0" y="426720"/>
                </a:lnTo>
                <a:lnTo>
                  <a:pt x="0" y="518160"/>
                </a:lnTo>
                <a:lnTo>
                  <a:pt x="0" y="608330"/>
                </a:lnTo>
                <a:lnTo>
                  <a:pt x="8046" y="631070"/>
                </a:lnTo>
                <a:lnTo>
                  <a:pt x="66168" y="673695"/>
                </a:lnTo>
                <a:lnTo>
                  <a:pt x="112077" y="692150"/>
                </a:lnTo>
                <a:lnTo>
                  <a:pt x="166439" y="707747"/>
                </a:lnTo>
                <a:lnTo>
                  <a:pt x="227171" y="719772"/>
                </a:lnTo>
                <a:lnTo>
                  <a:pt x="292189" y="727511"/>
                </a:lnTo>
                <a:lnTo>
                  <a:pt x="359410" y="730250"/>
                </a:lnTo>
                <a:lnTo>
                  <a:pt x="627379" y="730250"/>
                </a:lnTo>
                <a:lnTo>
                  <a:pt x="897890" y="730250"/>
                </a:lnTo>
                <a:lnTo>
                  <a:pt x="1263650" y="730250"/>
                </a:lnTo>
                <a:lnTo>
                  <a:pt x="1595120" y="2745740"/>
                </a:lnTo>
                <a:lnTo>
                  <a:pt x="1800860" y="730250"/>
                </a:lnTo>
                <a:lnTo>
                  <a:pt x="1868080" y="727511"/>
                </a:lnTo>
                <a:lnTo>
                  <a:pt x="1933098" y="719772"/>
                </a:lnTo>
                <a:lnTo>
                  <a:pt x="1993830" y="707747"/>
                </a:lnTo>
                <a:lnTo>
                  <a:pt x="2048192" y="692150"/>
                </a:lnTo>
                <a:lnTo>
                  <a:pt x="2094101" y="673695"/>
                </a:lnTo>
                <a:lnTo>
                  <a:pt x="2129472" y="653097"/>
                </a:lnTo>
                <a:lnTo>
                  <a:pt x="2160270" y="608330"/>
                </a:lnTo>
                <a:lnTo>
                  <a:pt x="2160270" y="518160"/>
                </a:lnTo>
                <a:lnTo>
                  <a:pt x="2160270" y="426720"/>
                </a:lnTo>
                <a:lnTo>
                  <a:pt x="2160270" y="303530"/>
                </a:lnTo>
                <a:lnTo>
                  <a:pt x="2160270" y="212090"/>
                </a:lnTo>
                <a:lnTo>
                  <a:pt x="2160270" y="121920"/>
                </a:lnTo>
                <a:lnTo>
                  <a:pt x="2152223" y="99179"/>
                </a:lnTo>
                <a:lnTo>
                  <a:pt x="2094101" y="56554"/>
                </a:lnTo>
                <a:lnTo>
                  <a:pt x="2048192" y="38100"/>
                </a:lnTo>
                <a:lnTo>
                  <a:pt x="1993830" y="22502"/>
                </a:lnTo>
                <a:lnTo>
                  <a:pt x="1933098" y="10477"/>
                </a:lnTo>
                <a:lnTo>
                  <a:pt x="1868080" y="2738"/>
                </a:lnTo>
                <a:lnTo>
                  <a:pt x="1800860" y="0"/>
                </a:lnTo>
                <a:lnTo>
                  <a:pt x="1532890" y="0"/>
                </a:lnTo>
                <a:lnTo>
                  <a:pt x="1263650" y="0"/>
                </a:lnTo>
                <a:lnTo>
                  <a:pt x="897890" y="0"/>
                </a:lnTo>
                <a:lnTo>
                  <a:pt x="627379" y="0"/>
                </a:lnTo>
                <a:lnTo>
                  <a:pt x="359410" y="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988809" y="1375379"/>
            <a:ext cx="706120" cy="582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68200"/>
              </a:lnSpc>
            </a:pPr>
            <a:r>
              <a:rPr dirty="0" sz="1100" spc="5" i="1">
                <a:latin typeface="Arial"/>
                <a:cs typeface="Arial"/>
              </a:rPr>
              <a:t>Ecoute </a:t>
            </a:r>
            <a:r>
              <a:rPr dirty="0" sz="1100" spc="140" i="1">
                <a:latin typeface="Arial"/>
                <a:cs typeface="Arial"/>
              </a:rPr>
              <a:t>la  </a:t>
            </a:r>
            <a:r>
              <a:rPr dirty="0" sz="1100" spc="20" i="1">
                <a:latin typeface="Arial"/>
                <a:cs typeface="Arial"/>
              </a:rPr>
              <a:t>fleurs </a:t>
            </a:r>
            <a:r>
              <a:rPr dirty="0" sz="1100" spc="30" i="1">
                <a:latin typeface="Arial"/>
                <a:cs typeface="Arial"/>
              </a:rPr>
              <a:t> qui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35506" y="1375379"/>
            <a:ext cx="866775" cy="582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7305">
              <a:lnSpc>
                <a:spcPct val="168200"/>
              </a:lnSpc>
            </a:pPr>
            <a:r>
              <a:rPr dirty="0" sz="1100" spc="-10" i="1">
                <a:latin typeface="Arial"/>
                <a:cs typeface="Arial"/>
              </a:rPr>
              <a:t>musique </a:t>
            </a:r>
            <a:r>
              <a:rPr dirty="0" sz="1100" spc="-85" i="1">
                <a:latin typeface="Arial"/>
                <a:cs typeface="Arial"/>
              </a:rPr>
              <a:t>des  </a:t>
            </a:r>
            <a:r>
              <a:rPr dirty="0" sz="1100" spc="10" i="1">
                <a:latin typeface="Arial"/>
                <a:cs typeface="Arial"/>
              </a:rPr>
              <a:t>s'ouvrent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84140" y="4155440"/>
            <a:ext cx="2448560" cy="2612390"/>
          </a:xfrm>
          <a:custGeom>
            <a:avLst/>
            <a:gdLst/>
            <a:ahLst/>
            <a:cxnLst/>
            <a:rect l="l" t="t" r="r" b="b"/>
            <a:pathLst>
              <a:path w="2448559" h="2612390">
                <a:moveTo>
                  <a:pt x="406400" y="1821180"/>
                </a:moveTo>
                <a:lnTo>
                  <a:pt x="338945" y="1823491"/>
                </a:lnTo>
                <a:lnTo>
                  <a:pt x="273163" y="1830078"/>
                </a:lnTo>
                <a:lnTo>
                  <a:pt x="210725" y="1840418"/>
                </a:lnTo>
                <a:lnTo>
                  <a:pt x="153305" y="1853987"/>
                </a:lnTo>
                <a:lnTo>
                  <a:pt x="102575" y="1870264"/>
                </a:lnTo>
                <a:lnTo>
                  <a:pt x="60207" y="1888725"/>
                </a:lnTo>
                <a:lnTo>
                  <a:pt x="7247" y="1930110"/>
                </a:lnTo>
                <a:lnTo>
                  <a:pt x="0" y="1951990"/>
                </a:lnTo>
                <a:lnTo>
                  <a:pt x="0" y="2051050"/>
                </a:lnTo>
                <a:lnTo>
                  <a:pt x="0" y="2150110"/>
                </a:lnTo>
                <a:lnTo>
                  <a:pt x="0" y="2283460"/>
                </a:lnTo>
                <a:lnTo>
                  <a:pt x="0" y="2382520"/>
                </a:lnTo>
                <a:lnTo>
                  <a:pt x="0" y="2481580"/>
                </a:lnTo>
                <a:lnTo>
                  <a:pt x="7247" y="2503459"/>
                </a:lnTo>
                <a:lnTo>
                  <a:pt x="60207" y="2544844"/>
                </a:lnTo>
                <a:lnTo>
                  <a:pt x="102575" y="2563305"/>
                </a:lnTo>
                <a:lnTo>
                  <a:pt x="153305" y="2579582"/>
                </a:lnTo>
                <a:lnTo>
                  <a:pt x="210725" y="2593151"/>
                </a:lnTo>
                <a:lnTo>
                  <a:pt x="273163" y="2603491"/>
                </a:lnTo>
                <a:lnTo>
                  <a:pt x="338945" y="2610078"/>
                </a:lnTo>
                <a:lnTo>
                  <a:pt x="406400" y="2612390"/>
                </a:lnTo>
                <a:lnTo>
                  <a:pt x="711200" y="2612390"/>
                </a:lnTo>
                <a:lnTo>
                  <a:pt x="1016000" y="2612390"/>
                </a:lnTo>
                <a:lnTo>
                  <a:pt x="1431289" y="2612390"/>
                </a:lnTo>
                <a:lnTo>
                  <a:pt x="1736089" y="2612390"/>
                </a:lnTo>
                <a:lnTo>
                  <a:pt x="2040889" y="2612390"/>
                </a:lnTo>
                <a:lnTo>
                  <a:pt x="2101682" y="2610510"/>
                </a:lnTo>
                <a:lnTo>
                  <a:pt x="2161316" y="2605125"/>
                </a:lnTo>
                <a:lnTo>
                  <a:pt x="2218557" y="2596616"/>
                </a:lnTo>
                <a:lnTo>
                  <a:pt x="2272172" y="2585364"/>
                </a:lnTo>
                <a:lnTo>
                  <a:pt x="2320924" y="2571750"/>
                </a:lnTo>
                <a:lnTo>
                  <a:pt x="2363581" y="2556154"/>
                </a:lnTo>
                <a:lnTo>
                  <a:pt x="2398908" y="2538958"/>
                </a:lnTo>
                <a:lnTo>
                  <a:pt x="2442631" y="2501290"/>
                </a:lnTo>
                <a:lnTo>
                  <a:pt x="2448560" y="2481580"/>
                </a:lnTo>
                <a:lnTo>
                  <a:pt x="2448560" y="2382520"/>
                </a:lnTo>
                <a:lnTo>
                  <a:pt x="2448560" y="2283460"/>
                </a:lnTo>
                <a:lnTo>
                  <a:pt x="2448560" y="2150110"/>
                </a:lnTo>
                <a:lnTo>
                  <a:pt x="2448560" y="2051050"/>
                </a:lnTo>
                <a:lnTo>
                  <a:pt x="2448560" y="1951990"/>
                </a:lnTo>
                <a:lnTo>
                  <a:pt x="2442631" y="1932279"/>
                </a:lnTo>
                <a:lnTo>
                  <a:pt x="2398908" y="1894611"/>
                </a:lnTo>
                <a:lnTo>
                  <a:pt x="2363581" y="1877415"/>
                </a:lnTo>
                <a:lnTo>
                  <a:pt x="2320924" y="1861820"/>
                </a:lnTo>
                <a:lnTo>
                  <a:pt x="2272172" y="1848205"/>
                </a:lnTo>
                <a:lnTo>
                  <a:pt x="2218557" y="1836953"/>
                </a:lnTo>
                <a:lnTo>
                  <a:pt x="2161316" y="1828444"/>
                </a:lnTo>
                <a:lnTo>
                  <a:pt x="2101682" y="1823059"/>
                </a:lnTo>
                <a:lnTo>
                  <a:pt x="2040889" y="1821180"/>
                </a:lnTo>
                <a:lnTo>
                  <a:pt x="1930400" y="0"/>
                </a:lnTo>
                <a:lnTo>
                  <a:pt x="1431289" y="1821180"/>
                </a:lnTo>
                <a:lnTo>
                  <a:pt x="1016000" y="1821180"/>
                </a:lnTo>
                <a:lnTo>
                  <a:pt x="711200" y="1821180"/>
                </a:lnTo>
                <a:lnTo>
                  <a:pt x="406400" y="182118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491479" y="6052789"/>
            <a:ext cx="4256405" cy="1196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120" marR="2571750">
              <a:lnSpc>
                <a:spcPct val="168200"/>
              </a:lnSpc>
            </a:pPr>
            <a:r>
              <a:rPr dirty="0" sz="1100" spc="5" i="1">
                <a:latin typeface="Arial"/>
                <a:cs typeface="Arial"/>
              </a:rPr>
              <a:t>Ecoute </a:t>
            </a:r>
            <a:r>
              <a:rPr dirty="0" sz="1100" spc="140" i="1">
                <a:latin typeface="Arial"/>
                <a:cs typeface="Arial"/>
              </a:rPr>
              <a:t>la </a:t>
            </a:r>
            <a:r>
              <a:rPr dirty="0" sz="1100" spc="-10" i="1">
                <a:latin typeface="Arial"/>
                <a:cs typeface="Arial"/>
              </a:rPr>
              <a:t>musique </a:t>
            </a:r>
            <a:r>
              <a:rPr dirty="0" sz="1100" spc="-85" i="1">
                <a:latin typeface="Arial"/>
                <a:cs typeface="Arial"/>
              </a:rPr>
              <a:t>des  </a:t>
            </a:r>
            <a:r>
              <a:rPr dirty="0" sz="1100" spc="90" i="1">
                <a:latin typeface="Arial"/>
                <a:cs typeface="Arial"/>
              </a:rPr>
              <a:t>papillons  </a:t>
            </a:r>
            <a:r>
              <a:rPr dirty="0" sz="1100" spc="25" i="1">
                <a:latin typeface="Arial"/>
                <a:cs typeface="Arial"/>
              </a:rPr>
              <a:t>qui</a:t>
            </a:r>
            <a:r>
              <a:rPr dirty="0" sz="1100" spc="345" i="1">
                <a:latin typeface="Arial"/>
                <a:cs typeface="Arial"/>
              </a:rPr>
              <a:t> </a:t>
            </a:r>
            <a:r>
              <a:rPr dirty="0" sz="1100" spc="65" i="1">
                <a:latin typeface="Arial"/>
                <a:cs typeface="Arial"/>
              </a:rPr>
              <a:t>dansent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2200" spc="-50">
                <a:latin typeface="Trebuchet MS"/>
                <a:cs typeface="Trebuchet MS"/>
              </a:rPr>
              <a:t>Je </a:t>
            </a:r>
            <a:r>
              <a:rPr dirty="0" sz="2200" spc="-114">
                <a:latin typeface="Trebuchet MS"/>
                <a:cs typeface="Trebuchet MS"/>
              </a:rPr>
              <a:t>sais </a:t>
            </a:r>
            <a:r>
              <a:rPr dirty="0" sz="2200" spc="-155">
                <a:latin typeface="Trebuchet MS"/>
                <a:cs typeface="Trebuchet MS"/>
              </a:rPr>
              <a:t>répéter </a:t>
            </a:r>
            <a:r>
              <a:rPr dirty="0" sz="2200" spc="-290">
                <a:latin typeface="Trebuchet MS"/>
                <a:cs typeface="Trebuchet MS"/>
              </a:rPr>
              <a:t>une  </a:t>
            </a:r>
            <a:r>
              <a:rPr dirty="0" sz="2200" spc="-260">
                <a:latin typeface="Trebuchet MS"/>
                <a:cs typeface="Trebuchet MS"/>
              </a:rPr>
              <a:t>belle  </a:t>
            </a:r>
            <a:r>
              <a:rPr dirty="0" sz="2200" spc="-175">
                <a:latin typeface="Trebuchet MS"/>
                <a:cs typeface="Trebuchet MS"/>
              </a:rPr>
              <a:t>phrase </a:t>
            </a:r>
            <a:r>
              <a:rPr dirty="0" sz="2200" spc="-275">
                <a:latin typeface="Trebuchet MS"/>
                <a:cs typeface="Trebuchet MS"/>
              </a:rPr>
              <a:t>du</a:t>
            </a:r>
            <a:r>
              <a:rPr dirty="0" sz="2200" spc="30">
                <a:latin typeface="Trebuchet MS"/>
                <a:cs typeface="Trebuchet MS"/>
              </a:rPr>
              <a:t> </a:t>
            </a:r>
            <a:r>
              <a:rPr dirty="0" sz="2200" spc="-195">
                <a:latin typeface="Trebuchet MS"/>
                <a:cs typeface="Trebuchet MS"/>
              </a:rPr>
              <a:t>livre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290" y="359409"/>
            <a:ext cx="4607560" cy="35687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603885">
              <a:lnSpc>
                <a:spcPct val="100000"/>
              </a:lnSpc>
              <a:spcBef>
                <a:spcPts val="229"/>
              </a:spcBef>
            </a:pPr>
            <a:r>
              <a:rPr dirty="0" sz="1800" spc="20">
                <a:latin typeface="Lucida Sans"/>
                <a:cs typeface="Lucida Sans"/>
              </a:rPr>
              <a:t>Pour </a:t>
            </a:r>
            <a:r>
              <a:rPr dirty="0" sz="1800" spc="35">
                <a:latin typeface="Lucida Sans"/>
                <a:cs typeface="Lucida Sans"/>
              </a:rPr>
              <a:t>l'atelier</a:t>
            </a:r>
            <a:r>
              <a:rPr dirty="0" sz="1800" spc="-35">
                <a:latin typeface="Lucida Sans"/>
                <a:cs typeface="Lucida Sans"/>
              </a:rPr>
              <a:t> </a:t>
            </a:r>
            <a:r>
              <a:rPr dirty="0" sz="1800" spc="409" b="1">
                <a:latin typeface="Times New Roman"/>
                <a:cs typeface="Times New Roman"/>
              </a:rPr>
              <a:t>Lespipelettes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050" y="877570"/>
            <a:ext cx="3846195" cy="7772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R="75565">
              <a:lnSpc>
                <a:spcPts val="3060"/>
              </a:lnSpc>
            </a:pPr>
            <a:r>
              <a:rPr dirty="0" spc="25" b="0">
                <a:latin typeface="Bookman Old Style"/>
                <a:cs typeface="Bookman Old Style"/>
              </a:rPr>
              <a:t>Je vais</a:t>
            </a:r>
            <a:r>
              <a:rPr dirty="0" spc="-465" b="0">
                <a:latin typeface="Bookman Old Style"/>
                <a:cs typeface="Bookman Old Style"/>
              </a:rPr>
              <a:t> </a:t>
            </a:r>
            <a:r>
              <a:rPr dirty="0" spc="55" b="0">
                <a:latin typeface="Bookman Old Style"/>
                <a:cs typeface="Bookman Old Style"/>
              </a:rPr>
              <a:t>recevoir</a:t>
            </a:r>
          </a:p>
          <a:p>
            <a:pPr algn="ctr">
              <a:lnSpc>
                <a:spcPts val="3060"/>
              </a:lnSpc>
            </a:pPr>
            <a:r>
              <a:rPr dirty="0" spc="-15" b="0">
                <a:latin typeface="Bookman Old Style"/>
                <a:cs typeface="Bookman Old Style"/>
              </a:rPr>
              <a:t>la </a:t>
            </a:r>
            <a:r>
              <a:rPr dirty="0" spc="5" b="0">
                <a:latin typeface="Bookman Old Style"/>
                <a:cs typeface="Bookman Old Style"/>
              </a:rPr>
              <a:t>marionnette </a:t>
            </a:r>
            <a:r>
              <a:rPr dirty="0" spc="10" b="0">
                <a:latin typeface="Bookman Old Style"/>
                <a:cs typeface="Bookman Old Style"/>
              </a:rPr>
              <a:t>chez</a:t>
            </a:r>
            <a:r>
              <a:rPr dirty="0" spc="-620" b="0">
                <a:latin typeface="Bookman Old Style"/>
                <a:cs typeface="Bookman Old Style"/>
              </a:rPr>
              <a:t> </a:t>
            </a:r>
            <a:r>
              <a:rPr dirty="0" spc="-20" b="0">
                <a:latin typeface="Bookman Old Style"/>
                <a:cs typeface="Bookman Old Style"/>
              </a:rPr>
              <a:t>moi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0979" y="2358390"/>
            <a:ext cx="93345" cy="117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140">
                <a:latin typeface="Calibri"/>
                <a:cs typeface="Calibri"/>
              </a:rPr>
              <a:t>●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880" y="1788159"/>
            <a:ext cx="4083685" cy="261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10">
                <a:latin typeface="Arial"/>
                <a:cs typeface="Arial"/>
              </a:rPr>
              <a:t>Je </a:t>
            </a:r>
            <a:r>
              <a:rPr dirty="0" sz="1500" spc="-5">
                <a:latin typeface="Arial"/>
                <a:cs typeface="Arial"/>
              </a:rPr>
              <a:t>suis tiré(e) au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sort.</a:t>
            </a:r>
            <a:endParaRPr sz="1500">
              <a:latin typeface="Arial"/>
              <a:cs typeface="Arial"/>
            </a:endParaRPr>
          </a:p>
          <a:p>
            <a:pPr marL="12700" marR="700405">
              <a:lnSpc>
                <a:spcPct val="111700"/>
              </a:lnSpc>
              <a:spcBef>
                <a:spcPts val="10"/>
              </a:spcBef>
            </a:pPr>
            <a:r>
              <a:rPr dirty="0" sz="1500" spc="-10">
                <a:latin typeface="Arial"/>
                <a:cs typeface="Arial"/>
              </a:rPr>
              <a:t>Je </a:t>
            </a:r>
            <a:r>
              <a:rPr dirty="0" sz="1500" spc="-5">
                <a:latin typeface="Arial"/>
                <a:cs typeface="Arial"/>
              </a:rPr>
              <a:t>prends la marionnette de la </a:t>
            </a:r>
            <a:r>
              <a:rPr dirty="0" sz="1500">
                <a:latin typeface="Arial"/>
                <a:cs typeface="Arial"/>
              </a:rPr>
              <a:t>classe et  </a:t>
            </a:r>
            <a:r>
              <a:rPr dirty="0" sz="1500" spc="-5">
                <a:latin typeface="Arial"/>
                <a:cs typeface="Arial"/>
              </a:rPr>
              <a:t>je l’emmène chez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moi.</a:t>
            </a:r>
            <a:endParaRPr sz="1500">
              <a:latin typeface="Arial"/>
              <a:cs typeface="Arial"/>
            </a:endParaRPr>
          </a:p>
          <a:p>
            <a:pPr marL="12700" marR="891540">
              <a:lnSpc>
                <a:spcPct val="111700"/>
              </a:lnSpc>
              <a:spcBef>
                <a:spcPts val="10"/>
              </a:spcBef>
            </a:pPr>
            <a:r>
              <a:rPr dirty="0" sz="1500" spc="-5">
                <a:latin typeface="Arial"/>
                <a:cs typeface="Arial"/>
              </a:rPr>
              <a:t>J’ai des règles et des tâches </a:t>
            </a:r>
            <a:r>
              <a:rPr dirty="0" sz="1500">
                <a:latin typeface="Arial"/>
                <a:cs typeface="Arial"/>
              </a:rPr>
              <a:t>à </a:t>
            </a:r>
            <a:r>
              <a:rPr dirty="0" sz="1500" spc="-5">
                <a:latin typeface="Arial"/>
                <a:cs typeface="Arial"/>
              </a:rPr>
              <a:t>suivre.  </a:t>
            </a:r>
            <a:r>
              <a:rPr dirty="0" sz="1500" spc="-10">
                <a:latin typeface="Arial"/>
                <a:cs typeface="Arial"/>
              </a:rPr>
              <a:t>Je </a:t>
            </a:r>
            <a:r>
              <a:rPr dirty="0" sz="1500" spc="-5">
                <a:latin typeface="Arial"/>
                <a:cs typeface="Arial"/>
              </a:rPr>
              <a:t>reviens le lendemain </a:t>
            </a:r>
            <a:r>
              <a:rPr dirty="0" sz="1500">
                <a:latin typeface="Arial"/>
                <a:cs typeface="Arial"/>
              </a:rPr>
              <a:t>à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l’école.</a:t>
            </a:r>
            <a:endParaRPr sz="1500">
              <a:latin typeface="Arial"/>
              <a:cs typeface="Arial"/>
            </a:endParaRPr>
          </a:p>
          <a:p>
            <a:pPr marL="12700" marR="97155">
              <a:lnSpc>
                <a:spcPct val="111700"/>
              </a:lnSpc>
              <a:spcBef>
                <a:spcPts val="10"/>
              </a:spcBef>
            </a:pPr>
            <a:r>
              <a:rPr dirty="0" sz="1500" spc="-10">
                <a:latin typeface="Arial"/>
                <a:cs typeface="Arial"/>
              </a:rPr>
              <a:t>Je </a:t>
            </a:r>
            <a:r>
              <a:rPr dirty="0" sz="1500" spc="-5">
                <a:latin typeface="Arial"/>
                <a:cs typeface="Arial"/>
              </a:rPr>
              <a:t>raconte aux copains </a:t>
            </a:r>
            <a:r>
              <a:rPr dirty="0" sz="1500">
                <a:latin typeface="Arial"/>
                <a:cs typeface="Arial"/>
              </a:rPr>
              <a:t>ce </a:t>
            </a:r>
            <a:r>
              <a:rPr dirty="0" sz="1500" spc="-5">
                <a:latin typeface="Arial"/>
                <a:cs typeface="Arial"/>
              </a:rPr>
              <a:t>que nous avons fait.  J’ai le livre </a:t>
            </a:r>
            <a:r>
              <a:rPr dirty="0" sz="1500">
                <a:latin typeface="Arial"/>
                <a:cs typeface="Arial"/>
              </a:rPr>
              <a:t>de </a:t>
            </a:r>
            <a:r>
              <a:rPr dirty="0" sz="1500" spc="-5">
                <a:latin typeface="Arial"/>
                <a:cs typeface="Arial"/>
              </a:rPr>
              <a:t>mémoire* pour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m‘aider.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500" spc="-5">
                <a:latin typeface="Arial"/>
                <a:cs typeface="Arial"/>
              </a:rPr>
              <a:t>La maitresse écrit </a:t>
            </a:r>
            <a:r>
              <a:rPr dirty="0" sz="1500">
                <a:latin typeface="Arial"/>
                <a:cs typeface="Arial"/>
              </a:rPr>
              <a:t>ce </a:t>
            </a:r>
            <a:r>
              <a:rPr dirty="0" sz="1500" spc="-5">
                <a:latin typeface="Arial"/>
                <a:cs typeface="Arial"/>
              </a:rPr>
              <a:t>que </a:t>
            </a:r>
            <a:r>
              <a:rPr dirty="0" sz="1500">
                <a:latin typeface="Arial"/>
                <a:cs typeface="Arial"/>
              </a:rPr>
              <a:t>je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dis.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10"/>
              </a:spcBef>
            </a:pPr>
            <a:r>
              <a:rPr dirty="0" sz="1500" spc="-5">
                <a:latin typeface="Arial"/>
                <a:cs typeface="Arial"/>
              </a:rPr>
              <a:t>Avec tous les récits, nous faisons </a:t>
            </a:r>
            <a:r>
              <a:rPr dirty="0" sz="2000" spc="-5">
                <a:latin typeface="Arial"/>
                <a:cs typeface="Arial"/>
              </a:rPr>
              <a:t>un livre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que  nous offrirons </a:t>
            </a:r>
            <a:r>
              <a:rPr dirty="0" sz="1500">
                <a:latin typeface="Arial"/>
                <a:cs typeface="Arial"/>
              </a:rPr>
              <a:t>à </a:t>
            </a:r>
            <a:r>
              <a:rPr dirty="0" sz="1500" spc="-5">
                <a:latin typeface="Arial"/>
                <a:cs typeface="Arial"/>
              </a:rPr>
              <a:t>notre famille </a:t>
            </a:r>
            <a:r>
              <a:rPr dirty="0" sz="1500">
                <a:latin typeface="Arial"/>
                <a:cs typeface="Arial"/>
              </a:rPr>
              <a:t>à </a:t>
            </a:r>
            <a:r>
              <a:rPr dirty="0" sz="1500" spc="-5">
                <a:latin typeface="Arial"/>
                <a:cs typeface="Arial"/>
              </a:rPr>
              <a:t>la fin </a:t>
            </a:r>
            <a:r>
              <a:rPr dirty="0" sz="1500">
                <a:latin typeface="Arial"/>
                <a:cs typeface="Arial"/>
              </a:rPr>
              <a:t>du</a:t>
            </a:r>
            <a:r>
              <a:rPr dirty="0" sz="1500" spc="-5">
                <a:latin typeface="Arial"/>
                <a:cs typeface="Arial"/>
              </a:rPr>
              <a:t> voyage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880" y="4432300"/>
            <a:ext cx="1547495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>
                <a:latin typeface="Arial"/>
                <a:cs typeface="Arial"/>
              </a:rPr>
              <a:t>de la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marionnette.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510" y="2303779"/>
            <a:ext cx="215900" cy="215900"/>
          </a:xfrm>
          <a:custGeom>
            <a:avLst/>
            <a:gdLst/>
            <a:ahLst/>
            <a:cxnLst/>
            <a:rect l="l" t="t" r="r" b="b"/>
            <a:pathLst>
              <a:path w="215900" h="215900">
                <a:moveTo>
                  <a:pt x="107950" y="0"/>
                </a:moveTo>
                <a:lnTo>
                  <a:pt x="67766" y="8572"/>
                </a:lnTo>
                <a:lnTo>
                  <a:pt x="32067" y="31591"/>
                </a:lnTo>
                <a:lnTo>
                  <a:pt x="8572" y="67230"/>
                </a:lnTo>
                <a:lnTo>
                  <a:pt x="0" y="107950"/>
                </a:lnTo>
                <a:lnTo>
                  <a:pt x="952" y="122555"/>
                </a:lnTo>
                <a:lnTo>
                  <a:pt x="15239" y="162560"/>
                </a:lnTo>
                <a:lnTo>
                  <a:pt x="42386" y="193813"/>
                </a:lnTo>
                <a:lnTo>
                  <a:pt x="80803" y="212725"/>
                </a:lnTo>
                <a:lnTo>
                  <a:pt x="107950" y="215900"/>
                </a:lnTo>
                <a:lnTo>
                  <a:pt x="122554" y="215145"/>
                </a:lnTo>
                <a:lnTo>
                  <a:pt x="162560" y="201930"/>
                </a:lnTo>
                <a:lnTo>
                  <a:pt x="193992" y="174247"/>
                </a:lnTo>
                <a:lnTo>
                  <a:pt x="212725" y="136207"/>
                </a:lnTo>
                <a:lnTo>
                  <a:pt x="215900" y="107950"/>
                </a:lnTo>
                <a:lnTo>
                  <a:pt x="215145" y="93900"/>
                </a:lnTo>
                <a:lnTo>
                  <a:pt x="201929" y="54610"/>
                </a:lnTo>
                <a:lnTo>
                  <a:pt x="174783" y="22641"/>
                </a:lnTo>
                <a:lnTo>
                  <a:pt x="136207" y="3810"/>
                </a:lnTo>
                <a:lnTo>
                  <a:pt x="107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00990" y="6019170"/>
            <a:ext cx="4339590" cy="1256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2545">
              <a:lnSpc>
                <a:spcPct val="92800"/>
              </a:lnSpc>
            </a:pPr>
            <a:r>
              <a:rPr dirty="0" sz="1100" spc="-5">
                <a:latin typeface="Arial"/>
                <a:cs typeface="Arial"/>
              </a:rPr>
              <a:t>Le </a:t>
            </a:r>
            <a:r>
              <a:rPr dirty="0" sz="1100" spc="-5" b="1" u="sng">
                <a:latin typeface="Arial"/>
                <a:cs typeface="Arial"/>
              </a:rPr>
              <a:t>livre de mémoire </a:t>
            </a:r>
            <a:r>
              <a:rPr dirty="0" sz="1100" spc="-5">
                <a:latin typeface="Arial"/>
                <a:cs typeface="Arial"/>
              </a:rPr>
              <a:t>suit la marionnette. Chacun </a:t>
            </a:r>
            <a:r>
              <a:rPr dirty="0" sz="1100">
                <a:latin typeface="Arial"/>
                <a:cs typeface="Arial"/>
              </a:rPr>
              <a:t>a </a:t>
            </a:r>
            <a:r>
              <a:rPr dirty="0" sz="1100" spc="-5">
                <a:latin typeface="Arial"/>
                <a:cs typeface="Arial"/>
              </a:rPr>
              <a:t>une double page  pour raconter </a:t>
            </a:r>
            <a:r>
              <a:rPr dirty="0" sz="1100">
                <a:latin typeface="Arial"/>
                <a:cs typeface="Arial"/>
              </a:rPr>
              <a:t>avec </a:t>
            </a:r>
            <a:r>
              <a:rPr dirty="0" sz="1100" spc="-5">
                <a:latin typeface="Arial"/>
                <a:cs typeface="Arial"/>
              </a:rPr>
              <a:t>l'aide de </a:t>
            </a:r>
            <a:r>
              <a:rPr dirty="0" sz="1100">
                <a:latin typeface="Arial"/>
                <a:cs typeface="Arial"/>
              </a:rPr>
              <a:t>sa </a:t>
            </a:r>
            <a:r>
              <a:rPr dirty="0" sz="1100" spc="-5">
                <a:latin typeface="Arial"/>
                <a:cs typeface="Arial"/>
              </a:rPr>
              <a:t>famille (dictée </a:t>
            </a:r>
            <a:r>
              <a:rPr dirty="0" sz="1100">
                <a:latin typeface="Arial"/>
                <a:cs typeface="Arial"/>
              </a:rPr>
              <a:t>à </a:t>
            </a:r>
            <a:r>
              <a:rPr dirty="0" sz="1100" spc="-5">
                <a:latin typeface="Arial"/>
                <a:cs typeface="Arial"/>
              </a:rPr>
              <a:t>l'adulte </a:t>
            </a:r>
            <a:r>
              <a:rPr dirty="0" sz="1100">
                <a:latin typeface="Arial"/>
                <a:cs typeface="Arial"/>
              </a:rPr>
              <a:t>: </a:t>
            </a:r>
            <a:r>
              <a:rPr dirty="0" sz="1100" spc="-5">
                <a:latin typeface="Arial"/>
                <a:cs typeface="Arial"/>
              </a:rPr>
              <a:t>l'enfant  parle, l'adulte écrit) </a:t>
            </a:r>
            <a:r>
              <a:rPr dirty="0" sz="1100">
                <a:latin typeface="Arial"/>
                <a:cs typeface="Arial"/>
              </a:rPr>
              <a:t>ce </a:t>
            </a:r>
            <a:r>
              <a:rPr dirty="0" sz="1100" spc="-5">
                <a:latin typeface="Arial"/>
                <a:cs typeface="Arial"/>
              </a:rPr>
              <a:t>qu'il </a:t>
            </a:r>
            <a:r>
              <a:rPr dirty="0" sz="1100">
                <a:latin typeface="Arial"/>
                <a:cs typeface="Arial"/>
              </a:rPr>
              <a:t>a </a:t>
            </a:r>
            <a:r>
              <a:rPr dirty="0" sz="1100" spc="-5">
                <a:latin typeface="Arial"/>
                <a:cs typeface="Arial"/>
              </a:rPr>
              <a:t>fait </a:t>
            </a:r>
            <a:r>
              <a:rPr dirty="0" sz="1100">
                <a:latin typeface="Arial"/>
                <a:cs typeface="Arial"/>
              </a:rPr>
              <a:t>avec la </a:t>
            </a:r>
            <a:r>
              <a:rPr dirty="0" sz="1100" spc="-5">
                <a:latin typeface="Arial"/>
                <a:cs typeface="Arial"/>
              </a:rPr>
              <a:t>marionnette, </a:t>
            </a:r>
            <a:r>
              <a:rPr dirty="0" sz="1100">
                <a:latin typeface="Arial"/>
                <a:cs typeface="Arial"/>
              </a:rPr>
              <a:t>il </a:t>
            </a:r>
            <a:r>
              <a:rPr dirty="0" sz="1100" spc="-5">
                <a:latin typeface="Arial"/>
                <a:cs typeface="Arial"/>
              </a:rPr>
              <a:t>peut </a:t>
            </a:r>
            <a:r>
              <a:rPr dirty="0" sz="1100">
                <a:latin typeface="Arial"/>
                <a:cs typeface="Arial"/>
              </a:rPr>
              <a:t>y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avoir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92700"/>
              </a:lnSpc>
              <a:spcBef>
                <a:spcPts val="5"/>
              </a:spcBef>
            </a:pPr>
            <a:r>
              <a:rPr dirty="0" sz="1100" spc="-5">
                <a:latin typeface="Arial"/>
                <a:cs typeface="Arial"/>
              </a:rPr>
              <a:t>des photos et </a:t>
            </a:r>
            <a:r>
              <a:rPr dirty="0" sz="1100">
                <a:latin typeface="Arial"/>
                <a:cs typeface="Arial"/>
              </a:rPr>
              <a:t>des </a:t>
            </a:r>
            <a:r>
              <a:rPr dirty="0" sz="1100" spc="-5">
                <a:latin typeface="Arial"/>
                <a:cs typeface="Arial"/>
              </a:rPr>
              <a:t>dessins qui illustrent le petit récit. Cet écrit sert  d'entrainement pour le lendemain, l'enfant s'exerce </a:t>
            </a:r>
            <a:r>
              <a:rPr dirty="0" sz="1100">
                <a:latin typeface="Arial"/>
                <a:cs typeface="Arial"/>
              </a:rPr>
              <a:t>à se </a:t>
            </a:r>
            <a:r>
              <a:rPr dirty="0" sz="1100" spc="-5">
                <a:latin typeface="Arial"/>
                <a:cs typeface="Arial"/>
              </a:rPr>
              <a:t>souvenir </a:t>
            </a:r>
            <a:r>
              <a:rPr dirty="0" sz="1100">
                <a:latin typeface="Arial"/>
                <a:cs typeface="Arial"/>
              </a:rPr>
              <a:t>des  </a:t>
            </a:r>
            <a:r>
              <a:rPr dirty="0" sz="1100" spc="-5">
                <a:latin typeface="Arial"/>
                <a:cs typeface="Arial"/>
              </a:rPr>
              <a:t>choses qu'il </a:t>
            </a:r>
            <a:r>
              <a:rPr dirty="0" sz="1100">
                <a:latin typeface="Arial"/>
                <a:cs typeface="Arial"/>
              </a:rPr>
              <a:t>veut </a:t>
            </a:r>
            <a:r>
              <a:rPr dirty="0" sz="1100" spc="-5">
                <a:latin typeface="Arial"/>
                <a:cs typeface="Arial"/>
              </a:rPr>
              <a:t>raconter </a:t>
            </a:r>
            <a:r>
              <a:rPr dirty="0" sz="1100">
                <a:latin typeface="Arial"/>
                <a:cs typeface="Arial"/>
              </a:rPr>
              <a:t>à </a:t>
            </a:r>
            <a:r>
              <a:rPr dirty="0" sz="1100" spc="-5">
                <a:latin typeface="Arial"/>
                <a:cs typeface="Arial"/>
              </a:rPr>
              <a:t>ses copains. </a:t>
            </a:r>
            <a:r>
              <a:rPr dirty="0" sz="1100">
                <a:latin typeface="Arial"/>
                <a:cs typeface="Arial"/>
              </a:rPr>
              <a:t>Il </a:t>
            </a:r>
            <a:r>
              <a:rPr dirty="0" sz="1100" spc="-5">
                <a:latin typeface="Arial"/>
                <a:cs typeface="Arial"/>
              </a:rPr>
              <a:t>ne doit </a:t>
            </a:r>
            <a:r>
              <a:rPr dirty="0" sz="1100">
                <a:latin typeface="Arial"/>
                <a:cs typeface="Arial"/>
              </a:rPr>
              <a:t>pas </a:t>
            </a:r>
            <a:r>
              <a:rPr dirty="0" sz="1100" spc="-5">
                <a:latin typeface="Arial"/>
                <a:cs typeface="Arial"/>
              </a:rPr>
              <a:t>l'apprendre par  cœur. </a:t>
            </a:r>
            <a:r>
              <a:rPr dirty="0" sz="1100">
                <a:latin typeface="Arial"/>
                <a:cs typeface="Arial"/>
              </a:rPr>
              <a:t>Il </a:t>
            </a:r>
            <a:r>
              <a:rPr dirty="0" sz="1100" spc="-5">
                <a:latin typeface="Arial"/>
                <a:cs typeface="Arial"/>
              </a:rPr>
              <a:t>le fait dans </a:t>
            </a:r>
            <a:r>
              <a:rPr dirty="0" sz="1100">
                <a:latin typeface="Arial"/>
                <a:cs typeface="Arial"/>
              </a:rPr>
              <a:t>le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plaisir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dirty="0" sz="1100" spc="-5">
                <a:latin typeface="Arial"/>
                <a:cs typeface="Arial"/>
              </a:rPr>
              <a:t>d'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évoquer.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77489" y="4536440"/>
            <a:ext cx="1109980" cy="1417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72410" y="4531359"/>
            <a:ext cx="1120140" cy="1427480"/>
          </a:xfrm>
          <a:custGeom>
            <a:avLst/>
            <a:gdLst/>
            <a:ahLst/>
            <a:cxnLst/>
            <a:rect l="l" t="t" r="r" b="b"/>
            <a:pathLst>
              <a:path w="1120139" h="1427479">
                <a:moveTo>
                  <a:pt x="0" y="0"/>
                </a:moveTo>
                <a:lnTo>
                  <a:pt x="1120139" y="0"/>
                </a:lnTo>
                <a:lnTo>
                  <a:pt x="1120139" y="1427480"/>
                </a:lnTo>
                <a:lnTo>
                  <a:pt x="0" y="1427480"/>
                </a:lnTo>
                <a:lnTo>
                  <a:pt x="0" y="0"/>
                </a:lnTo>
                <a:close/>
              </a:path>
            </a:pathLst>
          </a:custGeom>
          <a:ln w="100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77179" y="318770"/>
            <a:ext cx="110489" cy="134620"/>
          </a:xfrm>
          <a:custGeom>
            <a:avLst/>
            <a:gdLst/>
            <a:ahLst/>
            <a:cxnLst/>
            <a:rect l="l" t="t" r="r" b="b"/>
            <a:pathLst>
              <a:path w="110489" h="134620">
                <a:moveTo>
                  <a:pt x="40640" y="0"/>
                </a:moveTo>
                <a:lnTo>
                  <a:pt x="0" y="0"/>
                </a:lnTo>
                <a:lnTo>
                  <a:pt x="0" y="134620"/>
                </a:lnTo>
                <a:lnTo>
                  <a:pt x="45720" y="134620"/>
                </a:lnTo>
                <a:lnTo>
                  <a:pt x="60225" y="133429"/>
                </a:lnTo>
                <a:lnTo>
                  <a:pt x="73183" y="129857"/>
                </a:lnTo>
                <a:lnTo>
                  <a:pt x="84474" y="123904"/>
                </a:lnTo>
                <a:lnTo>
                  <a:pt x="93980" y="115570"/>
                </a:lnTo>
                <a:lnTo>
                  <a:pt x="98579" y="109220"/>
                </a:lnTo>
                <a:lnTo>
                  <a:pt x="30480" y="109220"/>
                </a:lnTo>
                <a:lnTo>
                  <a:pt x="30480" y="24129"/>
                </a:lnTo>
                <a:lnTo>
                  <a:pt x="96788" y="24129"/>
                </a:lnTo>
                <a:lnTo>
                  <a:pt x="95349" y="22066"/>
                </a:lnTo>
                <a:lnTo>
                  <a:pt x="62547" y="1746"/>
                </a:lnTo>
                <a:lnTo>
                  <a:pt x="52308" y="456"/>
                </a:lnTo>
                <a:lnTo>
                  <a:pt x="40640" y="0"/>
                </a:lnTo>
                <a:close/>
              </a:path>
              <a:path w="110489" h="134620">
                <a:moveTo>
                  <a:pt x="96788" y="24129"/>
                </a:moveTo>
                <a:lnTo>
                  <a:pt x="50800" y="24129"/>
                </a:lnTo>
                <a:lnTo>
                  <a:pt x="57150" y="25400"/>
                </a:lnTo>
                <a:lnTo>
                  <a:pt x="60960" y="29209"/>
                </a:lnTo>
                <a:lnTo>
                  <a:pt x="66040" y="31750"/>
                </a:lnTo>
                <a:lnTo>
                  <a:pt x="69850" y="35559"/>
                </a:lnTo>
                <a:lnTo>
                  <a:pt x="73660" y="43179"/>
                </a:lnTo>
                <a:lnTo>
                  <a:pt x="78740" y="58420"/>
                </a:lnTo>
                <a:lnTo>
                  <a:pt x="78637" y="67309"/>
                </a:lnTo>
                <a:lnTo>
                  <a:pt x="59531" y="106203"/>
                </a:lnTo>
                <a:lnTo>
                  <a:pt x="44450" y="109220"/>
                </a:lnTo>
                <a:lnTo>
                  <a:pt x="98579" y="109220"/>
                </a:lnTo>
                <a:lnTo>
                  <a:pt x="101381" y="105350"/>
                </a:lnTo>
                <a:lnTo>
                  <a:pt x="106521" y="93821"/>
                </a:lnTo>
                <a:lnTo>
                  <a:pt x="109517" y="81101"/>
                </a:lnTo>
                <a:lnTo>
                  <a:pt x="110490" y="67309"/>
                </a:lnTo>
                <a:lnTo>
                  <a:pt x="109974" y="55641"/>
                </a:lnTo>
                <a:lnTo>
                  <a:pt x="108267" y="45402"/>
                </a:lnTo>
                <a:lnTo>
                  <a:pt x="105132" y="36591"/>
                </a:lnTo>
                <a:lnTo>
                  <a:pt x="100330" y="29209"/>
                </a:lnTo>
                <a:lnTo>
                  <a:pt x="96788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07990" y="317500"/>
            <a:ext cx="96520" cy="135890"/>
          </a:xfrm>
          <a:custGeom>
            <a:avLst/>
            <a:gdLst/>
            <a:ahLst/>
            <a:cxnLst/>
            <a:rect l="l" t="t" r="r" b="b"/>
            <a:pathLst>
              <a:path w="96520" h="135890">
                <a:moveTo>
                  <a:pt x="96520" y="0"/>
                </a:moveTo>
                <a:lnTo>
                  <a:pt x="0" y="1270"/>
                </a:lnTo>
                <a:lnTo>
                  <a:pt x="0" y="135890"/>
                </a:lnTo>
                <a:lnTo>
                  <a:pt x="96520" y="135890"/>
                </a:lnTo>
                <a:lnTo>
                  <a:pt x="96520" y="109220"/>
                </a:lnTo>
                <a:lnTo>
                  <a:pt x="33020" y="109220"/>
                </a:lnTo>
                <a:lnTo>
                  <a:pt x="33020" y="80009"/>
                </a:lnTo>
                <a:lnTo>
                  <a:pt x="82550" y="80009"/>
                </a:lnTo>
                <a:lnTo>
                  <a:pt x="82550" y="54609"/>
                </a:lnTo>
                <a:lnTo>
                  <a:pt x="33020" y="54609"/>
                </a:lnTo>
                <a:lnTo>
                  <a:pt x="33020" y="26670"/>
                </a:lnTo>
                <a:lnTo>
                  <a:pt x="96520" y="26670"/>
                </a:lnTo>
                <a:lnTo>
                  <a:pt x="96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24829" y="317500"/>
            <a:ext cx="110489" cy="135890"/>
          </a:xfrm>
          <a:custGeom>
            <a:avLst/>
            <a:gdLst/>
            <a:ahLst/>
            <a:cxnLst/>
            <a:rect l="l" t="t" r="r" b="b"/>
            <a:pathLst>
              <a:path w="110489" h="135890">
                <a:moveTo>
                  <a:pt x="58420" y="0"/>
                </a:moveTo>
                <a:lnTo>
                  <a:pt x="0" y="0"/>
                </a:lnTo>
                <a:lnTo>
                  <a:pt x="0" y="135890"/>
                </a:lnTo>
                <a:lnTo>
                  <a:pt x="31750" y="135890"/>
                </a:lnTo>
                <a:lnTo>
                  <a:pt x="31750" y="82550"/>
                </a:lnTo>
                <a:lnTo>
                  <a:pt x="87792" y="82550"/>
                </a:lnTo>
                <a:lnTo>
                  <a:pt x="85090" y="76200"/>
                </a:lnTo>
                <a:lnTo>
                  <a:pt x="95091" y="69750"/>
                </a:lnTo>
                <a:lnTo>
                  <a:pt x="102235" y="61753"/>
                </a:lnTo>
                <a:lnTo>
                  <a:pt x="103150" y="59690"/>
                </a:lnTo>
                <a:lnTo>
                  <a:pt x="31750" y="59690"/>
                </a:lnTo>
                <a:lnTo>
                  <a:pt x="31750" y="24129"/>
                </a:lnTo>
                <a:lnTo>
                  <a:pt x="104775" y="24129"/>
                </a:lnTo>
                <a:lnTo>
                  <a:pt x="101600" y="17779"/>
                </a:lnTo>
                <a:lnTo>
                  <a:pt x="66516" y="238"/>
                </a:lnTo>
                <a:lnTo>
                  <a:pt x="58420" y="0"/>
                </a:lnTo>
                <a:close/>
              </a:path>
              <a:path w="110489" h="135890">
                <a:moveTo>
                  <a:pt x="87792" y="82550"/>
                </a:moveTo>
                <a:lnTo>
                  <a:pt x="53340" y="82550"/>
                </a:lnTo>
                <a:lnTo>
                  <a:pt x="74930" y="135890"/>
                </a:lnTo>
                <a:lnTo>
                  <a:pt x="110490" y="135890"/>
                </a:lnTo>
                <a:lnTo>
                  <a:pt x="87792" y="82550"/>
                </a:lnTo>
                <a:close/>
              </a:path>
              <a:path w="110489" h="135890">
                <a:moveTo>
                  <a:pt x="104775" y="24129"/>
                </a:moveTo>
                <a:lnTo>
                  <a:pt x="57150" y="24129"/>
                </a:lnTo>
                <a:lnTo>
                  <a:pt x="62230" y="25400"/>
                </a:lnTo>
                <a:lnTo>
                  <a:pt x="67310" y="25400"/>
                </a:lnTo>
                <a:lnTo>
                  <a:pt x="72390" y="30479"/>
                </a:lnTo>
                <a:lnTo>
                  <a:pt x="74930" y="34290"/>
                </a:lnTo>
                <a:lnTo>
                  <a:pt x="76200" y="36829"/>
                </a:lnTo>
                <a:lnTo>
                  <a:pt x="76200" y="44450"/>
                </a:lnTo>
                <a:lnTo>
                  <a:pt x="74930" y="48259"/>
                </a:lnTo>
                <a:lnTo>
                  <a:pt x="72370" y="52089"/>
                </a:lnTo>
                <a:lnTo>
                  <a:pt x="67310" y="57150"/>
                </a:lnTo>
                <a:lnTo>
                  <a:pt x="64770" y="57150"/>
                </a:lnTo>
                <a:lnTo>
                  <a:pt x="62230" y="58420"/>
                </a:lnTo>
                <a:lnTo>
                  <a:pt x="50800" y="58420"/>
                </a:lnTo>
                <a:lnTo>
                  <a:pt x="31750" y="59690"/>
                </a:lnTo>
                <a:lnTo>
                  <a:pt x="103150" y="59690"/>
                </a:lnTo>
                <a:lnTo>
                  <a:pt x="106523" y="52070"/>
                </a:lnTo>
                <a:lnTo>
                  <a:pt x="107950" y="40640"/>
                </a:lnTo>
                <a:lnTo>
                  <a:pt x="107950" y="33020"/>
                </a:lnTo>
                <a:lnTo>
                  <a:pt x="105410" y="25400"/>
                </a:lnTo>
                <a:lnTo>
                  <a:pt x="104775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50559" y="314959"/>
            <a:ext cx="115570" cy="139700"/>
          </a:xfrm>
          <a:custGeom>
            <a:avLst/>
            <a:gdLst/>
            <a:ahLst/>
            <a:cxnLst/>
            <a:rect l="l" t="t" r="r" b="b"/>
            <a:pathLst>
              <a:path w="115570" h="139700">
                <a:moveTo>
                  <a:pt x="58419" y="0"/>
                </a:moveTo>
                <a:lnTo>
                  <a:pt x="15239" y="20320"/>
                </a:lnTo>
                <a:lnTo>
                  <a:pt x="0" y="69850"/>
                </a:lnTo>
                <a:lnTo>
                  <a:pt x="952" y="83661"/>
                </a:lnTo>
                <a:lnTo>
                  <a:pt x="15239" y="119380"/>
                </a:lnTo>
                <a:lnTo>
                  <a:pt x="57150" y="139700"/>
                </a:lnTo>
                <a:lnTo>
                  <a:pt x="70703" y="138489"/>
                </a:lnTo>
                <a:lnTo>
                  <a:pt x="82708" y="134778"/>
                </a:lnTo>
                <a:lnTo>
                  <a:pt x="93047" y="128448"/>
                </a:lnTo>
                <a:lnTo>
                  <a:pt x="101600" y="119380"/>
                </a:lnTo>
                <a:lnTo>
                  <a:pt x="104543" y="114300"/>
                </a:lnTo>
                <a:lnTo>
                  <a:pt x="58419" y="114300"/>
                </a:lnTo>
                <a:lnTo>
                  <a:pt x="47486" y="111462"/>
                </a:lnTo>
                <a:lnTo>
                  <a:pt x="39528" y="103028"/>
                </a:lnTo>
                <a:lnTo>
                  <a:pt x="34667" y="89118"/>
                </a:lnTo>
                <a:lnTo>
                  <a:pt x="33019" y="69850"/>
                </a:lnTo>
                <a:lnTo>
                  <a:pt x="34667" y="50780"/>
                </a:lnTo>
                <a:lnTo>
                  <a:pt x="39528" y="37306"/>
                </a:lnTo>
                <a:lnTo>
                  <a:pt x="47486" y="29309"/>
                </a:lnTo>
                <a:lnTo>
                  <a:pt x="58419" y="26670"/>
                </a:lnTo>
                <a:lnTo>
                  <a:pt x="104605" y="26670"/>
                </a:lnTo>
                <a:lnTo>
                  <a:pt x="101600" y="21590"/>
                </a:lnTo>
                <a:lnTo>
                  <a:pt x="93245" y="12322"/>
                </a:lnTo>
                <a:lnTo>
                  <a:pt x="83343" y="5556"/>
                </a:lnTo>
                <a:lnTo>
                  <a:pt x="71774" y="1408"/>
                </a:lnTo>
                <a:lnTo>
                  <a:pt x="58419" y="0"/>
                </a:lnTo>
                <a:close/>
              </a:path>
              <a:path w="115570" h="139700">
                <a:moveTo>
                  <a:pt x="104605" y="26670"/>
                </a:moveTo>
                <a:lnTo>
                  <a:pt x="58419" y="26670"/>
                </a:lnTo>
                <a:lnTo>
                  <a:pt x="69155" y="29309"/>
                </a:lnTo>
                <a:lnTo>
                  <a:pt x="76676" y="37306"/>
                </a:lnTo>
                <a:lnTo>
                  <a:pt x="81101" y="50780"/>
                </a:lnTo>
                <a:lnTo>
                  <a:pt x="82550" y="69850"/>
                </a:lnTo>
                <a:lnTo>
                  <a:pt x="81101" y="89118"/>
                </a:lnTo>
                <a:lnTo>
                  <a:pt x="76676" y="103028"/>
                </a:lnTo>
                <a:lnTo>
                  <a:pt x="69155" y="111462"/>
                </a:lnTo>
                <a:lnTo>
                  <a:pt x="58419" y="114300"/>
                </a:lnTo>
                <a:lnTo>
                  <a:pt x="104543" y="114300"/>
                </a:lnTo>
                <a:lnTo>
                  <a:pt x="107533" y="109140"/>
                </a:lnTo>
                <a:lnTo>
                  <a:pt x="111918" y="97472"/>
                </a:lnTo>
                <a:lnTo>
                  <a:pt x="114637" y="84375"/>
                </a:lnTo>
                <a:lnTo>
                  <a:pt x="115569" y="69850"/>
                </a:lnTo>
                <a:lnTo>
                  <a:pt x="114815" y="56772"/>
                </a:lnTo>
                <a:lnTo>
                  <a:pt x="112394" y="44291"/>
                </a:lnTo>
                <a:lnTo>
                  <a:pt x="108069" y="32523"/>
                </a:lnTo>
                <a:lnTo>
                  <a:pt x="104605" y="26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86450" y="317500"/>
            <a:ext cx="107950" cy="137160"/>
          </a:xfrm>
          <a:custGeom>
            <a:avLst/>
            <a:gdLst/>
            <a:ahLst/>
            <a:cxnLst/>
            <a:rect l="l" t="t" r="r" b="b"/>
            <a:pathLst>
              <a:path w="107950" h="137159">
                <a:moveTo>
                  <a:pt x="34289" y="0"/>
                </a:moveTo>
                <a:lnTo>
                  <a:pt x="0" y="0"/>
                </a:lnTo>
                <a:lnTo>
                  <a:pt x="0" y="83820"/>
                </a:lnTo>
                <a:lnTo>
                  <a:pt x="8889" y="121920"/>
                </a:lnTo>
                <a:lnTo>
                  <a:pt x="44291" y="136882"/>
                </a:lnTo>
                <a:lnTo>
                  <a:pt x="53339" y="137159"/>
                </a:lnTo>
                <a:lnTo>
                  <a:pt x="62587" y="136703"/>
                </a:lnTo>
                <a:lnTo>
                  <a:pt x="99060" y="120650"/>
                </a:lnTo>
                <a:lnTo>
                  <a:pt x="103983" y="111759"/>
                </a:lnTo>
                <a:lnTo>
                  <a:pt x="50800" y="111759"/>
                </a:lnTo>
                <a:lnTo>
                  <a:pt x="46989" y="110490"/>
                </a:lnTo>
                <a:lnTo>
                  <a:pt x="43179" y="107950"/>
                </a:lnTo>
                <a:lnTo>
                  <a:pt x="39370" y="106679"/>
                </a:lnTo>
                <a:lnTo>
                  <a:pt x="36829" y="102870"/>
                </a:lnTo>
                <a:lnTo>
                  <a:pt x="35560" y="100329"/>
                </a:lnTo>
                <a:lnTo>
                  <a:pt x="34289" y="96520"/>
                </a:lnTo>
                <a:lnTo>
                  <a:pt x="34289" y="0"/>
                </a:lnTo>
                <a:close/>
              </a:path>
              <a:path w="107950" h="137159">
                <a:moveTo>
                  <a:pt x="107950" y="0"/>
                </a:moveTo>
                <a:lnTo>
                  <a:pt x="80010" y="0"/>
                </a:lnTo>
                <a:lnTo>
                  <a:pt x="80010" y="96520"/>
                </a:lnTo>
                <a:lnTo>
                  <a:pt x="77470" y="104140"/>
                </a:lnTo>
                <a:lnTo>
                  <a:pt x="74929" y="106679"/>
                </a:lnTo>
                <a:lnTo>
                  <a:pt x="71120" y="107950"/>
                </a:lnTo>
                <a:lnTo>
                  <a:pt x="67310" y="110490"/>
                </a:lnTo>
                <a:lnTo>
                  <a:pt x="62229" y="111759"/>
                </a:lnTo>
                <a:lnTo>
                  <a:pt x="103983" y="111759"/>
                </a:lnTo>
                <a:lnTo>
                  <a:pt x="105271" y="108823"/>
                </a:lnTo>
                <a:lnTo>
                  <a:pt x="106838" y="101917"/>
                </a:lnTo>
                <a:lnTo>
                  <a:pt x="107692" y="93583"/>
                </a:lnTo>
                <a:lnTo>
                  <a:pt x="107950" y="8382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19800" y="316229"/>
            <a:ext cx="85090" cy="135890"/>
          </a:xfrm>
          <a:custGeom>
            <a:avLst/>
            <a:gdLst/>
            <a:ahLst/>
            <a:cxnLst/>
            <a:rect l="l" t="t" r="r" b="b"/>
            <a:pathLst>
              <a:path w="85089" h="135890">
                <a:moveTo>
                  <a:pt x="31750" y="0"/>
                </a:moveTo>
                <a:lnTo>
                  <a:pt x="0" y="1270"/>
                </a:lnTo>
                <a:lnTo>
                  <a:pt x="0" y="135890"/>
                </a:lnTo>
                <a:lnTo>
                  <a:pt x="85089" y="135890"/>
                </a:lnTo>
                <a:lnTo>
                  <a:pt x="85089" y="109220"/>
                </a:lnTo>
                <a:lnTo>
                  <a:pt x="31750" y="10922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21400" y="438784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 h="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21400" y="41084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750" y="0"/>
                </a:lnTo>
              </a:path>
            </a:pathLst>
          </a:custGeom>
          <a:ln w="292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21400" y="382904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 h="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21400" y="35623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750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21400" y="32956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 h="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236970" y="316229"/>
            <a:ext cx="147320" cy="135890"/>
          </a:xfrm>
          <a:custGeom>
            <a:avLst/>
            <a:gdLst/>
            <a:ahLst/>
            <a:cxnLst/>
            <a:rect l="l" t="t" r="r" b="b"/>
            <a:pathLst>
              <a:path w="147320" h="135890">
                <a:moveTo>
                  <a:pt x="49529" y="0"/>
                </a:moveTo>
                <a:lnTo>
                  <a:pt x="0" y="0"/>
                </a:lnTo>
                <a:lnTo>
                  <a:pt x="0" y="135890"/>
                </a:lnTo>
                <a:lnTo>
                  <a:pt x="26669" y="135890"/>
                </a:lnTo>
                <a:lnTo>
                  <a:pt x="26669" y="25400"/>
                </a:lnTo>
                <a:lnTo>
                  <a:pt x="56673" y="25400"/>
                </a:lnTo>
                <a:lnTo>
                  <a:pt x="49529" y="0"/>
                </a:lnTo>
                <a:close/>
              </a:path>
              <a:path w="147320" h="135890">
                <a:moveTo>
                  <a:pt x="56673" y="25400"/>
                </a:moveTo>
                <a:lnTo>
                  <a:pt x="26669" y="25400"/>
                </a:lnTo>
                <a:lnTo>
                  <a:pt x="59689" y="135890"/>
                </a:lnTo>
                <a:lnTo>
                  <a:pt x="81279" y="135890"/>
                </a:lnTo>
                <a:lnTo>
                  <a:pt x="98227" y="81279"/>
                </a:lnTo>
                <a:lnTo>
                  <a:pt x="72389" y="81279"/>
                </a:lnTo>
                <a:lnTo>
                  <a:pt x="56673" y="25400"/>
                </a:lnTo>
                <a:close/>
              </a:path>
              <a:path w="147320" h="135890">
                <a:moveTo>
                  <a:pt x="147319" y="25400"/>
                </a:moveTo>
                <a:lnTo>
                  <a:pt x="115569" y="25400"/>
                </a:lnTo>
                <a:lnTo>
                  <a:pt x="115569" y="134620"/>
                </a:lnTo>
                <a:lnTo>
                  <a:pt x="147319" y="134620"/>
                </a:lnTo>
                <a:lnTo>
                  <a:pt x="147319" y="25400"/>
                </a:lnTo>
                <a:close/>
              </a:path>
              <a:path w="147320" h="135890">
                <a:moveTo>
                  <a:pt x="147319" y="0"/>
                </a:moveTo>
                <a:lnTo>
                  <a:pt x="97789" y="0"/>
                </a:lnTo>
                <a:lnTo>
                  <a:pt x="72389" y="81279"/>
                </a:lnTo>
                <a:lnTo>
                  <a:pt x="98227" y="81279"/>
                </a:lnTo>
                <a:lnTo>
                  <a:pt x="115569" y="25400"/>
                </a:lnTo>
                <a:lnTo>
                  <a:pt x="147319" y="25400"/>
                </a:lnTo>
                <a:lnTo>
                  <a:pt x="147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10959" y="43751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 h="0">
                <a:moveTo>
                  <a:pt x="0" y="0"/>
                </a:moveTo>
                <a:lnTo>
                  <a:pt x="9651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410959" y="40957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3019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10959" y="382270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 h="0">
                <a:moveTo>
                  <a:pt x="0" y="0"/>
                </a:moveTo>
                <a:lnTo>
                  <a:pt x="8381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10959" y="35560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301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10959" y="32892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 h="0">
                <a:moveTo>
                  <a:pt x="0" y="0"/>
                </a:moveTo>
                <a:lnTo>
                  <a:pt x="9651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527800" y="316229"/>
            <a:ext cx="104139" cy="134620"/>
          </a:xfrm>
          <a:custGeom>
            <a:avLst/>
            <a:gdLst/>
            <a:ahLst/>
            <a:cxnLst/>
            <a:rect l="l" t="t" r="r" b="b"/>
            <a:pathLst>
              <a:path w="104140" h="134620">
                <a:moveTo>
                  <a:pt x="34290" y="0"/>
                </a:moveTo>
                <a:lnTo>
                  <a:pt x="0" y="0"/>
                </a:lnTo>
                <a:lnTo>
                  <a:pt x="0" y="134620"/>
                </a:lnTo>
                <a:lnTo>
                  <a:pt x="24129" y="134620"/>
                </a:lnTo>
                <a:lnTo>
                  <a:pt x="24129" y="43179"/>
                </a:lnTo>
                <a:lnTo>
                  <a:pt x="58964" y="43179"/>
                </a:lnTo>
                <a:lnTo>
                  <a:pt x="34290" y="0"/>
                </a:lnTo>
                <a:close/>
              </a:path>
              <a:path w="104140" h="134620">
                <a:moveTo>
                  <a:pt x="58964" y="43179"/>
                </a:moveTo>
                <a:lnTo>
                  <a:pt x="24129" y="43179"/>
                </a:lnTo>
                <a:lnTo>
                  <a:pt x="76200" y="134620"/>
                </a:lnTo>
                <a:lnTo>
                  <a:pt x="104140" y="134620"/>
                </a:lnTo>
                <a:lnTo>
                  <a:pt x="104140" y="80010"/>
                </a:lnTo>
                <a:lnTo>
                  <a:pt x="80009" y="80010"/>
                </a:lnTo>
                <a:lnTo>
                  <a:pt x="58964" y="43179"/>
                </a:lnTo>
                <a:close/>
              </a:path>
              <a:path w="104140" h="134620">
                <a:moveTo>
                  <a:pt x="104140" y="0"/>
                </a:moveTo>
                <a:lnTo>
                  <a:pt x="78740" y="0"/>
                </a:lnTo>
                <a:lnTo>
                  <a:pt x="78740" y="72390"/>
                </a:lnTo>
                <a:lnTo>
                  <a:pt x="80009" y="74929"/>
                </a:lnTo>
                <a:lnTo>
                  <a:pt x="80009" y="80010"/>
                </a:lnTo>
                <a:lnTo>
                  <a:pt x="104140" y="80010"/>
                </a:lnTo>
                <a:lnTo>
                  <a:pt x="104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644640" y="314959"/>
            <a:ext cx="99060" cy="135890"/>
          </a:xfrm>
          <a:custGeom>
            <a:avLst/>
            <a:gdLst/>
            <a:ahLst/>
            <a:cxnLst/>
            <a:rect l="l" t="t" r="r" b="b"/>
            <a:pathLst>
              <a:path w="99059" h="135890">
                <a:moveTo>
                  <a:pt x="99059" y="0"/>
                </a:moveTo>
                <a:lnTo>
                  <a:pt x="0" y="1270"/>
                </a:lnTo>
                <a:lnTo>
                  <a:pt x="0" y="27940"/>
                </a:lnTo>
                <a:lnTo>
                  <a:pt x="34289" y="27940"/>
                </a:lnTo>
                <a:lnTo>
                  <a:pt x="34289" y="135890"/>
                </a:lnTo>
                <a:lnTo>
                  <a:pt x="66039" y="135890"/>
                </a:lnTo>
                <a:lnTo>
                  <a:pt x="66039" y="27940"/>
                </a:lnTo>
                <a:lnTo>
                  <a:pt x="99059" y="26670"/>
                </a:lnTo>
                <a:lnTo>
                  <a:pt x="990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808469" y="314959"/>
            <a:ext cx="110489" cy="135890"/>
          </a:xfrm>
          <a:custGeom>
            <a:avLst/>
            <a:gdLst/>
            <a:ahLst/>
            <a:cxnLst/>
            <a:rect l="l" t="t" r="r" b="b"/>
            <a:pathLst>
              <a:path w="110490" h="135890">
                <a:moveTo>
                  <a:pt x="41909" y="0"/>
                </a:moveTo>
                <a:lnTo>
                  <a:pt x="0" y="0"/>
                </a:lnTo>
                <a:lnTo>
                  <a:pt x="0" y="135890"/>
                </a:lnTo>
                <a:lnTo>
                  <a:pt x="46989" y="135890"/>
                </a:lnTo>
                <a:lnTo>
                  <a:pt x="61297" y="134679"/>
                </a:lnTo>
                <a:lnTo>
                  <a:pt x="73818" y="130968"/>
                </a:lnTo>
                <a:lnTo>
                  <a:pt x="84673" y="124638"/>
                </a:lnTo>
                <a:lnTo>
                  <a:pt x="93979" y="115570"/>
                </a:lnTo>
                <a:lnTo>
                  <a:pt x="97659" y="110490"/>
                </a:lnTo>
                <a:lnTo>
                  <a:pt x="31750" y="110490"/>
                </a:lnTo>
                <a:lnTo>
                  <a:pt x="31750" y="25400"/>
                </a:lnTo>
                <a:lnTo>
                  <a:pt x="98932" y="25400"/>
                </a:lnTo>
                <a:lnTo>
                  <a:pt x="96599" y="22066"/>
                </a:lnTo>
                <a:lnTo>
                  <a:pt x="63658" y="1746"/>
                </a:lnTo>
                <a:lnTo>
                  <a:pt x="53558" y="456"/>
                </a:lnTo>
                <a:lnTo>
                  <a:pt x="41909" y="0"/>
                </a:lnTo>
                <a:close/>
              </a:path>
              <a:path w="110490" h="135890">
                <a:moveTo>
                  <a:pt x="98932" y="25400"/>
                </a:moveTo>
                <a:lnTo>
                  <a:pt x="50800" y="25400"/>
                </a:lnTo>
                <a:lnTo>
                  <a:pt x="57150" y="26670"/>
                </a:lnTo>
                <a:lnTo>
                  <a:pt x="62229" y="29210"/>
                </a:lnTo>
                <a:lnTo>
                  <a:pt x="66039" y="31750"/>
                </a:lnTo>
                <a:lnTo>
                  <a:pt x="69850" y="36830"/>
                </a:lnTo>
                <a:lnTo>
                  <a:pt x="73659" y="44450"/>
                </a:lnTo>
                <a:lnTo>
                  <a:pt x="77470" y="50800"/>
                </a:lnTo>
                <a:lnTo>
                  <a:pt x="78739" y="58420"/>
                </a:lnTo>
                <a:lnTo>
                  <a:pt x="78668" y="67310"/>
                </a:lnTo>
                <a:lnTo>
                  <a:pt x="78243" y="74910"/>
                </a:lnTo>
                <a:lnTo>
                  <a:pt x="52526" y="108485"/>
                </a:lnTo>
                <a:lnTo>
                  <a:pt x="31750" y="110490"/>
                </a:lnTo>
                <a:lnTo>
                  <a:pt x="97659" y="110490"/>
                </a:lnTo>
                <a:lnTo>
                  <a:pt x="101381" y="105350"/>
                </a:lnTo>
                <a:lnTo>
                  <a:pt x="106521" y="93821"/>
                </a:lnTo>
                <a:lnTo>
                  <a:pt x="109517" y="81101"/>
                </a:lnTo>
                <a:lnTo>
                  <a:pt x="110489" y="67310"/>
                </a:lnTo>
                <a:lnTo>
                  <a:pt x="109993" y="56356"/>
                </a:lnTo>
                <a:lnTo>
                  <a:pt x="108426" y="46354"/>
                </a:lnTo>
                <a:lnTo>
                  <a:pt x="105667" y="37306"/>
                </a:lnTo>
                <a:lnTo>
                  <a:pt x="101600" y="29210"/>
                </a:lnTo>
                <a:lnTo>
                  <a:pt x="98932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940550" y="314959"/>
            <a:ext cx="96520" cy="135890"/>
          </a:xfrm>
          <a:custGeom>
            <a:avLst/>
            <a:gdLst/>
            <a:ahLst/>
            <a:cxnLst/>
            <a:rect l="l" t="t" r="r" b="b"/>
            <a:pathLst>
              <a:path w="96520" h="135890">
                <a:moveTo>
                  <a:pt x="96520" y="0"/>
                </a:moveTo>
                <a:lnTo>
                  <a:pt x="0" y="0"/>
                </a:lnTo>
                <a:lnTo>
                  <a:pt x="0" y="135890"/>
                </a:lnTo>
                <a:lnTo>
                  <a:pt x="96520" y="134620"/>
                </a:lnTo>
                <a:lnTo>
                  <a:pt x="96520" y="107950"/>
                </a:lnTo>
                <a:lnTo>
                  <a:pt x="31750" y="107950"/>
                </a:lnTo>
                <a:lnTo>
                  <a:pt x="31750" y="78740"/>
                </a:lnTo>
                <a:lnTo>
                  <a:pt x="82550" y="78740"/>
                </a:lnTo>
                <a:lnTo>
                  <a:pt x="82550" y="53340"/>
                </a:lnTo>
                <a:lnTo>
                  <a:pt x="31750" y="53340"/>
                </a:lnTo>
                <a:lnTo>
                  <a:pt x="31750" y="25400"/>
                </a:lnTo>
                <a:lnTo>
                  <a:pt x="96520" y="25400"/>
                </a:lnTo>
                <a:lnTo>
                  <a:pt x="96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106919" y="436244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 h="0">
                <a:moveTo>
                  <a:pt x="0" y="0"/>
                </a:moveTo>
                <a:lnTo>
                  <a:pt x="8508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122794" y="314959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207250" y="313690"/>
            <a:ext cx="29209" cy="55880"/>
          </a:xfrm>
          <a:custGeom>
            <a:avLst/>
            <a:gdLst/>
            <a:ahLst/>
            <a:cxnLst/>
            <a:rect l="l" t="t" r="r" b="b"/>
            <a:pathLst>
              <a:path w="29209" h="55879">
                <a:moveTo>
                  <a:pt x="29209" y="0"/>
                </a:moveTo>
                <a:lnTo>
                  <a:pt x="0" y="0"/>
                </a:lnTo>
                <a:lnTo>
                  <a:pt x="0" y="29209"/>
                </a:lnTo>
                <a:lnTo>
                  <a:pt x="13970" y="29209"/>
                </a:lnTo>
                <a:lnTo>
                  <a:pt x="0" y="55879"/>
                </a:lnTo>
                <a:lnTo>
                  <a:pt x="10159" y="55879"/>
                </a:lnTo>
                <a:lnTo>
                  <a:pt x="29209" y="25400"/>
                </a:lnTo>
                <a:lnTo>
                  <a:pt x="29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260590" y="43624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 h="0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60590" y="40830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3019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260590" y="380365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 h="0">
                <a:moveTo>
                  <a:pt x="0" y="0"/>
                </a:moveTo>
                <a:lnTo>
                  <a:pt x="8381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260590" y="35369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301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260590" y="32702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 h="0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371080" y="311150"/>
            <a:ext cx="115570" cy="139700"/>
          </a:xfrm>
          <a:custGeom>
            <a:avLst/>
            <a:gdLst/>
            <a:ahLst/>
            <a:cxnLst/>
            <a:rect l="l" t="t" r="r" b="b"/>
            <a:pathLst>
              <a:path w="115570" h="139700">
                <a:moveTo>
                  <a:pt x="59690" y="0"/>
                </a:moveTo>
                <a:lnTo>
                  <a:pt x="15240" y="20320"/>
                </a:lnTo>
                <a:lnTo>
                  <a:pt x="0" y="69850"/>
                </a:lnTo>
                <a:lnTo>
                  <a:pt x="972" y="85308"/>
                </a:lnTo>
                <a:lnTo>
                  <a:pt x="16510" y="121920"/>
                </a:lnTo>
                <a:lnTo>
                  <a:pt x="59690" y="139700"/>
                </a:lnTo>
                <a:lnTo>
                  <a:pt x="70623" y="138965"/>
                </a:lnTo>
                <a:lnTo>
                  <a:pt x="107356" y="114300"/>
                </a:lnTo>
                <a:lnTo>
                  <a:pt x="52070" y="114300"/>
                </a:lnTo>
                <a:lnTo>
                  <a:pt x="45720" y="111759"/>
                </a:lnTo>
                <a:lnTo>
                  <a:pt x="34290" y="69850"/>
                </a:lnTo>
                <a:lnTo>
                  <a:pt x="35937" y="51315"/>
                </a:lnTo>
                <a:lnTo>
                  <a:pt x="40798" y="37782"/>
                </a:lnTo>
                <a:lnTo>
                  <a:pt x="48756" y="29487"/>
                </a:lnTo>
                <a:lnTo>
                  <a:pt x="59690" y="26670"/>
                </a:lnTo>
                <a:lnTo>
                  <a:pt x="107616" y="26670"/>
                </a:lnTo>
                <a:lnTo>
                  <a:pt x="98583" y="13335"/>
                </a:lnTo>
                <a:lnTo>
                  <a:pt x="81815" y="3333"/>
                </a:lnTo>
                <a:lnTo>
                  <a:pt x="59690" y="0"/>
                </a:lnTo>
                <a:close/>
              </a:path>
              <a:path w="115570" h="139700">
                <a:moveTo>
                  <a:pt x="85090" y="88900"/>
                </a:moveTo>
                <a:lnTo>
                  <a:pt x="81498" y="99833"/>
                </a:lnTo>
                <a:lnTo>
                  <a:pt x="76358" y="107791"/>
                </a:lnTo>
                <a:lnTo>
                  <a:pt x="69552" y="112652"/>
                </a:lnTo>
                <a:lnTo>
                  <a:pt x="60960" y="114300"/>
                </a:lnTo>
                <a:lnTo>
                  <a:pt x="107356" y="114300"/>
                </a:lnTo>
                <a:lnTo>
                  <a:pt x="108902" y="111918"/>
                </a:lnTo>
                <a:lnTo>
                  <a:pt x="112950" y="101818"/>
                </a:lnTo>
                <a:lnTo>
                  <a:pt x="115570" y="90170"/>
                </a:lnTo>
                <a:lnTo>
                  <a:pt x="85090" y="88900"/>
                </a:lnTo>
                <a:close/>
              </a:path>
              <a:path w="115570" h="139700">
                <a:moveTo>
                  <a:pt x="107616" y="26670"/>
                </a:moveTo>
                <a:lnTo>
                  <a:pt x="59690" y="26670"/>
                </a:lnTo>
                <a:lnTo>
                  <a:pt x="68976" y="28356"/>
                </a:lnTo>
                <a:lnTo>
                  <a:pt x="75882" y="33496"/>
                </a:lnTo>
                <a:lnTo>
                  <a:pt x="80410" y="42227"/>
                </a:lnTo>
                <a:lnTo>
                  <a:pt x="82550" y="54609"/>
                </a:lnTo>
                <a:lnTo>
                  <a:pt x="115570" y="53340"/>
                </a:lnTo>
                <a:lnTo>
                  <a:pt x="109874" y="30003"/>
                </a:lnTo>
                <a:lnTo>
                  <a:pt x="107616" y="26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519669" y="393700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09">
                <a:moveTo>
                  <a:pt x="0" y="0"/>
                </a:moveTo>
                <a:lnTo>
                  <a:pt x="0" y="54609"/>
                </a:lnTo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504430" y="37972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 h="0">
                <a:moveTo>
                  <a:pt x="0" y="0"/>
                </a:moveTo>
                <a:lnTo>
                  <a:pt x="10414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519669" y="313690"/>
            <a:ext cx="0" cy="52069"/>
          </a:xfrm>
          <a:custGeom>
            <a:avLst/>
            <a:gdLst/>
            <a:ahLst/>
            <a:cxnLst/>
            <a:rect l="l" t="t" r="r" b="b"/>
            <a:pathLst>
              <a:path w="0" h="52070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593330" y="393700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09">
                <a:moveTo>
                  <a:pt x="0" y="0"/>
                </a:moveTo>
                <a:lnTo>
                  <a:pt x="0" y="54609"/>
                </a:lnTo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593330" y="313690"/>
            <a:ext cx="0" cy="52069"/>
          </a:xfrm>
          <a:custGeom>
            <a:avLst/>
            <a:gdLst/>
            <a:ahLst/>
            <a:cxnLst/>
            <a:rect l="l" t="t" r="r" b="b"/>
            <a:pathLst>
              <a:path w="0" h="52070">
                <a:moveTo>
                  <a:pt x="0" y="0"/>
                </a:moveTo>
                <a:lnTo>
                  <a:pt x="0" y="52069"/>
                </a:lnTo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622540" y="313690"/>
            <a:ext cx="121920" cy="134620"/>
          </a:xfrm>
          <a:custGeom>
            <a:avLst/>
            <a:gdLst/>
            <a:ahLst/>
            <a:cxnLst/>
            <a:rect l="l" t="t" r="r" b="b"/>
            <a:pathLst>
              <a:path w="121920" h="134620">
                <a:moveTo>
                  <a:pt x="80009" y="0"/>
                </a:moveTo>
                <a:lnTo>
                  <a:pt x="43179" y="0"/>
                </a:lnTo>
                <a:lnTo>
                  <a:pt x="0" y="134619"/>
                </a:lnTo>
                <a:lnTo>
                  <a:pt x="27939" y="134619"/>
                </a:lnTo>
                <a:lnTo>
                  <a:pt x="35559" y="106679"/>
                </a:lnTo>
                <a:lnTo>
                  <a:pt x="113221" y="106679"/>
                </a:lnTo>
                <a:lnTo>
                  <a:pt x="105709" y="82550"/>
                </a:lnTo>
                <a:lnTo>
                  <a:pt x="43179" y="82550"/>
                </a:lnTo>
                <a:lnTo>
                  <a:pt x="58419" y="34289"/>
                </a:lnTo>
                <a:lnTo>
                  <a:pt x="90685" y="34289"/>
                </a:lnTo>
                <a:lnTo>
                  <a:pt x="80009" y="0"/>
                </a:lnTo>
                <a:close/>
              </a:path>
              <a:path w="121920" h="134620">
                <a:moveTo>
                  <a:pt x="113221" y="106679"/>
                </a:moveTo>
                <a:lnTo>
                  <a:pt x="80009" y="106679"/>
                </a:lnTo>
                <a:lnTo>
                  <a:pt x="87629" y="134619"/>
                </a:lnTo>
                <a:lnTo>
                  <a:pt x="121919" y="134619"/>
                </a:lnTo>
                <a:lnTo>
                  <a:pt x="113221" y="106679"/>
                </a:lnTo>
                <a:close/>
              </a:path>
              <a:path w="121920" h="134620">
                <a:moveTo>
                  <a:pt x="90685" y="34289"/>
                </a:moveTo>
                <a:lnTo>
                  <a:pt x="58419" y="34289"/>
                </a:lnTo>
                <a:lnTo>
                  <a:pt x="72389" y="82550"/>
                </a:lnTo>
                <a:lnTo>
                  <a:pt x="105709" y="82550"/>
                </a:lnTo>
                <a:lnTo>
                  <a:pt x="90685" y="34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759700" y="312420"/>
            <a:ext cx="104139" cy="135890"/>
          </a:xfrm>
          <a:custGeom>
            <a:avLst/>
            <a:gdLst/>
            <a:ahLst/>
            <a:cxnLst/>
            <a:rect l="l" t="t" r="r" b="b"/>
            <a:pathLst>
              <a:path w="104140" h="135890">
                <a:moveTo>
                  <a:pt x="34290" y="0"/>
                </a:moveTo>
                <a:lnTo>
                  <a:pt x="0" y="1270"/>
                </a:lnTo>
                <a:lnTo>
                  <a:pt x="0" y="135889"/>
                </a:lnTo>
                <a:lnTo>
                  <a:pt x="24129" y="135889"/>
                </a:lnTo>
                <a:lnTo>
                  <a:pt x="24129" y="44450"/>
                </a:lnTo>
                <a:lnTo>
                  <a:pt x="59689" y="44450"/>
                </a:lnTo>
                <a:lnTo>
                  <a:pt x="34290" y="0"/>
                </a:lnTo>
                <a:close/>
              </a:path>
              <a:path w="104140" h="135890">
                <a:moveTo>
                  <a:pt x="59689" y="44450"/>
                </a:moveTo>
                <a:lnTo>
                  <a:pt x="24129" y="44450"/>
                </a:lnTo>
                <a:lnTo>
                  <a:pt x="76200" y="135889"/>
                </a:lnTo>
                <a:lnTo>
                  <a:pt x="104140" y="135889"/>
                </a:lnTo>
                <a:lnTo>
                  <a:pt x="104140" y="80009"/>
                </a:lnTo>
                <a:lnTo>
                  <a:pt x="80009" y="80009"/>
                </a:lnTo>
                <a:lnTo>
                  <a:pt x="59689" y="44450"/>
                </a:lnTo>
                <a:close/>
              </a:path>
              <a:path w="104140" h="135890">
                <a:moveTo>
                  <a:pt x="104140" y="0"/>
                </a:moveTo>
                <a:lnTo>
                  <a:pt x="78740" y="0"/>
                </a:lnTo>
                <a:lnTo>
                  <a:pt x="78740" y="73659"/>
                </a:lnTo>
                <a:lnTo>
                  <a:pt x="80009" y="76200"/>
                </a:lnTo>
                <a:lnTo>
                  <a:pt x="80009" y="80009"/>
                </a:lnTo>
                <a:lnTo>
                  <a:pt x="104140" y="80009"/>
                </a:lnTo>
                <a:lnTo>
                  <a:pt x="104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884159" y="311150"/>
            <a:ext cx="111760" cy="138430"/>
          </a:xfrm>
          <a:custGeom>
            <a:avLst/>
            <a:gdLst/>
            <a:ahLst/>
            <a:cxnLst/>
            <a:rect l="l" t="t" r="r" b="b"/>
            <a:pathLst>
              <a:path w="111759" h="138429">
                <a:moveTo>
                  <a:pt x="58420" y="0"/>
                </a:moveTo>
                <a:lnTo>
                  <a:pt x="15240" y="19050"/>
                </a:lnTo>
                <a:lnTo>
                  <a:pt x="952" y="55661"/>
                </a:lnTo>
                <a:lnTo>
                  <a:pt x="0" y="71120"/>
                </a:lnTo>
                <a:lnTo>
                  <a:pt x="952" y="85645"/>
                </a:lnTo>
                <a:lnTo>
                  <a:pt x="22840" y="128785"/>
                </a:lnTo>
                <a:lnTo>
                  <a:pt x="55880" y="138429"/>
                </a:lnTo>
                <a:lnTo>
                  <a:pt x="66813" y="137437"/>
                </a:lnTo>
                <a:lnTo>
                  <a:pt x="76676" y="134302"/>
                </a:lnTo>
                <a:lnTo>
                  <a:pt x="85347" y="128785"/>
                </a:lnTo>
                <a:lnTo>
                  <a:pt x="92710" y="120650"/>
                </a:lnTo>
                <a:lnTo>
                  <a:pt x="111760" y="120650"/>
                </a:lnTo>
                <a:lnTo>
                  <a:pt x="111760" y="113029"/>
                </a:lnTo>
                <a:lnTo>
                  <a:pt x="50800" y="113029"/>
                </a:lnTo>
                <a:lnTo>
                  <a:pt x="44450" y="109220"/>
                </a:lnTo>
                <a:lnTo>
                  <a:pt x="33020" y="69850"/>
                </a:lnTo>
                <a:lnTo>
                  <a:pt x="33297" y="59868"/>
                </a:lnTo>
                <a:lnTo>
                  <a:pt x="49530" y="25400"/>
                </a:lnTo>
                <a:lnTo>
                  <a:pt x="105444" y="25400"/>
                </a:lnTo>
                <a:lnTo>
                  <a:pt x="101401" y="19109"/>
                </a:lnTo>
                <a:lnTo>
                  <a:pt x="95250" y="12700"/>
                </a:lnTo>
                <a:lnTo>
                  <a:pt x="87887" y="6965"/>
                </a:lnTo>
                <a:lnTo>
                  <a:pt x="79216" y="3016"/>
                </a:lnTo>
                <a:lnTo>
                  <a:pt x="69353" y="734"/>
                </a:lnTo>
                <a:lnTo>
                  <a:pt x="58420" y="0"/>
                </a:lnTo>
                <a:close/>
              </a:path>
              <a:path w="111759" h="138429">
                <a:moveTo>
                  <a:pt x="111760" y="120650"/>
                </a:moveTo>
                <a:lnTo>
                  <a:pt x="92710" y="120650"/>
                </a:lnTo>
                <a:lnTo>
                  <a:pt x="95250" y="127000"/>
                </a:lnTo>
                <a:lnTo>
                  <a:pt x="97790" y="137159"/>
                </a:lnTo>
                <a:lnTo>
                  <a:pt x="111760" y="137159"/>
                </a:lnTo>
                <a:lnTo>
                  <a:pt x="111760" y="120650"/>
                </a:lnTo>
                <a:close/>
              </a:path>
              <a:path w="111759" h="138429">
                <a:moveTo>
                  <a:pt x="111760" y="88900"/>
                </a:moveTo>
                <a:lnTo>
                  <a:pt x="82550" y="88900"/>
                </a:lnTo>
                <a:lnTo>
                  <a:pt x="82550" y="97790"/>
                </a:lnTo>
                <a:lnTo>
                  <a:pt x="80010" y="104140"/>
                </a:lnTo>
                <a:lnTo>
                  <a:pt x="74930" y="107950"/>
                </a:lnTo>
                <a:lnTo>
                  <a:pt x="71120" y="111759"/>
                </a:lnTo>
                <a:lnTo>
                  <a:pt x="66040" y="113029"/>
                </a:lnTo>
                <a:lnTo>
                  <a:pt x="111760" y="113029"/>
                </a:lnTo>
                <a:lnTo>
                  <a:pt x="111760" y="88900"/>
                </a:lnTo>
                <a:close/>
              </a:path>
              <a:path w="111759" h="138429">
                <a:moveTo>
                  <a:pt x="111760" y="64770"/>
                </a:moveTo>
                <a:lnTo>
                  <a:pt x="55880" y="64770"/>
                </a:lnTo>
                <a:lnTo>
                  <a:pt x="55880" y="90170"/>
                </a:lnTo>
                <a:lnTo>
                  <a:pt x="82550" y="88900"/>
                </a:lnTo>
                <a:lnTo>
                  <a:pt x="111760" y="88900"/>
                </a:lnTo>
                <a:lnTo>
                  <a:pt x="111760" y="64770"/>
                </a:lnTo>
                <a:close/>
              </a:path>
              <a:path w="111759" h="138429">
                <a:moveTo>
                  <a:pt x="105444" y="25400"/>
                </a:moveTo>
                <a:lnTo>
                  <a:pt x="58420" y="25400"/>
                </a:lnTo>
                <a:lnTo>
                  <a:pt x="67190" y="26848"/>
                </a:lnTo>
                <a:lnTo>
                  <a:pt x="74295" y="31273"/>
                </a:lnTo>
                <a:lnTo>
                  <a:pt x="79494" y="38794"/>
                </a:lnTo>
                <a:lnTo>
                  <a:pt x="82550" y="49529"/>
                </a:lnTo>
                <a:lnTo>
                  <a:pt x="111760" y="45720"/>
                </a:lnTo>
                <a:lnTo>
                  <a:pt x="109894" y="35738"/>
                </a:lnTo>
                <a:lnTo>
                  <a:pt x="106362" y="26828"/>
                </a:lnTo>
                <a:lnTo>
                  <a:pt x="105444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021319" y="447675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 h="0">
                <a:moveTo>
                  <a:pt x="0" y="0"/>
                </a:moveTo>
                <a:lnTo>
                  <a:pt x="482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021319" y="43370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 h="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021319" y="40576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750" y="0"/>
                </a:lnTo>
              </a:path>
            </a:pathLst>
          </a:custGeom>
          <a:ln w="292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021319" y="378459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 h="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021319" y="35179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750" y="0"/>
                </a:lnTo>
              </a:path>
            </a:pathLst>
          </a:custGeom>
          <a:ln w="279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021319" y="32512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 h="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187690" y="312420"/>
            <a:ext cx="110489" cy="134620"/>
          </a:xfrm>
          <a:custGeom>
            <a:avLst/>
            <a:gdLst/>
            <a:ahLst/>
            <a:cxnLst/>
            <a:rect l="l" t="t" r="r" b="b"/>
            <a:pathLst>
              <a:path w="110490" h="134620">
                <a:moveTo>
                  <a:pt x="41909" y="0"/>
                </a:moveTo>
                <a:lnTo>
                  <a:pt x="0" y="0"/>
                </a:lnTo>
                <a:lnTo>
                  <a:pt x="0" y="134620"/>
                </a:lnTo>
                <a:lnTo>
                  <a:pt x="46989" y="134620"/>
                </a:lnTo>
                <a:lnTo>
                  <a:pt x="61297" y="133429"/>
                </a:lnTo>
                <a:lnTo>
                  <a:pt x="73818" y="129857"/>
                </a:lnTo>
                <a:lnTo>
                  <a:pt x="84673" y="123904"/>
                </a:lnTo>
                <a:lnTo>
                  <a:pt x="93979" y="115570"/>
                </a:lnTo>
                <a:lnTo>
                  <a:pt x="98570" y="109220"/>
                </a:lnTo>
                <a:lnTo>
                  <a:pt x="30479" y="109220"/>
                </a:lnTo>
                <a:lnTo>
                  <a:pt x="30479" y="24129"/>
                </a:lnTo>
                <a:lnTo>
                  <a:pt x="98627" y="24129"/>
                </a:lnTo>
                <a:lnTo>
                  <a:pt x="96599" y="21530"/>
                </a:lnTo>
                <a:lnTo>
                  <a:pt x="63658" y="1270"/>
                </a:lnTo>
                <a:lnTo>
                  <a:pt x="53558" y="277"/>
                </a:lnTo>
                <a:lnTo>
                  <a:pt x="41909" y="0"/>
                </a:lnTo>
                <a:close/>
              </a:path>
              <a:path w="110490" h="134620">
                <a:moveTo>
                  <a:pt x="98627" y="24129"/>
                </a:moveTo>
                <a:lnTo>
                  <a:pt x="50800" y="24129"/>
                </a:lnTo>
                <a:lnTo>
                  <a:pt x="57150" y="25400"/>
                </a:lnTo>
                <a:lnTo>
                  <a:pt x="62229" y="27939"/>
                </a:lnTo>
                <a:lnTo>
                  <a:pt x="78739" y="57150"/>
                </a:lnTo>
                <a:lnTo>
                  <a:pt x="78739" y="66039"/>
                </a:lnTo>
                <a:lnTo>
                  <a:pt x="65345" y="102254"/>
                </a:lnTo>
                <a:lnTo>
                  <a:pt x="44450" y="109220"/>
                </a:lnTo>
                <a:lnTo>
                  <a:pt x="98570" y="109220"/>
                </a:lnTo>
                <a:lnTo>
                  <a:pt x="101381" y="105330"/>
                </a:lnTo>
                <a:lnTo>
                  <a:pt x="106521" y="93662"/>
                </a:lnTo>
                <a:lnTo>
                  <a:pt x="109517" y="80565"/>
                </a:lnTo>
                <a:lnTo>
                  <a:pt x="110489" y="66039"/>
                </a:lnTo>
                <a:lnTo>
                  <a:pt x="109993" y="55086"/>
                </a:lnTo>
                <a:lnTo>
                  <a:pt x="108426" y="45084"/>
                </a:lnTo>
                <a:lnTo>
                  <a:pt x="105667" y="36036"/>
                </a:lnTo>
                <a:lnTo>
                  <a:pt x="101600" y="27939"/>
                </a:lnTo>
                <a:lnTo>
                  <a:pt x="98627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318500" y="43370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 h="0">
                <a:moveTo>
                  <a:pt x="0" y="0"/>
                </a:moveTo>
                <a:lnTo>
                  <a:pt x="97790" y="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318500" y="40576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3020" y="0"/>
                </a:lnTo>
              </a:path>
            </a:pathLst>
          </a:custGeom>
          <a:ln w="292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318500" y="378459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 h="0">
                <a:moveTo>
                  <a:pt x="0" y="0"/>
                </a:moveTo>
                <a:lnTo>
                  <a:pt x="8382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318500" y="35179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3020" y="0"/>
                </a:lnTo>
              </a:path>
            </a:pathLst>
          </a:custGeom>
          <a:ln w="279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318500" y="32448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 h="0">
                <a:moveTo>
                  <a:pt x="0" y="0"/>
                </a:moveTo>
                <a:lnTo>
                  <a:pt x="97790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351519" y="36512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486140" y="311150"/>
            <a:ext cx="85090" cy="135890"/>
          </a:xfrm>
          <a:custGeom>
            <a:avLst/>
            <a:gdLst/>
            <a:ahLst/>
            <a:cxnLst/>
            <a:rect l="l" t="t" r="r" b="b"/>
            <a:pathLst>
              <a:path w="85090" h="135890">
                <a:moveTo>
                  <a:pt x="31750" y="0"/>
                </a:moveTo>
                <a:lnTo>
                  <a:pt x="0" y="0"/>
                </a:lnTo>
                <a:lnTo>
                  <a:pt x="0" y="135890"/>
                </a:lnTo>
                <a:lnTo>
                  <a:pt x="85089" y="134620"/>
                </a:lnTo>
                <a:lnTo>
                  <a:pt x="85089" y="109220"/>
                </a:lnTo>
                <a:lnTo>
                  <a:pt x="31750" y="109220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575040" y="311150"/>
            <a:ext cx="121920" cy="134620"/>
          </a:xfrm>
          <a:custGeom>
            <a:avLst/>
            <a:gdLst/>
            <a:ahLst/>
            <a:cxnLst/>
            <a:rect l="l" t="t" r="r" b="b"/>
            <a:pathLst>
              <a:path w="121920" h="134620">
                <a:moveTo>
                  <a:pt x="80009" y="0"/>
                </a:moveTo>
                <a:lnTo>
                  <a:pt x="43179" y="0"/>
                </a:lnTo>
                <a:lnTo>
                  <a:pt x="0" y="134620"/>
                </a:lnTo>
                <a:lnTo>
                  <a:pt x="26669" y="134620"/>
                </a:lnTo>
                <a:lnTo>
                  <a:pt x="35559" y="107950"/>
                </a:lnTo>
                <a:lnTo>
                  <a:pt x="80009" y="106679"/>
                </a:lnTo>
                <a:lnTo>
                  <a:pt x="113221" y="106679"/>
                </a:lnTo>
                <a:lnTo>
                  <a:pt x="105709" y="82550"/>
                </a:lnTo>
                <a:lnTo>
                  <a:pt x="43179" y="82550"/>
                </a:lnTo>
                <a:lnTo>
                  <a:pt x="57150" y="34290"/>
                </a:lnTo>
                <a:lnTo>
                  <a:pt x="90685" y="34290"/>
                </a:lnTo>
                <a:lnTo>
                  <a:pt x="80009" y="0"/>
                </a:lnTo>
                <a:close/>
              </a:path>
              <a:path w="121920" h="134620">
                <a:moveTo>
                  <a:pt x="113221" y="106679"/>
                </a:moveTo>
                <a:lnTo>
                  <a:pt x="80009" y="106679"/>
                </a:lnTo>
                <a:lnTo>
                  <a:pt x="87629" y="134620"/>
                </a:lnTo>
                <a:lnTo>
                  <a:pt x="121919" y="134620"/>
                </a:lnTo>
                <a:lnTo>
                  <a:pt x="113221" y="106679"/>
                </a:lnTo>
                <a:close/>
              </a:path>
              <a:path w="121920" h="134620">
                <a:moveTo>
                  <a:pt x="90685" y="34290"/>
                </a:moveTo>
                <a:lnTo>
                  <a:pt x="57150" y="34290"/>
                </a:lnTo>
                <a:lnTo>
                  <a:pt x="72389" y="82550"/>
                </a:lnTo>
                <a:lnTo>
                  <a:pt x="105709" y="82550"/>
                </a:lnTo>
                <a:lnTo>
                  <a:pt x="90685" y="34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377179" y="561340"/>
            <a:ext cx="147320" cy="135890"/>
          </a:xfrm>
          <a:custGeom>
            <a:avLst/>
            <a:gdLst/>
            <a:ahLst/>
            <a:cxnLst/>
            <a:rect l="l" t="t" r="r" b="b"/>
            <a:pathLst>
              <a:path w="147320" h="135890">
                <a:moveTo>
                  <a:pt x="49530" y="0"/>
                </a:moveTo>
                <a:lnTo>
                  <a:pt x="0" y="0"/>
                </a:lnTo>
                <a:lnTo>
                  <a:pt x="0" y="135889"/>
                </a:lnTo>
                <a:lnTo>
                  <a:pt x="26670" y="135889"/>
                </a:lnTo>
                <a:lnTo>
                  <a:pt x="26670" y="25400"/>
                </a:lnTo>
                <a:lnTo>
                  <a:pt x="56673" y="25400"/>
                </a:lnTo>
                <a:lnTo>
                  <a:pt x="49530" y="0"/>
                </a:lnTo>
                <a:close/>
              </a:path>
              <a:path w="147320" h="135890">
                <a:moveTo>
                  <a:pt x="56673" y="25400"/>
                </a:moveTo>
                <a:lnTo>
                  <a:pt x="26670" y="25400"/>
                </a:lnTo>
                <a:lnTo>
                  <a:pt x="59690" y="135889"/>
                </a:lnTo>
                <a:lnTo>
                  <a:pt x="81280" y="135889"/>
                </a:lnTo>
                <a:lnTo>
                  <a:pt x="98227" y="81279"/>
                </a:lnTo>
                <a:lnTo>
                  <a:pt x="72390" y="81279"/>
                </a:lnTo>
                <a:lnTo>
                  <a:pt x="56673" y="25400"/>
                </a:lnTo>
                <a:close/>
              </a:path>
              <a:path w="147320" h="135890">
                <a:moveTo>
                  <a:pt x="147320" y="25400"/>
                </a:moveTo>
                <a:lnTo>
                  <a:pt x="115570" y="25400"/>
                </a:lnTo>
                <a:lnTo>
                  <a:pt x="115570" y="135889"/>
                </a:lnTo>
                <a:lnTo>
                  <a:pt x="147320" y="135889"/>
                </a:lnTo>
                <a:lnTo>
                  <a:pt x="147320" y="25400"/>
                </a:lnTo>
                <a:close/>
              </a:path>
              <a:path w="147320" h="135890">
                <a:moveTo>
                  <a:pt x="147320" y="0"/>
                </a:moveTo>
                <a:lnTo>
                  <a:pt x="97790" y="0"/>
                </a:lnTo>
                <a:lnTo>
                  <a:pt x="72390" y="81279"/>
                </a:lnTo>
                <a:lnTo>
                  <a:pt x="98227" y="81279"/>
                </a:lnTo>
                <a:lnTo>
                  <a:pt x="115570" y="25400"/>
                </a:lnTo>
                <a:lnTo>
                  <a:pt x="147320" y="25400"/>
                </a:lnTo>
                <a:lnTo>
                  <a:pt x="147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538470" y="561340"/>
            <a:ext cx="121920" cy="135890"/>
          </a:xfrm>
          <a:custGeom>
            <a:avLst/>
            <a:gdLst/>
            <a:ahLst/>
            <a:cxnLst/>
            <a:rect l="l" t="t" r="r" b="b"/>
            <a:pathLst>
              <a:path w="121920" h="135890">
                <a:moveTo>
                  <a:pt x="80009" y="0"/>
                </a:moveTo>
                <a:lnTo>
                  <a:pt x="43179" y="0"/>
                </a:lnTo>
                <a:lnTo>
                  <a:pt x="0" y="135889"/>
                </a:lnTo>
                <a:lnTo>
                  <a:pt x="26669" y="135889"/>
                </a:lnTo>
                <a:lnTo>
                  <a:pt x="35559" y="107950"/>
                </a:lnTo>
                <a:lnTo>
                  <a:pt x="113302" y="107950"/>
                </a:lnTo>
                <a:lnTo>
                  <a:pt x="105469" y="82550"/>
                </a:lnTo>
                <a:lnTo>
                  <a:pt x="43179" y="82550"/>
                </a:lnTo>
                <a:lnTo>
                  <a:pt x="57150" y="34289"/>
                </a:lnTo>
                <a:lnTo>
                  <a:pt x="90585" y="34289"/>
                </a:lnTo>
                <a:lnTo>
                  <a:pt x="80009" y="0"/>
                </a:lnTo>
                <a:close/>
              </a:path>
              <a:path w="121920" h="135890">
                <a:moveTo>
                  <a:pt x="113302" y="107950"/>
                </a:moveTo>
                <a:lnTo>
                  <a:pt x="80009" y="107950"/>
                </a:lnTo>
                <a:lnTo>
                  <a:pt x="87629" y="135889"/>
                </a:lnTo>
                <a:lnTo>
                  <a:pt x="121919" y="135889"/>
                </a:lnTo>
                <a:lnTo>
                  <a:pt x="113302" y="107950"/>
                </a:lnTo>
                <a:close/>
              </a:path>
              <a:path w="121920" h="135890">
                <a:moveTo>
                  <a:pt x="90585" y="34289"/>
                </a:moveTo>
                <a:lnTo>
                  <a:pt x="57150" y="34289"/>
                </a:lnTo>
                <a:lnTo>
                  <a:pt x="72389" y="82550"/>
                </a:lnTo>
                <a:lnTo>
                  <a:pt x="105469" y="82550"/>
                </a:lnTo>
                <a:lnTo>
                  <a:pt x="90585" y="34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675629" y="561340"/>
            <a:ext cx="110489" cy="135890"/>
          </a:xfrm>
          <a:custGeom>
            <a:avLst/>
            <a:gdLst/>
            <a:ahLst/>
            <a:cxnLst/>
            <a:rect l="l" t="t" r="r" b="b"/>
            <a:pathLst>
              <a:path w="110489" h="135890">
                <a:moveTo>
                  <a:pt x="58420" y="0"/>
                </a:moveTo>
                <a:lnTo>
                  <a:pt x="0" y="0"/>
                </a:lnTo>
                <a:lnTo>
                  <a:pt x="0" y="135889"/>
                </a:lnTo>
                <a:lnTo>
                  <a:pt x="30480" y="134619"/>
                </a:lnTo>
                <a:lnTo>
                  <a:pt x="30480" y="81279"/>
                </a:lnTo>
                <a:lnTo>
                  <a:pt x="87792" y="81279"/>
                </a:lnTo>
                <a:lnTo>
                  <a:pt x="85090" y="74929"/>
                </a:lnTo>
                <a:lnTo>
                  <a:pt x="95091" y="68500"/>
                </a:lnTo>
                <a:lnTo>
                  <a:pt x="102235" y="60642"/>
                </a:lnTo>
                <a:lnTo>
                  <a:pt x="103260" y="58419"/>
                </a:lnTo>
                <a:lnTo>
                  <a:pt x="30480" y="58419"/>
                </a:lnTo>
                <a:lnTo>
                  <a:pt x="30480" y="24129"/>
                </a:lnTo>
                <a:lnTo>
                  <a:pt x="105410" y="24129"/>
                </a:lnTo>
                <a:lnTo>
                  <a:pt x="101600" y="17779"/>
                </a:lnTo>
                <a:lnTo>
                  <a:pt x="97790" y="10159"/>
                </a:lnTo>
                <a:lnTo>
                  <a:pt x="66516" y="238"/>
                </a:lnTo>
                <a:lnTo>
                  <a:pt x="58420" y="0"/>
                </a:lnTo>
                <a:close/>
              </a:path>
              <a:path w="110489" h="135890">
                <a:moveTo>
                  <a:pt x="87792" y="81279"/>
                </a:moveTo>
                <a:lnTo>
                  <a:pt x="53340" y="81279"/>
                </a:lnTo>
                <a:lnTo>
                  <a:pt x="74930" y="134619"/>
                </a:lnTo>
                <a:lnTo>
                  <a:pt x="110490" y="134619"/>
                </a:lnTo>
                <a:lnTo>
                  <a:pt x="87792" y="81279"/>
                </a:lnTo>
                <a:close/>
              </a:path>
              <a:path w="110489" h="135890">
                <a:moveTo>
                  <a:pt x="105410" y="24129"/>
                </a:moveTo>
                <a:lnTo>
                  <a:pt x="64770" y="24129"/>
                </a:lnTo>
                <a:lnTo>
                  <a:pt x="69850" y="26669"/>
                </a:lnTo>
                <a:lnTo>
                  <a:pt x="72390" y="30479"/>
                </a:lnTo>
                <a:lnTo>
                  <a:pt x="73660" y="33019"/>
                </a:lnTo>
                <a:lnTo>
                  <a:pt x="76200" y="36829"/>
                </a:lnTo>
                <a:lnTo>
                  <a:pt x="76200" y="44450"/>
                </a:lnTo>
                <a:lnTo>
                  <a:pt x="73660" y="48259"/>
                </a:lnTo>
                <a:lnTo>
                  <a:pt x="72390" y="50800"/>
                </a:lnTo>
                <a:lnTo>
                  <a:pt x="67310" y="55879"/>
                </a:lnTo>
                <a:lnTo>
                  <a:pt x="62230" y="58419"/>
                </a:lnTo>
                <a:lnTo>
                  <a:pt x="103260" y="58419"/>
                </a:lnTo>
                <a:lnTo>
                  <a:pt x="106521" y="51355"/>
                </a:lnTo>
                <a:lnTo>
                  <a:pt x="107950" y="40639"/>
                </a:lnTo>
                <a:lnTo>
                  <a:pt x="107950" y="31750"/>
                </a:lnTo>
                <a:lnTo>
                  <a:pt x="10541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823584" y="561340"/>
            <a:ext cx="0" cy="134620"/>
          </a:xfrm>
          <a:custGeom>
            <a:avLst/>
            <a:gdLst/>
            <a:ahLst/>
            <a:cxnLst/>
            <a:rect l="l" t="t" r="r" b="b"/>
            <a:pathLst>
              <a:path w="0"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861050" y="558800"/>
            <a:ext cx="115570" cy="139700"/>
          </a:xfrm>
          <a:custGeom>
            <a:avLst/>
            <a:gdLst/>
            <a:ahLst/>
            <a:cxnLst/>
            <a:rect l="l" t="t" r="r" b="b"/>
            <a:pathLst>
              <a:path w="115570" h="139700">
                <a:moveTo>
                  <a:pt x="58420" y="0"/>
                </a:moveTo>
                <a:lnTo>
                  <a:pt x="15239" y="20320"/>
                </a:lnTo>
                <a:lnTo>
                  <a:pt x="0" y="68579"/>
                </a:lnTo>
                <a:lnTo>
                  <a:pt x="932" y="83105"/>
                </a:lnTo>
                <a:lnTo>
                  <a:pt x="22324" y="127377"/>
                </a:lnTo>
                <a:lnTo>
                  <a:pt x="57150" y="139700"/>
                </a:lnTo>
                <a:lnTo>
                  <a:pt x="70504" y="138291"/>
                </a:lnTo>
                <a:lnTo>
                  <a:pt x="82073" y="134143"/>
                </a:lnTo>
                <a:lnTo>
                  <a:pt x="91975" y="127377"/>
                </a:lnTo>
                <a:lnTo>
                  <a:pt x="100329" y="118109"/>
                </a:lnTo>
                <a:lnTo>
                  <a:pt x="103637" y="113029"/>
                </a:lnTo>
                <a:lnTo>
                  <a:pt x="57150" y="113029"/>
                </a:lnTo>
                <a:lnTo>
                  <a:pt x="46414" y="110390"/>
                </a:lnTo>
                <a:lnTo>
                  <a:pt x="38893" y="102393"/>
                </a:lnTo>
                <a:lnTo>
                  <a:pt x="34468" y="88919"/>
                </a:lnTo>
                <a:lnTo>
                  <a:pt x="33020" y="69850"/>
                </a:lnTo>
                <a:lnTo>
                  <a:pt x="34468" y="50581"/>
                </a:lnTo>
                <a:lnTo>
                  <a:pt x="38893" y="36671"/>
                </a:lnTo>
                <a:lnTo>
                  <a:pt x="46414" y="28237"/>
                </a:lnTo>
                <a:lnTo>
                  <a:pt x="57150" y="25400"/>
                </a:lnTo>
                <a:lnTo>
                  <a:pt x="103427" y="25400"/>
                </a:lnTo>
                <a:lnTo>
                  <a:pt x="100329" y="20320"/>
                </a:lnTo>
                <a:lnTo>
                  <a:pt x="92710" y="11251"/>
                </a:lnTo>
                <a:lnTo>
                  <a:pt x="83185" y="4921"/>
                </a:lnTo>
                <a:lnTo>
                  <a:pt x="71755" y="1210"/>
                </a:lnTo>
                <a:lnTo>
                  <a:pt x="58420" y="0"/>
                </a:lnTo>
                <a:close/>
              </a:path>
              <a:path w="115570" h="139700">
                <a:moveTo>
                  <a:pt x="103427" y="25400"/>
                </a:moveTo>
                <a:lnTo>
                  <a:pt x="57150" y="25400"/>
                </a:lnTo>
                <a:lnTo>
                  <a:pt x="68083" y="28237"/>
                </a:lnTo>
                <a:lnTo>
                  <a:pt x="76041" y="36671"/>
                </a:lnTo>
                <a:lnTo>
                  <a:pt x="80902" y="50581"/>
                </a:lnTo>
                <a:lnTo>
                  <a:pt x="82550" y="69850"/>
                </a:lnTo>
                <a:lnTo>
                  <a:pt x="80902" y="88919"/>
                </a:lnTo>
                <a:lnTo>
                  <a:pt x="76041" y="102393"/>
                </a:lnTo>
                <a:lnTo>
                  <a:pt x="68083" y="110390"/>
                </a:lnTo>
                <a:lnTo>
                  <a:pt x="57150" y="113029"/>
                </a:lnTo>
                <a:lnTo>
                  <a:pt x="103637" y="113029"/>
                </a:lnTo>
                <a:lnTo>
                  <a:pt x="106997" y="107870"/>
                </a:lnTo>
                <a:lnTo>
                  <a:pt x="111760" y="96202"/>
                </a:lnTo>
                <a:lnTo>
                  <a:pt x="114617" y="83105"/>
                </a:lnTo>
                <a:lnTo>
                  <a:pt x="115570" y="68579"/>
                </a:lnTo>
                <a:lnTo>
                  <a:pt x="114617" y="55502"/>
                </a:lnTo>
                <a:lnTo>
                  <a:pt x="111760" y="43021"/>
                </a:lnTo>
                <a:lnTo>
                  <a:pt x="106997" y="31253"/>
                </a:lnTo>
                <a:lnTo>
                  <a:pt x="103427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996940" y="560069"/>
            <a:ext cx="104139" cy="135890"/>
          </a:xfrm>
          <a:custGeom>
            <a:avLst/>
            <a:gdLst/>
            <a:ahLst/>
            <a:cxnLst/>
            <a:rect l="l" t="t" r="r" b="b"/>
            <a:pathLst>
              <a:path w="104139" h="135890">
                <a:moveTo>
                  <a:pt x="34289" y="0"/>
                </a:moveTo>
                <a:lnTo>
                  <a:pt x="0" y="0"/>
                </a:lnTo>
                <a:lnTo>
                  <a:pt x="0" y="135889"/>
                </a:lnTo>
                <a:lnTo>
                  <a:pt x="25400" y="135889"/>
                </a:lnTo>
                <a:lnTo>
                  <a:pt x="25400" y="50800"/>
                </a:lnTo>
                <a:lnTo>
                  <a:pt x="24130" y="48259"/>
                </a:lnTo>
                <a:lnTo>
                  <a:pt x="24130" y="44450"/>
                </a:lnTo>
                <a:lnTo>
                  <a:pt x="59690" y="44450"/>
                </a:lnTo>
                <a:lnTo>
                  <a:pt x="34289" y="0"/>
                </a:lnTo>
                <a:close/>
              </a:path>
              <a:path w="104139" h="135890">
                <a:moveTo>
                  <a:pt x="59690" y="44450"/>
                </a:moveTo>
                <a:lnTo>
                  <a:pt x="24130" y="44450"/>
                </a:lnTo>
                <a:lnTo>
                  <a:pt x="77470" y="135889"/>
                </a:lnTo>
                <a:lnTo>
                  <a:pt x="104139" y="135889"/>
                </a:lnTo>
                <a:lnTo>
                  <a:pt x="104139" y="80009"/>
                </a:lnTo>
                <a:lnTo>
                  <a:pt x="80010" y="80009"/>
                </a:lnTo>
                <a:lnTo>
                  <a:pt x="59690" y="44450"/>
                </a:lnTo>
                <a:close/>
              </a:path>
              <a:path w="104139" h="135890">
                <a:moveTo>
                  <a:pt x="104139" y="0"/>
                </a:moveTo>
                <a:lnTo>
                  <a:pt x="80010" y="0"/>
                </a:lnTo>
                <a:lnTo>
                  <a:pt x="80010" y="80009"/>
                </a:lnTo>
                <a:lnTo>
                  <a:pt x="104139" y="80009"/>
                </a:lnTo>
                <a:lnTo>
                  <a:pt x="104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127750" y="560069"/>
            <a:ext cx="104139" cy="135890"/>
          </a:xfrm>
          <a:custGeom>
            <a:avLst/>
            <a:gdLst/>
            <a:ahLst/>
            <a:cxnLst/>
            <a:rect l="l" t="t" r="r" b="b"/>
            <a:pathLst>
              <a:path w="104139" h="135890">
                <a:moveTo>
                  <a:pt x="34289" y="0"/>
                </a:moveTo>
                <a:lnTo>
                  <a:pt x="0" y="0"/>
                </a:lnTo>
                <a:lnTo>
                  <a:pt x="0" y="135889"/>
                </a:lnTo>
                <a:lnTo>
                  <a:pt x="25400" y="135889"/>
                </a:lnTo>
                <a:lnTo>
                  <a:pt x="25400" y="50800"/>
                </a:lnTo>
                <a:lnTo>
                  <a:pt x="24129" y="48259"/>
                </a:lnTo>
                <a:lnTo>
                  <a:pt x="24129" y="44450"/>
                </a:lnTo>
                <a:lnTo>
                  <a:pt x="60395" y="44450"/>
                </a:lnTo>
                <a:lnTo>
                  <a:pt x="34289" y="0"/>
                </a:lnTo>
                <a:close/>
              </a:path>
              <a:path w="104139" h="135890">
                <a:moveTo>
                  <a:pt x="60395" y="44450"/>
                </a:moveTo>
                <a:lnTo>
                  <a:pt x="24129" y="44450"/>
                </a:lnTo>
                <a:lnTo>
                  <a:pt x="77470" y="134620"/>
                </a:lnTo>
                <a:lnTo>
                  <a:pt x="104139" y="134620"/>
                </a:lnTo>
                <a:lnTo>
                  <a:pt x="104139" y="80009"/>
                </a:lnTo>
                <a:lnTo>
                  <a:pt x="81279" y="80009"/>
                </a:lnTo>
                <a:lnTo>
                  <a:pt x="60395" y="44450"/>
                </a:lnTo>
                <a:close/>
              </a:path>
              <a:path w="104139" h="135890">
                <a:moveTo>
                  <a:pt x="104139" y="0"/>
                </a:moveTo>
                <a:lnTo>
                  <a:pt x="80010" y="0"/>
                </a:lnTo>
                <a:lnTo>
                  <a:pt x="80010" y="76200"/>
                </a:lnTo>
                <a:lnTo>
                  <a:pt x="81279" y="80009"/>
                </a:lnTo>
                <a:lnTo>
                  <a:pt x="104139" y="80009"/>
                </a:lnTo>
                <a:lnTo>
                  <a:pt x="104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259829" y="68135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 h="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259829" y="65341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750" y="0"/>
                </a:lnTo>
              </a:path>
            </a:pathLst>
          </a:custGeom>
          <a:ln w="292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259829" y="626109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 h="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259829" y="59944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750" y="0"/>
                </a:lnTo>
              </a:path>
            </a:pathLst>
          </a:custGeom>
          <a:ln w="279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259829" y="57276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 h="0">
                <a:moveTo>
                  <a:pt x="0" y="0"/>
                </a:moveTo>
                <a:lnTo>
                  <a:pt x="9652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411595" y="586740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361429" y="586105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 h="0">
                <a:moveTo>
                  <a:pt x="0" y="0"/>
                </a:moveTo>
                <a:lnTo>
                  <a:pt x="660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361429" y="57276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 h="0">
                <a:moveTo>
                  <a:pt x="0" y="0"/>
                </a:moveTo>
                <a:lnTo>
                  <a:pt x="10033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461759" y="558800"/>
            <a:ext cx="99060" cy="135890"/>
          </a:xfrm>
          <a:custGeom>
            <a:avLst/>
            <a:gdLst/>
            <a:ahLst/>
            <a:cxnLst/>
            <a:rect l="l" t="t" r="r" b="b"/>
            <a:pathLst>
              <a:path w="99059" h="135890">
                <a:moveTo>
                  <a:pt x="64769" y="26670"/>
                </a:moveTo>
                <a:lnTo>
                  <a:pt x="33019" y="26670"/>
                </a:lnTo>
                <a:lnTo>
                  <a:pt x="33019" y="135890"/>
                </a:lnTo>
                <a:lnTo>
                  <a:pt x="64769" y="135890"/>
                </a:lnTo>
                <a:lnTo>
                  <a:pt x="64769" y="26670"/>
                </a:lnTo>
                <a:close/>
              </a:path>
              <a:path w="99059" h="135890">
                <a:moveTo>
                  <a:pt x="99060" y="0"/>
                </a:moveTo>
                <a:lnTo>
                  <a:pt x="0" y="1270"/>
                </a:lnTo>
                <a:lnTo>
                  <a:pt x="0" y="26670"/>
                </a:lnTo>
                <a:lnTo>
                  <a:pt x="99060" y="26670"/>
                </a:lnTo>
                <a:lnTo>
                  <a:pt x="99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573519" y="68135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 h="0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573519" y="65278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3020" y="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573519" y="624840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 h="0">
                <a:moveTo>
                  <a:pt x="0" y="0"/>
                </a:moveTo>
                <a:lnTo>
                  <a:pt x="8382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573519" y="598169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3020" y="0"/>
                </a:lnTo>
              </a:path>
            </a:pathLst>
          </a:custGeom>
          <a:ln w="279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573519" y="57150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 h="0">
                <a:moveTo>
                  <a:pt x="0" y="0"/>
                </a:moveTo>
                <a:lnTo>
                  <a:pt x="9778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686550" y="594359"/>
            <a:ext cx="30480" cy="100330"/>
          </a:xfrm>
          <a:custGeom>
            <a:avLst/>
            <a:gdLst/>
            <a:ahLst/>
            <a:cxnLst/>
            <a:rect l="l" t="t" r="r" b="b"/>
            <a:pathLst>
              <a:path w="30479" h="100329">
                <a:moveTo>
                  <a:pt x="30479" y="0"/>
                </a:moveTo>
                <a:lnTo>
                  <a:pt x="0" y="0"/>
                </a:lnTo>
                <a:lnTo>
                  <a:pt x="0" y="30480"/>
                </a:lnTo>
                <a:lnTo>
                  <a:pt x="30479" y="29210"/>
                </a:lnTo>
                <a:lnTo>
                  <a:pt x="30479" y="0"/>
                </a:lnTo>
                <a:close/>
              </a:path>
              <a:path w="30479" h="100329">
                <a:moveTo>
                  <a:pt x="30479" y="68580"/>
                </a:moveTo>
                <a:lnTo>
                  <a:pt x="0" y="68580"/>
                </a:lnTo>
                <a:lnTo>
                  <a:pt x="0" y="100330"/>
                </a:lnTo>
                <a:lnTo>
                  <a:pt x="30479" y="100330"/>
                </a:lnTo>
                <a:lnTo>
                  <a:pt x="30479" y="6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363209" y="1047750"/>
            <a:ext cx="99060" cy="135890"/>
          </a:xfrm>
          <a:custGeom>
            <a:avLst/>
            <a:gdLst/>
            <a:ahLst/>
            <a:cxnLst/>
            <a:rect l="l" t="t" r="r" b="b"/>
            <a:pathLst>
              <a:path w="99060" h="135890">
                <a:moveTo>
                  <a:pt x="99060" y="0"/>
                </a:moveTo>
                <a:lnTo>
                  <a:pt x="0" y="1270"/>
                </a:lnTo>
                <a:lnTo>
                  <a:pt x="0" y="27939"/>
                </a:lnTo>
                <a:lnTo>
                  <a:pt x="34289" y="27939"/>
                </a:lnTo>
                <a:lnTo>
                  <a:pt x="34289" y="135889"/>
                </a:lnTo>
                <a:lnTo>
                  <a:pt x="66039" y="135889"/>
                </a:lnTo>
                <a:lnTo>
                  <a:pt x="66039" y="27939"/>
                </a:lnTo>
                <a:lnTo>
                  <a:pt x="99060" y="26670"/>
                </a:lnTo>
                <a:lnTo>
                  <a:pt x="99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489575" y="1045210"/>
            <a:ext cx="0" cy="138430"/>
          </a:xfrm>
          <a:custGeom>
            <a:avLst/>
            <a:gdLst/>
            <a:ahLst/>
            <a:cxnLst/>
            <a:rect l="l" t="t" r="r" b="b"/>
            <a:pathLst>
              <a:path w="0" h="138430">
                <a:moveTo>
                  <a:pt x="0" y="0"/>
                </a:moveTo>
                <a:lnTo>
                  <a:pt x="0" y="13843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528309" y="1080769"/>
            <a:ext cx="54610" cy="102870"/>
          </a:xfrm>
          <a:custGeom>
            <a:avLst/>
            <a:gdLst/>
            <a:ahLst/>
            <a:cxnLst/>
            <a:rect l="l" t="t" r="r" b="b"/>
            <a:pathLst>
              <a:path w="54610" h="102869">
                <a:moveTo>
                  <a:pt x="26669" y="2539"/>
                </a:moveTo>
                <a:lnTo>
                  <a:pt x="0" y="2539"/>
                </a:lnTo>
                <a:lnTo>
                  <a:pt x="0" y="102869"/>
                </a:lnTo>
                <a:lnTo>
                  <a:pt x="29210" y="102869"/>
                </a:lnTo>
                <a:lnTo>
                  <a:pt x="29210" y="46989"/>
                </a:lnTo>
                <a:lnTo>
                  <a:pt x="31750" y="41909"/>
                </a:lnTo>
                <a:lnTo>
                  <a:pt x="36829" y="34289"/>
                </a:lnTo>
                <a:lnTo>
                  <a:pt x="40639" y="33019"/>
                </a:lnTo>
                <a:lnTo>
                  <a:pt x="43179" y="30479"/>
                </a:lnTo>
                <a:lnTo>
                  <a:pt x="48260" y="29209"/>
                </a:lnTo>
                <a:lnTo>
                  <a:pt x="54610" y="29209"/>
                </a:lnTo>
                <a:lnTo>
                  <a:pt x="54610" y="21589"/>
                </a:lnTo>
                <a:lnTo>
                  <a:pt x="26669" y="21589"/>
                </a:lnTo>
                <a:lnTo>
                  <a:pt x="26669" y="2539"/>
                </a:lnTo>
                <a:close/>
              </a:path>
              <a:path w="54610" h="102869">
                <a:moveTo>
                  <a:pt x="52069" y="0"/>
                </a:moveTo>
                <a:lnTo>
                  <a:pt x="48260" y="0"/>
                </a:lnTo>
                <a:lnTo>
                  <a:pt x="41314" y="1408"/>
                </a:lnTo>
                <a:lnTo>
                  <a:pt x="35560" y="5556"/>
                </a:lnTo>
                <a:lnTo>
                  <a:pt x="30757" y="12322"/>
                </a:lnTo>
                <a:lnTo>
                  <a:pt x="26669" y="21589"/>
                </a:lnTo>
                <a:lnTo>
                  <a:pt x="54610" y="21589"/>
                </a:lnTo>
                <a:lnTo>
                  <a:pt x="54610" y="1269"/>
                </a:lnTo>
                <a:lnTo>
                  <a:pt x="52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593079" y="1080769"/>
            <a:ext cx="93980" cy="104139"/>
          </a:xfrm>
          <a:custGeom>
            <a:avLst/>
            <a:gdLst/>
            <a:ahLst/>
            <a:cxnLst/>
            <a:rect l="l" t="t" r="r" b="b"/>
            <a:pathLst>
              <a:path w="93979" h="104140">
                <a:moveTo>
                  <a:pt x="90170" y="20319"/>
                </a:moveTo>
                <a:lnTo>
                  <a:pt x="57150" y="20319"/>
                </a:lnTo>
                <a:lnTo>
                  <a:pt x="62230" y="24129"/>
                </a:lnTo>
                <a:lnTo>
                  <a:pt x="62230" y="39369"/>
                </a:lnTo>
                <a:lnTo>
                  <a:pt x="48379" y="41096"/>
                </a:lnTo>
                <a:lnTo>
                  <a:pt x="37147" y="42703"/>
                </a:lnTo>
                <a:lnTo>
                  <a:pt x="28297" y="44549"/>
                </a:lnTo>
                <a:lnTo>
                  <a:pt x="21590" y="46989"/>
                </a:lnTo>
                <a:lnTo>
                  <a:pt x="13970" y="49529"/>
                </a:lnTo>
                <a:lnTo>
                  <a:pt x="7620" y="53339"/>
                </a:lnTo>
                <a:lnTo>
                  <a:pt x="5080" y="58419"/>
                </a:lnTo>
                <a:lnTo>
                  <a:pt x="1270" y="64769"/>
                </a:lnTo>
                <a:lnTo>
                  <a:pt x="0" y="69850"/>
                </a:lnTo>
                <a:lnTo>
                  <a:pt x="0" y="85089"/>
                </a:lnTo>
                <a:lnTo>
                  <a:pt x="2540" y="92709"/>
                </a:lnTo>
                <a:lnTo>
                  <a:pt x="8890" y="96519"/>
                </a:lnTo>
                <a:lnTo>
                  <a:pt x="13970" y="101600"/>
                </a:lnTo>
                <a:lnTo>
                  <a:pt x="21590" y="104139"/>
                </a:lnTo>
                <a:lnTo>
                  <a:pt x="38100" y="104139"/>
                </a:lnTo>
                <a:lnTo>
                  <a:pt x="48260" y="101600"/>
                </a:lnTo>
                <a:lnTo>
                  <a:pt x="53340" y="99059"/>
                </a:lnTo>
                <a:lnTo>
                  <a:pt x="58420" y="93979"/>
                </a:lnTo>
                <a:lnTo>
                  <a:pt x="63500" y="86359"/>
                </a:lnTo>
                <a:lnTo>
                  <a:pt x="39370" y="86359"/>
                </a:lnTo>
                <a:lnTo>
                  <a:pt x="36830" y="85089"/>
                </a:lnTo>
                <a:lnTo>
                  <a:pt x="31750" y="80009"/>
                </a:lnTo>
                <a:lnTo>
                  <a:pt x="31750" y="73659"/>
                </a:lnTo>
                <a:lnTo>
                  <a:pt x="33655" y="66575"/>
                </a:lnTo>
                <a:lnTo>
                  <a:pt x="39370" y="60801"/>
                </a:lnTo>
                <a:lnTo>
                  <a:pt x="48895" y="56693"/>
                </a:lnTo>
                <a:lnTo>
                  <a:pt x="62230" y="54609"/>
                </a:lnTo>
                <a:lnTo>
                  <a:pt x="91440" y="54609"/>
                </a:lnTo>
                <a:lnTo>
                  <a:pt x="91440" y="22859"/>
                </a:lnTo>
                <a:lnTo>
                  <a:pt x="90170" y="20319"/>
                </a:lnTo>
                <a:close/>
              </a:path>
              <a:path w="93979" h="104140">
                <a:moveTo>
                  <a:pt x="91440" y="54609"/>
                </a:moveTo>
                <a:lnTo>
                  <a:pt x="62230" y="54609"/>
                </a:lnTo>
                <a:lnTo>
                  <a:pt x="62230" y="69850"/>
                </a:lnTo>
                <a:lnTo>
                  <a:pt x="60960" y="74929"/>
                </a:lnTo>
                <a:lnTo>
                  <a:pt x="57150" y="80009"/>
                </a:lnTo>
                <a:lnTo>
                  <a:pt x="53340" y="83819"/>
                </a:lnTo>
                <a:lnTo>
                  <a:pt x="48260" y="86359"/>
                </a:lnTo>
                <a:lnTo>
                  <a:pt x="63500" y="86359"/>
                </a:lnTo>
                <a:lnTo>
                  <a:pt x="63500" y="99059"/>
                </a:lnTo>
                <a:lnTo>
                  <a:pt x="64770" y="102869"/>
                </a:lnTo>
                <a:lnTo>
                  <a:pt x="93980" y="102869"/>
                </a:lnTo>
                <a:lnTo>
                  <a:pt x="91440" y="99059"/>
                </a:lnTo>
                <a:lnTo>
                  <a:pt x="91440" y="54609"/>
                </a:lnTo>
                <a:close/>
              </a:path>
              <a:path w="93979" h="104140">
                <a:moveTo>
                  <a:pt x="55880" y="0"/>
                </a:moveTo>
                <a:lnTo>
                  <a:pt x="49530" y="0"/>
                </a:lnTo>
                <a:lnTo>
                  <a:pt x="41195" y="476"/>
                </a:lnTo>
                <a:lnTo>
                  <a:pt x="4941" y="23872"/>
                </a:lnTo>
                <a:lnTo>
                  <a:pt x="2540" y="31750"/>
                </a:lnTo>
                <a:lnTo>
                  <a:pt x="30480" y="34289"/>
                </a:lnTo>
                <a:lnTo>
                  <a:pt x="31750" y="24129"/>
                </a:lnTo>
                <a:lnTo>
                  <a:pt x="36830" y="20319"/>
                </a:lnTo>
                <a:lnTo>
                  <a:pt x="90170" y="20319"/>
                </a:lnTo>
                <a:lnTo>
                  <a:pt x="88900" y="16509"/>
                </a:lnTo>
                <a:lnTo>
                  <a:pt x="86360" y="12700"/>
                </a:lnTo>
                <a:lnTo>
                  <a:pt x="82550" y="10159"/>
                </a:lnTo>
                <a:lnTo>
                  <a:pt x="80010" y="6350"/>
                </a:lnTo>
                <a:lnTo>
                  <a:pt x="74930" y="3809"/>
                </a:lnTo>
                <a:lnTo>
                  <a:pt x="68580" y="2539"/>
                </a:lnTo>
                <a:lnTo>
                  <a:pt x="63500" y="1269"/>
                </a:lnTo>
                <a:lnTo>
                  <a:pt x="55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698490" y="1065530"/>
            <a:ext cx="110489" cy="152400"/>
          </a:xfrm>
          <a:custGeom>
            <a:avLst/>
            <a:gdLst/>
            <a:ahLst/>
            <a:cxnLst/>
            <a:rect l="l" t="t" r="r" b="b"/>
            <a:pathLst>
              <a:path w="110489" h="152400">
                <a:moveTo>
                  <a:pt x="53339" y="15240"/>
                </a:moveTo>
                <a:lnTo>
                  <a:pt x="14049" y="29130"/>
                </a:lnTo>
                <a:lnTo>
                  <a:pt x="7620" y="46990"/>
                </a:lnTo>
                <a:lnTo>
                  <a:pt x="8612" y="54867"/>
                </a:lnTo>
                <a:lnTo>
                  <a:pt x="11747" y="61436"/>
                </a:lnTo>
                <a:lnTo>
                  <a:pt x="17264" y="66813"/>
                </a:lnTo>
                <a:lnTo>
                  <a:pt x="25400" y="71120"/>
                </a:lnTo>
                <a:lnTo>
                  <a:pt x="16331" y="75406"/>
                </a:lnTo>
                <a:lnTo>
                  <a:pt x="10001" y="80645"/>
                </a:lnTo>
                <a:lnTo>
                  <a:pt x="6290" y="86836"/>
                </a:lnTo>
                <a:lnTo>
                  <a:pt x="5137" y="93642"/>
                </a:lnTo>
                <a:lnTo>
                  <a:pt x="5080" y="101600"/>
                </a:lnTo>
                <a:lnTo>
                  <a:pt x="8889" y="107950"/>
                </a:lnTo>
                <a:lnTo>
                  <a:pt x="17780" y="111760"/>
                </a:lnTo>
                <a:lnTo>
                  <a:pt x="6350" y="114300"/>
                </a:lnTo>
                <a:lnTo>
                  <a:pt x="0" y="120650"/>
                </a:lnTo>
                <a:lnTo>
                  <a:pt x="0" y="135890"/>
                </a:lnTo>
                <a:lnTo>
                  <a:pt x="38020" y="152122"/>
                </a:lnTo>
                <a:lnTo>
                  <a:pt x="52070" y="152400"/>
                </a:lnTo>
                <a:lnTo>
                  <a:pt x="67052" y="151903"/>
                </a:lnTo>
                <a:lnTo>
                  <a:pt x="104975" y="134620"/>
                </a:lnTo>
                <a:lnTo>
                  <a:pt x="40639" y="134620"/>
                </a:lnTo>
                <a:lnTo>
                  <a:pt x="34289" y="133350"/>
                </a:lnTo>
                <a:lnTo>
                  <a:pt x="29210" y="132080"/>
                </a:lnTo>
                <a:lnTo>
                  <a:pt x="25400" y="129540"/>
                </a:lnTo>
                <a:lnTo>
                  <a:pt x="25400" y="123190"/>
                </a:lnTo>
                <a:lnTo>
                  <a:pt x="26670" y="120650"/>
                </a:lnTo>
                <a:lnTo>
                  <a:pt x="29210" y="119380"/>
                </a:lnTo>
                <a:lnTo>
                  <a:pt x="31750" y="116840"/>
                </a:lnTo>
                <a:lnTo>
                  <a:pt x="109220" y="116840"/>
                </a:lnTo>
                <a:lnTo>
                  <a:pt x="109220" y="113030"/>
                </a:lnTo>
                <a:lnTo>
                  <a:pt x="107950" y="107950"/>
                </a:lnTo>
                <a:lnTo>
                  <a:pt x="104139" y="104140"/>
                </a:lnTo>
                <a:lnTo>
                  <a:pt x="100330" y="99060"/>
                </a:lnTo>
                <a:lnTo>
                  <a:pt x="95250" y="96520"/>
                </a:lnTo>
                <a:lnTo>
                  <a:pt x="88900" y="95250"/>
                </a:lnTo>
                <a:lnTo>
                  <a:pt x="83939" y="95031"/>
                </a:lnTo>
                <a:lnTo>
                  <a:pt x="57150" y="92710"/>
                </a:lnTo>
                <a:lnTo>
                  <a:pt x="46989" y="92710"/>
                </a:lnTo>
                <a:lnTo>
                  <a:pt x="39370" y="91440"/>
                </a:lnTo>
                <a:lnTo>
                  <a:pt x="34289" y="88900"/>
                </a:lnTo>
                <a:lnTo>
                  <a:pt x="33020" y="87630"/>
                </a:lnTo>
                <a:lnTo>
                  <a:pt x="33020" y="80010"/>
                </a:lnTo>
                <a:lnTo>
                  <a:pt x="34289" y="77470"/>
                </a:lnTo>
                <a:lnTo>
                  <a:pt x="38100" y="76200"/>
                </a:lnTo>
                <a:lnTo>
                  <a:pt x="68640" y="76200"/>
                </a:lnTo>
                <a:lnTo>
                  <a:pt x="73342" y="75406"/>
                </a:lnTo>
                <a:lnTo>
                  <a:pt x="81200" y="72647"/>
                </a:lnTo>
                <a:lnTo>
                  <a:pt x="87630" y="68580"/>
                </a:lnTo>
                <a:lnTo>
                  <a:pt x="92630" y="64293"/>
                </a:lnTo>
                <a:lnTo>
                  <a:pt x="94037" y="62230"/>
                </a:lnTo>
                <a:lnTo>
                  <a:pt x="41910" y="62230"/>
                </a:lnTo>
                <a:lnTo>
                  <a:pt x="36830" y="57150"/>
                </a:lnTo>
                <a:lnTo>
                  <a:pt x="36830" y="41910"/>
                </a:lnTo>
                <a:lnTo>
                  <a:pt x="38100" y="38100"/>
                </a:lnTo>
                <a:lnTo>
                  <a:pt x="40639" y="35560"/>
                </a:lnTo>
                <a:lnTo>
                  <a:pt x="44450" y="33020"/>
                </a:lnTo>
                <a:lnTo>
                  <a:pt x="48260" y="31750"/>
                </a:lnTo>
                <a:lnTo>
                  <a:pt x="95250" y="31750"/>
                </a:lnTo>
                <a:lnTo>
                  <a:pt x="91439" y="27940"/>
                </a:lnTo>
                <a:lnTo>
                  <a:pt x="92710" y="21590"/>
                </a:lnTo>
                <a:lnTo>
                  <a:pt x="96520" y="19050"/>
                </a:lnTo>
                <a:lnTo>
                  <a:pt x="80010" y="19050"/>
                </a:lnTo>
                <a:lnTo>
                  <a:pt x="73342" y="17383"/>
                </a:lnTo>
                <a:lnTo>
                  <a:pt x="66675" y="16192"/>
                </a:lnTo>
                <a:lnTo>
                  <a:pt x="60007" y="15478"/>
                </a:lnTo>
                <a:lnTo>
                  <a:pt x="53339" y="15240"/>
                </a:lnTo>
                <a:close/>
              </a:path>
              <a:path w="110489" h="152400">
                <a:moveTo>
                  <a:pt x="109220" y="116840"/>
                </a:moveTo>
                <a:lnTo>
                  <a:pt x="49530" y="116840"/>
                </a:lnTo>
                <a:lnTo>
                  <a:pt x="59789" y="117058"/>
                </a:lnTo>
                <a:lnTo>
                  <a:pt x="67786" y="117633"/>
                </a:lnTo>
                <a:lnTo>
                  <a:pt x="73640" y="118447"/>
                </a:lnTo>
                <a:lnTo>
                  <a:pt x="77470" y="119380"/>
                </a:lnTo>
                <a:lnTo>
                  <a:pt x="80010" y="120650"/>
                </a:lnTo>
                <a:lnTo>
                  <a:pt x="82550" y="123190"/>
                </a:lnTo>
                <a:lnTo>
                  <a:pt x="82550" y="128270"/>
                </a:lnTo>
                <a:lnTo>
                  <a:pt x="80010" y="130810"/>
                </a:lnTo>
                <a:lnTo>
                  <a:pt x="76200" y="132080"/>
                </a:lnTo>
                <a:lnTo>
                  <a:pt x="72389" y="134620"/>
                </a:lnTo>
                <a:lnTo>
                  <a:pt x="104975" y="134620"/>
                </a:lnTo>
                <a:lnTo>
                  <a:pt x="106203" y="132873"/>
                </a:lnTo>
                <a:lnTo>
                  <a:pt x="108485" y="126543"/>
                </a:lnTo>
                <a:lnTo>
                  <a:pt x="109220" y="119380"/>
                </a:lnTo>
                <a:lnTo>
                  <a:pt x="109220" y="116840"/>
                </a:lnTo>
                <a:close/>
              </a:path>
              <a:path w="110489" h="152400">
                <a:moveTo>
                  <a:pt x="68640" y="76200"/>
                </a:moveTo>
                <a:lnTo>
                  <a:pt x="38100" y="76200"/>
                </a:lnTo>
                <a:lnTo>
                  <a:pt x="43180" y="77470"/>
                </a:lnTo>
                <a:lnTo>
                  <a:pt x="53339" y="77470"/>
                </a:lnTo>
                <a:lnTo>
                  <a:pt x="64055" y="76973"/>
                </a:lnTo>
                <a:lnTo>
                  <a:pt x="68640" y="76200"/>
                </a:lnTo>
                <a:close/>
              </a:path>
              <a:path w="110489" h="152400">
                <a:moveTo>
                  <a:pt x="95250" y="31750"/>
                </a:moveTo>
                <a:lnTo>
                  <a:pt x="58420" y="31750"/>
                </a:lnTo>
                <a:lnTo>
                  <a:pt x="63500" y="33020"/>
                </a:lnTo>
                <a:lnTo>
                  <a:pt x="68580" y="38100"/>
                </a:lnTo>
                <a:lnTo>
                  <a:pt x="69850" y="41910"/>
                </a:lnTo>
                <a:lnTo>
                  <a:pt x="69850" y="50800"/>
                </a:lnTo>
                <a:lnTo>
                  <a:pt x="68580" y="54610"/>
                </a:lnTo>
                <a:lnTo>
                  <a:pt x="66039" y="57150"/>
                </a:lnTo>
                <a:lnTo>
                  <a:pt x="58420" y="62230"/>
                </a:lnTo>
                <a:lnTo>
                  <a:pt x="94037" y="62230"/>
                </a:lnTo>
                <a:lnTo>
                  <a:pt x="96202" y="59055"/>
                </a:lnTo>
                <a:lnTo>
                  <a:pt x="98345" y="52863"/>
                </a:lnTo>
                <a:lnTo>
                  <a:pt x="98933" y="46990"/>
                </a:lnTo>
                <a:lnTo>
                  <a:pt x="99060" y="39370"/>
                </a:lnTo>
                <a:lnTo>
                  <a:pt x="96520" y="33020"/>
                </a:lnTo>
                <a:lnTo>
                  <a:pt x="95250" y="31750"/>
                </a:lnTo>
                <a:close/>
              </a:path>
              <a:path w="110489" h="152400">
                <a:moveTo>
                  <a:pt x="107950" y="0"/>
                </a:moveTo>
                <a:lnTo>
                  <a:pt x="92710" y="0"/>
                </a:lnTo>
                <a:lnTo>
                  <a:pt x="87630" y="1270"/>
                </a:lnTo>
                <a:lnTo>
                  <a:pt x="85089" y="5080"/>
                </a:lnTo>
                <a:lnTo>
                  <a:pt x="81280" y="8890"/>
                </a:lnTo>
                <a:lnTo>
                  <a:pt x="80010" y="13970"/>
                </a:lnTo>
                <a:lnTo>
                  <a:pt x="80010" y="19050"/>
                </a:lnTo>
                <a:lnTo>
                  <a:pt x="110489" y="19050"/>
                </a:lnTo>
                <a:lnTo>
                  <a:pt x="110489" y="127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815329" y="1080769"/>
            <a:ext cx="95250" cy="104139"/>
          </a:xfrm>
          <a:custGeom>
            <a:avLst/>
            <a:gdLst/>
            <a:ahLst/>
            <a:cxnLst/>
            <a:rect l="l" t="t" r="r" b="b"/>
            <a:pathLst>
              <a:path w="95250" h="104140">
                <a:moveTo>
                  <a:pt x="48260" y="0"/>
                </a:moveTo>
                <a:lnTo>
                  <a:pt x="8036" y="22086"/>
                </a:lnTo>
                <a:lnTo>
                  <a:pt x="0" y="53339"/>
                </a:lnTo>
                <a:lnTo>
                  <a:pt x="456" y="60900"/>
                </a:lnTo>
                <a:lnTo>
                  <a:pt x="29348" y="100389"/>
                </a:lnTo>
                <a:lnTo>
                  <a:pt x="49530" y="104139"/>
                </a:lnTo>
                <a:lnTo>
                  <a:pt x="65246" y="101996"/>
                </a:lnTo>
                <a:lnTo>
                  <a:pt x="78105" y="95567"/>
                </a:lnTo>
                <a:lnTo>
                  <a:pt x="88106" y="84851"/>
                </a:lnTo>
                <a:lnTo>
                  <a:pt x="89202" y="82550"/>
                </a:lnTo>
                <a:lnTo>
                  <a:pt x="45720" y="82550"/>
                </a:lnTo>
                <a:lnTo>
                  <a:pt x="40640" y="81279"/>
                </a:lnTo>
                <a:lnTo>
                  <a:pt x="33020" y="73659"/>
                </a:lnTo>
                <a:lnTo>
                  <a:pt x="30480" y="68579"/>
                </a:lnTo>
                <a:lnTo>
                  <a:pt x="30480" y="58419"/>
                </a:lnTo>
                <a:lnTo>
                  <a:pt x="31750" y="57150"/>
                </a:lnTo>
                <a:lnTo>
                  <a:pt x="95250" y="57150"/>
                </a:lnTo>
                <a:lnTo>
                  <a:pt x="94495" y="43060"/>
                </a:lnTo>
                <a:lnTo>
                  <a:pt x="93747" y="39369"/>
                </a:lnTo>
                <a:lnTo>
                  <a:pt x="30480" y="39369"/>
                </a:lnTo>
                <a:lnTo>
                  <a:pt x="32920" y="30301"/>
                </a:lnTo>
                <a:lnTo>
                  <a:pt x="36671" y="23971"/>
                </a:lnTo>
                <a:lnTo>
                  <a:pt x="42088" y="20260"/>
                </a:lnTo>
                <a:lnTo>
                  <a:pt x="49530" y="19050"/>
                </a:lnTo>
                <a:lnTo>
                  <a:pt x="86185" y="19050"/>
                </a:lnTo>
                <a:lnTo>
                  <a:pt x="81280" y="12700"/>
                </a:lnTo>
                <a:lnTo>
                  <a:pt x="74334" y="6965"/>
                </a:lnTo>
                <a:lnTo>
                  <a:pt x="66675" y="3016"/>
                </a:lnTo>
                <a:lnTo>
                  <a:pt x="58062" y="734"/>
                </a:lnTo>
                <a:lnTo>
                  <a:pt x="48260" y="0"/>
                </a:lnTo>
                <a:close/>
              </a:path>
              <a:path w="95250" h="104140">
                <a:moveTo>
                  <a:pt x="68580" y="67309"/>
                </a:moveTo>
                <a:lnTo>
                  <a:pt x="66040" y="77469"/>
                </a:lnTo>
                <a:lnTo>
                  <a:pt x="59690" y="82550"/>
                </a:lnTo>
                <a:lnTo>
                  <a:pt x="89202" y="82550"/>
                </a:lnTo>
                <a:lnTo>
                  <a:pt x="95250" y="69850"/>
                </a:lnTo>
                <a:lnTo>
                  <a:pt x="68580" y="67309"/>
                </a:lnTo>
                <a:close/>
              </a:path>
              <a:path w="95250" h="104140">
                <a:moveTo>
                  <a:pt x="86185" y="19050"/>
                </a:moveTo>
                <a:lnTo>
                  <a:pt x="49530" y="19050"/>
                </a:lnTo>
                <a:lnTo>
                  <a:pt x="56415" y="20260"/>
                </a:lnTo>
                <a:lnTo>
                  <a:pt x="61753" y="23971"/>
                </a:lnTo>
                <a:lnTo>
                  <a:pt x="65424" y="30301"/>
                </a:lnTo>
                <a:lnTo>
                  <a:pt x="67310" y="39369"/>
                </a:lnTo>
                <a:lnTo>
                  <a:pt x="93747" y="39369"/>
                </a:lnTo>
                <a:lnTo>
                  <a:pt x="92075" y="31114"/>
                </a:lnTo>
                <a:lnTo>
                  <a:pt x="87749" y="21074"/>
                </a:lnTo>
                <a:lnTo>
                  <a:pt x="86185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974079" y="1079500"/>
            <a:ext cx="93980" cy="105410"/>
          </a:xfrm>
          <a:custGeom>
            <a:avLst/>
            <a:gdLst/>
            <a:ahLst/>
            <a:cxnLst/>
            <a:rect l="l" t="t" r="r" b="b"/>
            <a:pathLst>
              <a:path w="93979" h="105409">
                <a:moveTo>
                  <a:pt x="90170" y="20320"/>
                </a:moveTo>
                <a:lnTo>
                  <a:pt x="57150" y="20320"/>
                </a:lnTo>
                <a:lnTo>
                  <a:pt x="62230" y="25400"/>
                </a:lnTo>
                <a:lnTo>
                  <a:pt x="62230" y="40639"/>
                </a:lnTo>
                <a:lnTo>
                  <a:pt x="21590" y="46989"/>
                </a:lnTo>
                <a:lnTo>
                  <a:pt x="0" y="71120"/>
                </a:lnTo>
                <a:lnTo>
                  <a:pt x="0" y="85089"/>
                </a:lnTo>
                <a:lnTo>
                  <a:pt x="3810" y="92710"/>
                </a:lnTo>
                <a:lnTo>
                  <a:pt x="8890" y="97789"/>
                </a:lnTo>
                <a:lnTo>
                  <a:pt x="15240" y="102870"/>
                </a:lnTo>
                <a:lnTo>
                  <a:pt x="22860" y="105410"/>
                </a:lnTo>
                <a:lnTo>
                  <a:pt x="38100" y="105410"/>
                </a:lnTo>
                <a:lnTo>
                  <a:pt x="63500" y="87629"/>
                </a:lnTo>
                <a:lnTo>
                  <a:pt x="92710" y="87629"/>
                </a:lnTo>
                <a:lnTo>
                  <a:pt x="92710" y="86360"/>
                </a:lnTo>
                <a:lnTo>
                  <a:pt x="40640" y="86360"/>
                </a:lnTo>
                <a:lnTo>
                  <a:pt x="36830" y="85089"/>
                </a:lnTo>
                <a:lnTo>
                  <a:pt x="35560" y="82550"/>
                </a:lnTo>
                <a:lnTo>
                  <a:pt x="33020" y="80010"/>
                </a:lnTo>
                <a:lnTo>
                  <a:pt x="31750" y="77470"/>
                </a:lnTo>
                <a:lnTo>
                  <a:pt x="31750" y="73660"/>
                </a:lnTo>
                <a:lnTo>
                  <a:pt x="33655" y="66754"/>
                </a:lnTo>
                <a:lnTo>
                  <a:pt x="39370" y="61277"/>
                </a:lnTo>
                <a:lnTo>
                  <a:pt x="48895" y="57229"/>
                </a:lnTo>
                <a:lnTo>
                  <a:pt x="62230" y="54610"/>
                </a:lnTo>
                <a:lnTo>
                  <a:pt x="92710" y="54610"/>
                </a:lnTo>
                <a:lnTo>
                  <a:pt x="92710" y="30479"/>
                </a:lnTo>
                <a:lnTo>
                  <a:pt x="91440" y="24129"/>
                </a:lnTo>
                <a:lnTo>
                  <a:pt x="90170" y="20320"/>
                </a:lnTo>
                <a:close/>
              </a:path>
              <a:path w="93979" h="105409">
                <a:moveTo>
                  <a:pt x="92710" y="87629"/>
                </a:moveTo>
                <a:lnTo>
                  <a:pt x="63500" y="87629"/>
                </a:lnTo>
                <a:lnTo>
                  <a:pt x="63500" y="93979"/>
                </a:lnTo>
                <a:lnTo>
                  <a:pt x="64770" y="99060"/>
                </a:lnTo>
                <a:lnTo>
                  <a:pt x="64770" y="102870"/>
                </a:lnTo>
                <a:lnTo>
                  <a:pt x="93980" y="102870"/>
                </a:lnTo>
                <a:lnTo>
                  <a:pt x="92710" y="99060"/>
                </a:lnTo>
                <a:lnTo>
                  <a:pt x="92710" y="87629"/>
                </a:lnTo>
                <a:close/>
              </a:path>
              <a:path w="93979" h="105409">
                <a:moveTo>
                  <a:pt x="92710" y="54610"/>
                </a:moveTo>
                <a:lnTo>
                  <a:pt x="62230" y="54610"/>
                </a:lnTo>
                <a:lnTo>
                  <a:pt x="62230" y="69850"/>
                </a:lnTo>
                <a:lnTo>
                  <a:pt x="60960" y="76200"/>
                </a:lnTo>
                <a:lnTo>
                  <a:pt x="53340" y="83820"/>
                </a:lnTo>
                <a:lnTo>
                  <a:pt x="49530" y="86360"/>
                </a:lnTo>
                <a:lnTo>
                  <a:pt x="92710" y="86360"/>
                </a:lnTo>
                <a:lnTo>
                  <a:pt x="92710" y="54610"/>
                </a:lnTo>
                <a:close/>
              </a:path>
              <a:path w="93979" h="105409">
                <a:moveTo>
                  <a:pt x="57150" y="0"/>
                </a:moveTo>
                <a:lnTo>
                  <a:pt x="49530" y="0"/>
                </a:lnTo>
                <a:lnTo>
                  <a:pt x="41195" y="1012"/>
                </a:lnTo>
                <a:lnTo>
                  <a:pt x="5476" y="23872"/>
                </a:lnTo>
                <a:lnTo>
                  <a:pt x="3810" y="31750"/>
                </a:lnTo>
                <a:lnTo>
                  <a:pt x="30480" y="34289"/>
                </a:lnTo>
                <a:lnTo>
                  <a:pt x="31750" y="25400"/>
                </a:lnTo>
                <a:lnTo>
                  <a:pt x="38100" y="20320"/>
                </a:lnTo>
                <a:lnTo>
                  <a:pt x="90170" y="20320"/>
                </a:lnTo>
                <a:lnTo>
                  <a:pt x="88900" y="16510"/>
                </a:lnTo>
                <a:lnTo>
                  <a:pt x="86360" y="13970"/>
                </a:lnTo>
                <a:lnTo>
                  <a:pt x="83820" y="10160"/>
                </a:lnTo>
                <a:lnTo>
                  <a:pt x="80010" y="6350"/>
                </a:lnTo>
                <a:lnTo>
                  <a:pt x="74930" y="5079"/>
                </a:lnTo>
                <a:lnTo>
                  <a:pt x="69850" y="2539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090920" y="1082039"/>
            <a:ext cx="85090" cy="102870"/>
          </a:xfrm>
          <a:custGeom>
            <a:avLst/>
            <a:gdLst/>
            <a:ahLst/>
            <a:cxnLst/>
            <a:rect l="l" t="t" r="r" b="b"/>
            <a:pathLst>
              <a:path w="85089" h="102869">
                <a:moveTo>
                  <a:pt x="27939" y="0"/>
                </a:moveTo>
                <a:lnTo>
                  <a:pt x="0" y="0"/>
                </a:lnTo>
                <a:lnTo>
                  <a:pt x="0" y="81280"/>
                </a:lnTo>
                <a:lnTo>
                  <a:pt x="2539" y="86360"/>
                </a:lnTo>
                <a:lnTo>
                  <a:pt x="3809" y="91439"/>
                </a:lnTo>
                <a:lnTo>
                  <a:pt x="6350" y="95250"/>
                </a:lnTo>
                <a:lnTo>
                  <a:pt x="10159" y="97789"/>
                </a:lnTo>
                <a:lnTo>
                  <a:pt x="20319" y="102870"/>
                </a:lnTo>
                <a:lnTo>
                  <a:pt x="27939" y="102870"/>
                </a:lnTo>
                <a:lnTo>
                  <a:pt x="38238" y="101480"/>
                </a:lnTo>
                <a:lnTo>
                  <a:pt x="46513" y="97472"/>
                </a:lnTo>
                <a:lnTo>
                  <a:pt x="53121" y="91082"/>
                </a:lnTo>
                <a:lnTo>
                  <a:pt x="58419" y="82550"/>
                </a:lnTo>
                <a:lnTo>
                  <a:pt x="85089" y="82550"/>
                </a:lnTo>
                <a:lnTo>
                  <a:pt x="85089" y="78739"/>
                </a:lnTo>
                <a:lnTo>
                  <a:pt x="31750" y="78739"/>
                </a:lnTo>
                <a:lnTo>
                  <a:pt x="27939" y="73660"/>
                </a:lnTo>
                <a:lnTo>
                  <a:pt x="27939" y="0"/>
                </a:lnTo>
                <a:close/>
              </a:path>
              <a:path w="85089" h="102869">
                <a:moveTo>
                  <a:pt x="85089" y="82550"/>
                </a:moveTo>
                <a:lnTo>
                  <a:pt x="58419" y="82550"/>
                </a:lnTo>
                <a:lnTo>
                  <a:pt x="58419" y="100330"/>
                </a:lnTo>
                <a:lnTo>
                  <a:pt x="85089" y="100330"/>
                </a:lnTo>
                <a:lnTo>
                  <a:pt x="85089" y="82550"/>
                </a:lnTo>
                <a:close/>
              </a:path>
              <a:path w="85089" h="102869">
                <a:moveTo>
                  <a:pt x="85089" y="0"/>
                </a:moveTo>
                <a:lnTo>
                  <a:pt x="55879" y="0"/>
                </a:lnTo>
                <a:lnTo>
                  <a:pt x="55879" y="62230"/>
                </a:lnTo>
                <a:lnTo>
                  <a:pt x="54609" y="66039"/>
                </a:lnTo>
                <a:lnTo>
                  <a:pt x="54609" y="68580"/>
                </a:lnTo>
                <a:lnTo>
                  <a:pt x="52069" y="73660"/>
                </a:lnTo>
                <a:lnTo>
                  <a:pt x="49529" y="76200"/>
                </a:lnTo>
                <a:lnTo>
                  <a:pt x="46989" y="77470"/>
                </a:lnTo>
                <a:lnTo>
                  <a:pt x="43179" y="78739"/>
                </a:lnTo>
                <a:lnTo>
                  <a:pt x="85089" y="78739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240779" y="1079500"/>
            <a:ext cx="90170" cy="104139"/>
          </a:xfrm>
          <a:custGeom>
            <a:avLst/>
            <a:gdLst/>
            <a:ahLst/>
            <a:cxnLst/>
            <a:rect l="l" t="t" r="r" b="b"/>
            <a:pathLst>
              <a:path w="90170" h="104140">
                <a:moveTo>
                  <a:pt x="24130" y="71120"/>
                </a:moveTo>
                <a:lnTo>
                  <a:pt x="0" y="74929"/>
                </a:lnTo>
                <a:lnTo>
                  <a:pt x="5536" y="87530"/>
                </a:lnTo>
                <a:lnTo>
                  <a:pt x="14763" y="96678"/>
                </a:lnTo>
                <a:lnTo>
                  <a:pt x="28039" y="102254"/>
                </a:lnTo>
                <a:lnTo>
                  <a:pt x="45720" y="104139"/>
                </a:lnTo>
                <a:lnTo>
                  <a:pt x="55502" y="103445"/>
                </a:lnTo>
                <a:lnTo>
                  <a:pt x="86818" y="83820"/>
                </a:lnTo>
                <a:lnTo>
                  <a:pt x="46990" y="83820"/>
                </a:lnTo>
                <a:lnTo>
                  <a:pt x="38417" y="83621"/>
                </a:lnTo>
                <a:lnTo>
                  <a:pt x="31750" y="81279"/>
                </a:lnTo>
                <a:lnTo>
                  <a:pt x="26977" y="77013"/>
                </a:lnTo>
                <a:lnTo>
                  <a:pt x="24130" y="71120"/>
                </a:lnTo>
                <a:close/>
              </a:path>
              <a:path w="90170" h="104140">
                <a:moveTo>
                  <a:pt x="45720" y="0"/>
                </a:moveTo>
                <a:lnTo>
                  <a:pt x="9703" y="14089"/>
                </a:lnTo>
                <a:lnTo>
                  <a:pt x="3810" y="33020"/>
                </a:lnTo>
                <a:lnTo>
                  <a:pt x="3810" y="43179"/>
                </a:lnTo>
                <a:lnTo>
                  <a:pt x="39310" y="64968"/>
                </a:lnTo>
                <a:lnTo>
                  <a:pt x="53340" y="67310"/>
                </a:lnTo>
                <a:lnTo>
                  <a:pt x="59690" y="67310"/>
                </a:lnTo>
                <a:lnTo>
                  <a:pt x="63500" y="69850"/>
                </a:lnTo>
                <a:lnTo>
                  <a:pt x="63500" y="77470"/>
                </a:lnTo>
                <a:lnTo>
                  <a:pt x="62230" y="80010"/>
                </a:lnTo>
                <a:lnTo>
                  <a:pt x="58420" y="81279"/>
                </a:lnTo>
                <a:lnTo>
                  <a:pt x="55880" y="83820"/>
                </a:lnTo>
                <a:lnTo>
                  <a:pt x="86818" y="83820"/>
                </a:lnTo>
                <a:lnTo>
                  <a:pt x="87153" y="83343"/>
                </a:lnTo>
                <a:lnTo>
                  <a:pt x="89435" y="77013"/>
                </a:lnTo>
                <a:lnTo>
                  <a:pt x="90170" y="69850"/>
                </a:lnTo>
                <a:lnTo>
                  <a:pt x="90170" y="62229"/>
                </a:lnTo>
                <a:lnTo>
                  <a:pt x="67349" y="40759"/>
                </a:lnTo>
                <a:lnTo>
                  <a:pt x="61595" y="39369"/>
                </a:lnTo>
                <a:lnTo>
                  <a:pt x="54887" y="37980"/>
                </a:lnTo>
                <a:lnTo>
                  <a:pt x="46990" y="36829"/>
                </a:lnTo>
                <a:lnTo>
                  <a:pt x="39370" y="35560"/>
                </a:lnTo>
                <a:lnTo>
                  <a:pt x="34290" y="34289"/>
                </a:lnTo>
                <a:lnTo>
                  <a:pt x="31750" y="33020"/>
                </a:lnTo>
                <a:lnTo>
                  <a:pt x="29210" y="30479"/>
                </a:lnTo>
                <a:lnTo>
                  <a:pt x="29210" y="21589"/>
                </a:lnTo>
                <a:lnTo>
                  <a:pt x="34290" y="19050"/>
                </a:lnTo>
                <a:lnTo>
                  <a:pt x="83185" y="19050"/>
                </a:lnTo>
                <a:lnTo>
                  <a:pt x="82550" y="16510"/>
                </a:lnTo>
                <a:lnTo>
                  <a:pt x="53082" y="456"/>
                </a:lnTo>
                <a:lnTo>
                  <a:pt x="45720" y="0"/>
                </a:lnTo>
                <a:close/>
              </a:path>
              <a:path w="90170" h="104140">
                <a:moveTo>
                  <a:pt x="83185" y="19050"/>
                </a:moveTo>
                <a:lnTo>
                  <a:pt x="54610" y="19050"/>
                </a:lnTo>
                <a:lnTo>
                  <a:pt x="60960" y="22860"/>
                </a:lnTo>
                <a:lnTo>
                  <a:pt x="63500" y="31750"/>
                </a:lnTo>
                <a:lnTo>
                  <a:pt x="85090" y="26670"/>
                </a:lnTo>
                <a:lnTo>
                  <a:pt x="83185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341109" y="1079500"/>
            <a:ext cx="96520" cy="104139"/>
          </a:xfrm>
          <a:custGeom>
            <a:avLst/>
            <a:gdLst/>
            <a:ahLst/>
            <a:cxnLst/>
            <a:rect l="l" t="t" r="r" b="b"/>
            <a:pathLst>
              <a:path w="96520" h="104140">
                <a:moveTo>
                  <a:pt x="46989" y="0"/>
                </a:moveTo>
                <a:lnTo>
                  <a:pt x="10160" y="17779"/>
                </a:lnTo>
                <a:lnTo>
                  <a:pt x="0" y="52070"/>
                </a:lnTo>
                <a:lnTo>
                  <a:pt x="912" y="63003"/>
                </a:lnTo>
                <a:lnTo>
                  <a:pt x="27939" y="100330"/>
                </a:lnTo>
                <a:lnTo>
                  <a:pt x="46989" y="104139"/>
                </a:lnTo>
                <a:lnTo>
                  <a:pt x="57725" y="103187"/>
                </a:lnTo>
                <a:lnTo>
                  <a:pt x="67151" y="100329"/>
                </a:lnTo>
                <a:lnTo>
                  <a:pt x="75386" y="95567"/>
                </a:lnTo>
                <a:lnTo>
                  <a:pt x="82550" y="88900"/>
                </a:lnTo>
                <a:lnTo>
                  <a:pt x="85412" y="85089"/>
                </a:lnTo>
                <a:lnTo>
                  <a:pt x="41910" y="85089"/>
                </a:lnTo>
                <a:lnTo>
                  <a:pt x="38100" y="82550"/>
                </a:lnTo>
                <a:lnTo>
                  <a:pt x="31750" y="52070"/>
                </a:lnTo>
                <a:lnTo>
                  <a:pt x="31988" y="42723"/>
                </a:lnTo>
                <a:lnTo>
                  <a:pt x="43179" y="19050"/>
                </a:lnTo>
                <a:lnTo>
                  <a:pt x="86510" y="19050"/>
                </a:lnTo>
                <a:lnTo>
                  <a:pt x="83819" y="15239"/>
                </a:lnTo>
                <a:lnTo>
                  <a:pt x="76636" y="8572"/>
                </a:lnTo>
                <a:lnTo>
                  <a:pt x="68262" y="3809"/>
                </a:lnTo>
                <a:lnTo>
                  <a:pt x="58459" y="952"/>
                </a:lnTo>
                <a:lnTo>
                  <a:pt x="46989" y="0"/>
                </a:lnTo>
                <a:close/>
              </a:path>
              <a:path w="96520" h="104140">
                <a:moveTo>
                  <a:pt x="86510" y="19050"/>
                </a:moveTo>
                <a:lnTo>
                  <a:pt x="53339" y="19050"/>
                </a:lnTo>
                <a:lnTo>
                  <a:pt x="58419" y="21589"/>
                </a:lnTo>
                <a:lnTo>
                  <a:pt x="60960" y="26670"/>
                </a:lnTo>
                <a:lnTo>
                  <a:pt x="62626" y="30479"/>
                </a:lnTo>
                <a:lnTo>
                  <a:pt x="63817" y="36194"/>
                </a:lnTo>
                <a:lnTo>
                  <a:pt x="64535" y="43953"/>
                </a:lnTo>
                <a:lnTo>
                  <a:pt x="64769" y="53339"/>
                </a:lnTo>
                <a:lnTo>
                  <a:pt x="64531" y="61416"/>
                </a:lnTo>
                <a:lnTo>
                  <a:pt x="53339" y="85089"/>
                </a:lnTo>
                <a:lnTo>
                  <a:pt x="85412" y="85089"/>
                </a:lnTo>
                <a:lnTo>
                  <a:pt x="88483" y="81002"/>
                </a:lnTo>
                <a:lnTo>
                  <a:pt x="92868" y="72390"/>
                </a:lnTo>
                <a:lnTo>
                  <a:pt x="95587" y="62825"/>
                </a:lnTo>
                <a:lnTo>
                  <a:pt x="96519" y="52070"/>
                </a:lnTo>
                <a:lnTo>
                  <a:pt x="95607" y="41136"/>
                </a:lnTo>
                <a:lnTo>
                  <a:pt x="93027" y="31273"/>
                </a:lnTo>
                <a:lnTo>
                  <a:pt x="89019" y="22602"/>
                </a:lnTo>
                <a:lnTo>
                  <a:pt x="8651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455409" y="1079500"/>
            <a:ext cx="54610" cy="101600"/>
          </a:xfrm>
          <a:custGeom>
            <a:avLst/>
            <a:gdLst/>
            <a:ahLst/>
            <a:cxnLst/>
            <a:rect l="l" t="t" r="r" b="b"/>
            <a:pathLst>
              <a:path w="54609" h="101600">
                <a:moveTo>
                  <a:pt x="27939" y="1270"/>
                </a:moveTo>
                <a:lnTo>
                  <a:pt x="0" y="2539"/>
                </a:lnTo>
                <a:lnTo>
                  <a:pt x="0" y="101600"/>
                </a:lnTo>
                <a:lnTo>
                  <a:pt x="29210" y="101600"/>
                </a:lnTo>
                <a:lnTo>
                  <a:pt x="29210" y="53339"/>
                </a:lnTo>
                <a:lnTo>
                  <a:pt x="30479" y="46989"/>
                </a:lnTo>
                <a:lnTo>
                  <a:pt x="31750" y="41910"/>
                </a:lnTo>
                <a:lnTo>
                  <a:pt x="34289" y="36829"/>
                </a:lnTo>
                <a:lnTo>
                  <a:pt x="36829" y="33020"/>
                </a:lnTo>
                <a:lnTo>
                  <a:pt x="40639" y="31750"/>
                </a:lnTo>
                <a:lnTo>
                  <a:pt x="43179" y="30479"/>
                </a:lnTo>
                <a:lnTo>
                  <a:pt x="48260" y="29210"/>
                </a:lnTo>
                <a:lnTo>
                  <a:pt x="54610" y="29210"/>
                </a:lnTo>
                <a:lnTo>
                  <a:pt x="54610" y="20320"/>
                </a:lnTo>
                <a:lnTo>
                  <a:pt x="27939" y="20320"/>
                </a:lnTo>
                <a:lnTo>
                  <a:pt x="27939" y="1270"/>
                </a:lnTo>
                <a:close/>
              </a:path>
              <a:path w="54609" h="101600">
                <a:moveTo>
                  <a:pt x="54610" y="0"/>
                </a:moveTo>
                <a:lnTo>
                  <a:pt x="49530" y="0"/>
                </a:lnTo>
                <a:lnTo>
                  <a:pt x="42406" y="1210"/>
                </a:lnTo>
                <a:lnTo>
                  <a:pt x="36353" y="4921"/>
                </a:lnTo>
                <a:lnTo>
                  <a:pt x="31492" y="11251"/>
                </a:lnTo>
                <a:lnTo>
                  <a:pt x="27939" y="20320"/>
                </a:lnTo>
                <a:lnTo>
                  <a:pt x="54610" y="20320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513830" y="1049019"/>
            <a:ext cx="68580" cy="134620"/>
          </a:xfrm>
          <a:custGeom>
            <a:avLst/>
            <a:gdLst/>
            <a:ahLst/>
            <a:cxnLst/>
            <a:rect l="l" t="t" r="r" b="b"/>
            <a:pathLst>
              <a:path w="68579" h="134619">
                <a:moveTo>
                  <a:pt x="45720" y="54609"/>
                </a:moveTo>
                <a:lnTo>
                  <a:pt x="16510" y="54609"/>
                </a:lnTo>
                <a:lnTo>
                  <a:pt x="16580" y="102869"/>
                </a:lnTo>
                <a:lnTo>
                  <a:pt x="41989" y="134143"/>
                </a:lnTo>
                <a:lnTo>
                  <a:pt x="50800" y="134619"/>
                </a:lnTo>
                <a:lnTo>
                  <a:pt x="54610" y="134619"/>
                </a:lnTo>
                <a:lnTo>
                  <a:pt x="59690" y="133350"/>
                </a:lnTo>
                <a:lnTo>
                  <a:pt x="68579" y="132079"/>
                </a:lnTo>
                <a:lnTo>
                  <a:pt x="68579" y="110489"/>
                </a:lnTo>
                <a:lnTo>
                  <a:pt x="53340" y="110489"/>
                </a:lnTo>
                <a:lnTo>
                  <a:pt x="49529" y="109219"/>
                </a:lnTo>
                <a:lnTo>
                  <a:pt x="46990" y="106679"/>
                </a:lnTo>
                <a:lnTo>
                  <a:pt x="45720" y="102869"/>
                </a:lnTo>
                <a:lnTo>
                  <a:pt x="45720" y="54609"/>
                </a:lnTo>
                <a:close/>
              </a:path>
              <a:path w="68579" h="134619">
                <a:moveTo>
                  <a:pt x="67310" y="31750"/>
                </a:moveTo>
                <a:lnTo>
                  <a:pt x="0" y="31750"/>
                </a:lnTo>
                <a:lnTo>
                  <a:pt x="0" y="54609"/>
                </a:lnTo>
                <a:lnTo>
                  <a:pt x="67310" y="54609"/>
                </a:lnTo>
                <a:lnTo>
                  <a:pt x="67310" y="31750"/>
                </a:lnTo>
                <a:close/>
              </a:path>
              <a:path w="68579" h="134619">
                <a:moveTo>
                  <a:pt x="45720" y="0"/>
                </a:moveTo>
                <a:lnTo>
                  <a:pt x="20320" y="2539"/>
                </a:lnTo>
                <a:lnTo>
                  <a:pt x="17779" y="31750"/>
                </a:lnTo>
                <a:lnTo>
                  <a:pt x="45720" y="31750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643369" y="1045210"/>
            <a:ext cx="90170" cy="137160"/>
          </a:xfrm>
          <a:custGeom>
            <a:avLst/>
            <a:gdLst/>
            <a:ahLst/>
            <a:cxnLst/>
            <a:rect l="l" t="t" r="r" b="b"/>
            <a:pathLst>
              <a:path w="90170" h="137159">
                <a:moveTo>
                  <a:pt x="36829" y="33020"/>
                </a:moveTo>
                <a:lnTo>
                  <a:pt x="4822" y="55641"/>
                </a:lnTo>
                <a:lnTo>
                  <a:pt x="0" y="86360"/>
                </a:lnTo>
                <a:lnTo>
                  <a:pt x="496" y="98028"/>
                </a:lnTo>
                <a:lnTo>
                  <a:pt x="20319" y="134143"/>
                </a:lnTo>
                <a:lnTo>
                  <a:pt x="35559" y="137160"/>
                </a:lnTo>
                <a:lnTo>
                  <a:pt x="43656" y="136187"/>
                </a:lnTo>
                <a:lnTo>
                  <a:pt x="50799" y="133191"/>
                </a:lnTo>
                <a:lnTo>
                  <a:pt x="56991" y="128051"/>
                </a:lnTo>
                <a:lnTo>
                  <a:pt x="62229" y="120650"/>
                </a:lnTo>
                <a:lnTo>
                  <a:pt x="90170" y="120650"/>
                </a:lnTo>
                <a:lnTo>
                  <a:pt x="90170" y="116840"/>
                </a:lnTo>
                <a:lnTo>
                  <a:pt x="45720" y="116840"/>
                </a:lnTo>
                <a:lnTo>
                  <a:pt x="39052" y="114954"/>
                </a:lnTo>
                <a:lnTo>
                  <a:pt x="34290" y="109378"/>
                </a:lnTo>
                <a:lnTo>
                  <a:pt x="31432" y="100230"/>
                </a:lnTo>
                <a:lnTo>
                  <a:pt x="30479" y="87630"/>
                </a:lnTo>
                <a:lnTo>
                  <a:pt x="31452" y="72628"/>
                </a:lnTo>
                <a:lnTo>
                  <a:pt x="34448" y="61912"/>
                </a:lnTo>
                <a:lnTo>
                  <a:pt x="39588" y="55483"/>
                </a:lnTo>
                <a:lnTo>
                  <a:pt x="46989" y="53340"/>
                </a:lnTo>
                <a:lnTo>
                  <a:pt x="90170" y="53340"/>
                </a:lnTo>
                <a:lnTo>
                  <a:pt x="90170" y="45720"/>
                </a:lnTo>
                <a:lnTo>
                  <a:pt x="62229" y="45720"/>
                </a:lnTo>
                <a:lnTo>
                  <a:pt x="57011" y="40520"/>
                </a:lnTo>
                <a:lnTo>
                  <a:pt x="50958" y="36512"/>
                </a:lnTo>
                <a:lnTo>
                  <a:pt x="44192" y="33932"/>
                </a:lnTo>
                <a:lnTo>
                  <a:pt x="36829" y="33020"/>
                </a:lnTo>
                <a:close/>
              </a:path>
              <a:path w="90170" h="137159">
                <a:moveTo>
                  <a:pt x="90170" y="120650"/>
                </a:moveTo>
                <a:lnTo>
                  <a:pt x="62229" y="120650"/>
                </a:lnTo>
                <a:lnTo>
                  <a:pt x="62229" y="135890"/>
                </a:lnTo>
                <a:lnTo>
                  <a:pt x="90170" y="135890"/>
                </a:lnTo>
                <a:lnTo>
                  <a:pt x="90170" y="120650"/>
                </a:lnTo>
                <a:close/>
              </a:path>
              <a:path w="90170" h="137159">
                <a:moveTo>
                  <a:pt x="90170" y="53340"/>
                </a:moveTo>
                <a:lnTo>
                  <a:pt x="46989" y="53340"/>
                </a:lnTo>
                <a:lnTo>
                  <a:pt x="53657" y="54967"/>
                </a:lnTo>
                <a:lnTo>
                  <a:pt x="58419" y="59690"/>
                </a:lnTo>
                <a:lnTo>
                  <a:pt x="61277" y="67270"/>
                </a:lnTo>
                <a:lnTo>
                  <a:pt x="62229" y="77470"/>
                </a:lnTo>
                <a:lnTo>
                  <a:pt x="62229" y="102870"/>
                </a:lnTo>
                <a:lnTo>
                  <a:pt x="59689" y="107950"/>
                </a:lnTo>
                <a:lnTo>
                  <a:pt x="57150" y="111760"/>
                </a:lnTo>
                <a:lnTo>
                  <a:pt x="53339" y="115570"/>
                </a:lnTo>
                <a:lnTo>
                  <a:pt x="49529" y="116840"/>
                </a:lnTo>
                <a:lnTo>
                  <a:pt x="90170" y="116840"/>
                </a:lnTo>
                <a:lnTo>
                  <a:pt x="90170" y="53340"/>
                </a:lnTo>
                <a:close/>
              </a:path>
              <a:path w="90170" h="137159">
                <a:moveTo>
                  <a:pt x="90170" y="0"/>
                </a:moveTo>
                <a:lnTo>
                  <a:pt x="62229" y="0"/>
                </a:lnTo>
                <a:lnTo>
                  <a:pt x="62229" y="45720"/>
                </a:lnTo>
                <a:lnTo>
                  <a:pt x="90170" y="45720"/>
                </a:lnTo>
                <a:lnTo>
                  <a:pt x="901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752590" y="1078230"/>
            <a:ext cx="95250" cy="104139"/>
          </a:xfrm>
          <a:custGeom>
            <a:avLst/>
            <a:gdLst/>
            <a:ahLst/>
            <a:cxnLst/>
            <a:rect l="l" t="t" r="r" b="b"/>
            <a:pathLst>
              <a:path w="95250" h="104140">
                <a:moveTo>
                  <a:pt x="48259" y="0"/>
                </a:moveTo>
                <a:lnTo>
                  <a:pt x="8036" y="23336"/>
                </a:lnTo>
                <a:lnTo>
                  <a:pt x="0" y="53340"/>
                </a:lnTo>
                <a:lnTo>
                  <a:pt x="456" y="61456"/>
                </a:lnTo>
                <a:lnTo>
                  <a:pt x="24129" y="99060"/>
                </a:lnTo>
                <a:lnTo>
                  <a:pt x="49529" y="104140"/>
                </a:lnTo>
                <a:lnTo>
                  <a:pt x="65246" y="101996"/>
                </a:lnTo>
                <a:lnTo>
                  <a:pt x="78104" y="95567"/>
                </a:lnTo>
                <a:lnTo>
                  <a:pt x="88106" y="84851"/>
                </a:lnTo>
                <a:lnTo>
                  <a:pt x="88597" y="83820"/>
                </a:lnTo>
                <a:lnTo>
                  <a:pt x="44450" y="83820"/>
                </a:lnTo>
                <a:lnTo>
                  <a:pt x="40639" y="81280"/>
                </a:lnTo>
                <a:lnTo>
                  <a:pt x="36829" y="77470"/>
                </a:lnTo>
                <a:lnTo>
                  <a:pt x="33019" y="74930"/>
                </a:lnTo>
                <a:lnTo>
                  <a:pt x="30543" y="68738"/>
                </a:lnTo>
                <a:lnTo>
                  <a:pt x="30479" y="58420"/>
                </a:lnTo>
                <a:lnTo>
                  <a:pt x="31750" y="57150"/>
                </a:lnTo>
                <a:lnTo>
                  <a:pt x="95250" y="57150"/>
                </a:lnTo>
                <a:lnTo>
                  <a:pt x="94495" y="43080"/>
                </a:lnTo>
                <a:lnTo>
                  <a:pt x="93995" y="40640"/>
                </a:lnTo>
                <a:lnTo>
                  <a:pt x="30479" y="40640"/>
                </a:lnTo>
                <a:lnTo>
                  <a:pt x="32384" y="31372"/>
                </a:lnTo>
                <a:lnTo>
                  <a:pt x="36194" y="24606"/>
                </a:lnTo>
                <a:lnTo>
                  <a:pt x="41909" y="20458"/>
                </a:lnTo>
                <a:lnTo>
                  <a:pt x="49529" y="19050"/>
                </a:lnTo>
                <a:lnTo>
                  <a:pt x="85581" y="19050"/>
                </a:lnTo>
                <a:lnTo>
                  <a:pt x="81279" y="13970"/>
                </a:lnTo>
                <a:lnTo>
                  <a:pt x="74156" y="8036"/>
                </a:lnTo>
                <a:lnTo>
                  <a:pt x="66198" y="3651"/>
                </a:lnTo>
                <a:lnTo>
                  <a:pt x="57527" y="932"/>
                </a:lnTo>
                <a:lnTo>
                  <a:pt x="48259" y="0"/>
                </a:lnTo>
                <a:close/>
              </a:path>
              <a:path w="95250" h="104140">
                <a:moveTo>
                  <a:pt x="68579" y="67310"/>
                </a:moveTo>
                <a:lnTo>
                  <a:pt x="66039" y="77470"/>
                </a:lnTo>
                <a:lnTo>
                  <a:pt x="59689" y="83820"/>
                </a:lnTo>
                <a:lnTo>
                  <a:pt x="88597" y="83820"/>
                </a:lnTo>
                <a:lnTo>
                  <a:pt x="95250" y="69850"/>
                </a:lnTo>
                <a:lnTo>
                  <a:pt x="68579" y="67310"/>
                </a:lnTo>
                <a:close/>
              </a:path>
              <a:path w="95250" h="104140">
                <a:moveTo>
                  <a:pt x="85581" y="19050"/>
                </a:moveTo>
                <a:lnTo>
                  <a:pt x="49529" y="19050"/>
                </a:lnTo>
                <a:lnTo>
                  <a:pt x="56395" y="20439"/>
                </a:lnTo>
                <a:lnTo>
                  <a:pt x="61594" y="24447"/>
                </a:lnTo>
                <a:lnTo>
                  <a:pt x="64889" y="30837"/>
                </a:lnTo>
                <a:lnTo>
                  <a:pt x="66039" y="39370"/>
                </a:lnTo>
                <a:lnTo>
                  <a:pt x="30479" y="40640"/>
                </a:lnTo>
                <a:lnTo>
                  <a:pt x="93995" y="40640"/>
                </a:lnTo>
                <a:lnTo>
                  <a:pt x="92075" y="31273"/>
                </a:lnTo>
                <a:lnTo>
                  <a:pt x="87749" y="21609"/>
                </a:lnTo>
                <a:lnTo>
                  <a:pt x="85581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6932294" y="1045210"/>
            <a:ext cx="0" cy="134620"/>
          </a:xfrm>
          <a:custGeom>
            <a:avLst/>
            <a:gdLst/>
            <a:ahLst/>
            <a:cxnLst/>
            <a:rect l="l" t="t" r="r" b="b"/>
            <a:pathLst>
              <a:path w="0" h="134619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6971030" y="1045210"/>
            <a:ext cx="29209" cy="54610"/>
          </a:xfrm>
          <a:custGeom>
            <a:avLst/>
            <a:gdLst/>
            <a:ahLst/>
            <a:cxnLst/>
            <a:rect l="l" t="t" r="r" b="b"/>
            <a:pathLst>
              <a:path w="29209" h="54609">
                <a:moveTo>
                  <a:pt x="29210" y="0"/>
                </a:moveTo>
                <a:lnTo>
                  <a:pt x="0" y="0"/>
                </a:lnTo>
                <a:lnTo>
                  <a:pt x="0" y="27940"/>
                </a:lnTo>
                <a:lnTo>
                  <a:pt x="13970" y="27940"/>
                </a:lnTo>
                <a:lnTo>
                  <a:pt x="0" y="54610"/>
                </a:lnTo>
                <a:lnTo>
                  <a:pt x="11429" y="54610"/>
                </a:lnTo>
                <a:lnTo>
                  <a:pt x="29210" y="24130"/>
                </a:lnTo>
                <a:lnTo>
                  <a:pt x="29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018019" y="1029969"/>
            <a:ext cx="95250" cy="152400"/>
          </a:xfrm>
          <a:custGeom>
            <a:avLst/>
            <a:gdLst/>
            <a:ahLst/>
            <a:cxnLst/>
            <a:rect l="l" t="t" r="r" b="b"/>
            <a:pathLst>
              <a:path w="95250" h="152400">
                <a:moveTo>
                  <a:pt x="48259" y="48259"/>
                </a:moveTo>
                <a:lnTo>
                  <a:pt x="8036" y="70346"/>
                </a:lnTo>
                <a:lnTo>
                  <a:pt x="0" y="101600"/>
                </a:lnTo>
                <a:lnTo>
                  <a:pt x="456" y="108981"/>
                </a:lnTo>
                <a:lnTo>
                  <a:pt x="29348" y="148649"/>
                </a:lnTo>
                <a:lnTo>
                  <a:pt x="49529" y="152400"/>
                </a:lnTo>
                <a:lnTo>
                  <a:pt x="65246" y="150237"/>
                </a:lnTo>
                <a:lnTo>
                  <a:pt x="78104" y="143668"/>
                </a:lnTo>
                <a:lnTo>
                  <a:pt x="88106" y="132576"/>
                </a:lnTo>
                <a:lnTo>
                  <a:pt x="88908" y="130809"/>
                </a:lnTo>
                <a:lnTo>
                  <a:pt x="44450" y="130809"/>
                </a:lnTo>
                <a:lnTo>
                  <a:pt x="40639" y="129539"/>
                </a:lnTo>
                <a:lnTo>
                  <a:pt x="33020" y="121919"/>
                </a:lnTo>
                <a:lnTo>
                  <a:pt x="30479" y="116839"/>
                </a:lnTo>
                <a:lnTo>
                  <a:pt x="30479" y="106679"/>
                </a:lnTo>
                <a:lnTo>
                  <a:pt x="31750" y="105409"/>
                </a:lnTo>
                <a:lnTo>
                  <a:pt x="95250" y="104139"/>
                </a:lnTo>
                <a:lnTo>
                  <a:pt x="94495" y="90785"/>
                </a:lnTo>
                <a:lnTo>
                  <a:pt x="93835" y="87629"/>
                </a:lnTo>
                <a:lnTo>
                  <a:pt x="30479" y="87629"/>
                </a:lnTo>
                <a:lnTo>
                  <a:pt x="32384" y="78561"/>
                </a:lnTo>
                <a:lnTo>
                  <a:pt x="36194" y="72231"/>
                </a:lnTo>
                <a:lnTo>
                  <a:pt x="41909" y="68520"/>
                </a:lnTo>
                <a:lnTo>
                  <a:pt x="49529" y="67309"/>
                </a:lnTo>
                <a:lnTo>
                  <a:pt x="86197" y="67309"/>
                </a:lnTo>
                <a:lnTo>
                  <a:pt x="81279" y="60959"/>
                </a:lnTo>
                <a:lnTo>
                  <a:pt x="74156" y="55225"/>
                </a:lnTo>
                <a:lnTo>
                  <a:pt x="66198" y="51276"/>
                </a:lnTo>
                <a:lnTo>
                  <a:pt x="57527" y="48994"/>
                </a:lnTo>
                <a:lnTo>
                  <a:pt x="48259" y="48259"/>
                </a:lnTo>
                <a:close/>
              </a:path>
              <a:path w="95250" h="152400">
                <a:moveTo>
                  <a:pt x="67309" y="115569"/>
                </a:moveTo>
                <a:lnTo>
                  <a:pt x="66039" y="125729"/>
                </a:lnTo>
                <a:lnTo>
                  <a:pt x="59689" y="130809"/>
                </a:lnTo>
                <a:lnTo>
                  <a:pt x="88908" y="130809"/>
                </a:lnTo>
                <a:lnTo>
                  <a:pt x="95250" y="116839"/>
                </a:lnTo>
                <a:lnTo>
                  <a:pt x="67309" y="115569"/>
                </a:lnTo>
                <a:close/>
              </a:path>
              <a:path w="95250" h="152400">
                <a:moveTo>
                  <a:pt x="86197" y="67309"/>
                </a:moveTo>
                <a:lnTo>
                  <a:pt x="49529" y="67309"/>
                </a:lnTo>
                <a:lnTo>
                  <a:pt x="56395" y="68520"/>
                </a:lnTo>
                <a:lnTo>
                  <a:pt x="61594" y="72231"/>
                </a:lnTo>
                <a:lnTo>
                  <a:pt x="64889" y="78561"/>
                </a:lnTo>
                <a:lnTo>
                  <a:pt x="66039" y="87629"/>
                </a:lnTo>
                <a:lnTo>
                  <a:pt x="93835" y="87629"/>
                </a:lnTo>
                <a:lnTo>
                  <a:pt x="92075" y="79216"/>
                </a:lnTo>
                <a:lnTo>
                  <a:pt x="87749" y="69314"/>
                </a:lnTo>
                <a:lnTo>
                  <a:pt x="86197" y="67309"/>
                </a:lnTo>
                <a:close/>
              </a:path>
              <a:path w="95250" h="152400">
                <a:moveTo>
                  <a:pt x="74929" y="0"/>
                </a:moveTo>
                <a:lnTo>
                  <a:pt x="34289" y="24129"/>
                </a:lnTo>
                <a:lnTo>
                  <a:pt x="38100" y="34289"/>
                </a:lnTo>
                <a:lnTo>
                  <a:pt x="81279" y="16509"/>
                </a:lnTo>
                <a:lnTo>
                  <a:pt x="74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119619" y="1047750"/>
            <a:ext cx="68580" cy="134620"/>
          </a:xfrm>
          <a:custGeom>
            <a:avLst/>
            <a:gdLst/>
            <a:ahLst/>
            <a:cxnLst/>
            <a:rect l="l" t="t" r="r" b="b"/>
            <a:pathLst>
              <a:path w="68579" h="134619">
                <a:moveTo>
                  <a:pt x="45720" y="54610"/>
                </a:moveTo>
                <a:lnTo>
                  <a:pt x="16509" y="54610"/>
                </a:lnTo>
                <a:lnTo>
                  <a:pt x="16509" y="101600"/>
                </a:lnTo>
                <a:lnTo>
                  <a:pt x="41453" y="134143"/>
                </a:lnTo>
                <a:lnTo>
                  <a:pt x="49529" y="134620"/>
                </a:lnTo>
                <a:lnTo>
                  <a:pt x="53339" y="134620"/>
                </a:lnTo>
                <a:lnTo>
                  <a:pt x="59689" y="133350"/>
                </a:lnTo>
                <a:lnTo>
                  <a:pt x="68579" y="132079"/>
                </a:lnTo>
                <a:lnTo>
                  <a:pt x="68579" y="110489"/>
                </a:lnTo>
                <a:lnTo>
                  <a:pt x="53339" y="110489"/>
                </a:lnTo>
                <a:lnTo>
                  <a:pt x="49529" y="109220"/>
                </a:lnTo>
                <a:lnTo>
                  <a:pt x="48259" y="107950"/>
                </a:lnTo>
                <a:lnTo>
                  <a:pt x="45720" y="106679"/>
                </a:lnTo>
                <a:lnTo>
                  <a:pt x="45720" y="54610"/>
                </a:lnTo>
                <a:close/>
              </a:path>
              <a:path w="68579" h="134619">
                <a:moveTo>
                  <a:pt x="67309" y="31750"/>
                </a:moveTo>
                <a:lnTo>
                  <a:pt x="0" y="31750"/>
                </a:lnTo>
                <a:lnTo>
                  <a:pt x="0" y="54610"/>
                </a:lnTo>
                <a:lnTo>
                  <a:pt x="67309" y="54610"/>
                </a:lnTo>
                <a:lnTo>
                  <a:pt x="67309" y="31750"/>
                </a:lnTo>
                <a:close/>
              </a:path>
              <a:path w="68579" h="134619">
                <a:moveTo>
                  <a:pt x="45720" y="0"/>
                </a:moveTo>
                <a:lnTo>
                  <a:pt x="20320" y="2540"/>
                </a:lnTo>
                <a:lnTo>
                  <a:pt x="17779" y="31750"/>
                </a:lnTo>
                <a:lnTo>
                  <a:pt x="45720" y="31750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218044" y="1041400"/>
            <a:ext cx="0" cy="138430"/>
          </a:xfrm>
          <a:custGeom>
            <a:avLst/>
            <a:gdLst/>
            <a:ahLst/>
            <a:cxnLst/>
            <a:rect l="l" t="t" r="r" b="b"/>
            <a:pathLst>
              <a:path w="0" h="138430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251700" y="1076960"/>
            <a:ext cx="92710" cy="135890"/>
          </a:xfrm>
          <a:custGeom>
            <a:avLst/>
            <a:gdLst/>
            <a:ahLst/>
            <a:cxnLst/>
            <a:rect l="l" t="t" r="r" b="b"/>
            <a:pathLst>
              <a:path w="92709" h="135890">
                <a:moveTo>
                  <a:pt x="91440" y="91439"/>
                </a:moveTo>
                <a:lnTo>
                  <a:pt x="62229" y="91439"/>
                </a:lnTo>
                <a:lnTo>
                  <a:pt x="62229" y="135889"/>
                </a:lnTo>
                <a:lnTo>
                  <a:pt x="91440" y="135889"/>
                </a:lnTo>
                <a:lnTo>
                  <a:pt x="91440" y="91439"/>
                </a:lnTo>
                <a:close/>
              </a:path>
              <a:path w="92709" h="135890">
                <a:moveTo>
                  <a:pt x="40640" y="0"/>
                </a:moveTo>
                <a:lnTo>
                  <a:pt x="6429" y="22086"/>
                </a:lnTo>
                <a:lnTo>
                  <a:pt x="0" y="53339"/>
                </a:lnTo>
                <a:lnTo>
                  <a:pt x="694" y="64293"/>
                </a:lnTo>
                <a:lnTo>
                  <a:pt x="22383" y="101123"/>
                </a:lnTo>
                <a:lnTo>
                  <a:pt x="39370" y="104139"/>
                </a:lnTo>
                <a:lnTo>
                  <a:pt x="45977" y="103405"/>
                </a:lnTo>
                <a:lnTo>
                  <a:pt x="52228" y="101123"/>
                </a:lnTo>
                <a:lnTo>
                  <a:pt x="57765" y="97174"/>
                </a:lnTo>
                <a:lnTo>
                  <a:pt x="62229" y="91439"/>
                </a:lnTo>
                <a:lnTo>
                  <a:pt x="91440" y="91439"/>
                </a:lnTo>
                <a:lnTo>
                  <a:pt x="91440" y="83819"/>
                </a:lnTo>
                <a:lnTo>
                  <a:pt x="41909" y="83819"/>
                </a:lnTo>
                <a:lnTo>
                  <a:pt x="38100" y="81279"/>
                </a:lnTo>
                <a:lnTo>
                  <a:pt x="33020" y="73660"/>
                </a:lnTo>
                <a:lnTo>
                  <a:pt x="30479" y="64769"/>
                </a:lnTo>
                <a:lnTo>
                  <a:pt x="30479" y="53339"/>
                </a:lnTo>
                <a:lnTo>
                  <a:pt x="43179" y="20319"/>
                </a:lnTo>
                <a:lnTo>
                  <a:pt x="91440" y="20319"/>
                </a:lnTo>
                <a:lnTo>
                  <a:pt x="91440" y="16510"/>
                </a:lnTo>
                <a:lnTo>
                  <a:pt x="69850" y="16510"/>
                </a:lnTo>
                <a:lnTo>
                  <a:pt x="64392" y="9108"/>
                </a:lnTo>
                <a:lnTo>
                  <a:pt x="57626" y="3968"/>
                </a:lnTo>
                <a:lnTo>
                  <a:pt x="49668" y="972"/>
                </a:lnTo>
                <a:lnTo>
                  <a:pt x="40640" y="0"/>
                </a:lnTo>
                <a:close/>
              </a:path>
              <a:path w="92709" h="135890">
                <a:moveTo>
                  <a:pt x="91440" y="20319"/>
                </a:moveTo>
                <a:lnTo>
                  <a:pt x="52070" y="20319"/>
                </a:lnTo>
                <a:lnTo>
                  <a:pt x="54609" y="21589"/>
                </a:lnTo>
                <a:lnTo>
                  <a:pt x="58420" y="25400"/>
                </a:lnTo>
                <a:lnTo>
                  <a:pt x="60959" y="29210"/>
                </a:lnTo>
                <a:lnTo>
                  <a:pt x="62229" y="34289"/>
                </a:lnTo>
                <a:lnTo>
                  <a:pt x="62229" y="67310"/>
                </a:lnTo>
                <a:lnTo>
                  <a:pt x="60959" y="73660"/>
                </a:lnTo>
                <a:lnTo>
                  <a:pt x="58420" y="77469"/>
                </a:lnTo>
                <a:lnTo>
                  <a:pt x="54609" y="81279"/>
                </a:lnTo>
                <a:lnTo>
                  <a:pt x="50800" y="83819"/>
                </a:lnTo>
                <a:lnTo>
                  <a:pt x="91440" y="83819"/>
                </a:lnTo>
                <a:lnTo>
                  <a:pt x="91440" y="20319"/>
                </a:lnTo>
                <a:close/>
              </a:path>
              <a:path w="92709" h="135890">
                <a:moveTo>
                  <a:pt x="92709" y="2539"/>
                </a:moveTo>
                <a:lnTo>
                  <a:pt x="76200" y="2539"/>
                </a:lnTo>
                <a:lnTo>
                  <a:pt x="74929" y="7619"/>
                </a:lnTo>
                <a:lnTo>
                  <a:pt x="72390" y="11429"/>
                </a:lnTo>
                <a:lnTo>
                  <a:pt x="69850" y="16510"/>
                </a:lnTo>
                <a:lnTo>
                  <a:pt x="91440" y="16510"/>
                </a:lnTo>
                <a:lnTo>
                  <a:pt x="91440" y="7619"/>
                </a:lnTo>
                <a:lnTo>
                  <a:pt x="92709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7367269" y="1079500"/>
            <a:ext cx="86360" cy="101600"/>
          </a:xfrm>
          <a:custGeom>
            <a:avLst/>
            <a:gdLst/>
            <a:ahLst/>
            <a:cxnLst/>
            <a:rect l="l" t="t" r="r" b="b"/>
            <a:pathLst>
              <a:path w="86359" h="101600">
                <a:moveTo>
                  <a:pt x="29209" y="0"/>
                </a:moveTo>
                <a:lnTo>
                  <a:pt x="0" y="0"/>
                </a:lnTo>
                <a:lnTo>
                  <a:pt x="0" y="74929"/>
                </a:lnTo>
                <a:lnTo>
                  <a:pt x="21589" y="101600"/>
                </a:lnTo>
                <a:lnTo>
                  <a:pt x="29209" y="101600"/>
                </a:lnTo>
                <a:lnTo>
                  <a:pt x="38953" y="100409"/>
                </a:lnTo>
                <a:lnTo>
                  <a:pt x="47148" y="96837"/>
                </a:lnTo>
                <a:lnTo>
                  <a:pt x="53677" y="90884"/>
                </a:lnTo>
                <a:lnTo>
                  <a:pt x="58420" y="82550"/>
                </a:lnTo>
                <a:lnTo>
                  <a:pt x="86359" y="82550"/>
                </a:lnTo>
                <a:lnTo>
                  <a:pt x="86359" y="78739"/>
                </a:lnTo>
                <a:lnTo>
                  <a:pt x="33020" y="78739"/>
                </a:lnTo>
                <a:lnTo>
                  <a:pt x="29209" y="73660"/>
                </a:lnTo>
                <a:lnTo>
                  <a:pt x="29209" y="0"/>
                </a:lnTo>
                <a:close/>
              </a:path>
              <a:path w="86359" h="101600">
                <a:moveTo>
                  <a:pt x="86359" y="82550"/>
                </a:moveTo>
                <a:lnTo>
                  <a:pt x="58420" y="82550"/>
                </a:lnTo>
                <a:lnTo>
                  <a:pt x="58420" y="100329"/>
                </a:lnTo>
                <a:lnTo>
                  <a:pt x="86359" y="99060"/>
                </a:lnTo>
                <a:lnTo>
                  <a:pt x="86359" y="82550"/>
                </a:lnTo>
                <a:close/>
              </a:path>
              <a:path w="86359" h="101600">
                <a:moveTo>
                  <a:pt x="86359" y="0"/>
                </a:moveTo>
                <a:lnTo>
                  <a:pt x="55879" y="0"/>
                </a:lnTo>
                <a:lnTo>
                  <a:pt x="55879" y="66039"/>
                </a:lnTo>
                <a:lnTo>
                  <a:pt x="54609" y="68579"/>
                </a:lnTo>
                <a:lnTo>
                  <a:pt x="54609" y="71120"/>
                </a:lnTo>
                <a:lnTo>
                  <a:pt x="50800" y="74929"/>
                </a:lnTo>
                <a:lnTo>
                  <a:pt x="46989" y="77470"/>
                </a:lnTo>
                <a:lnTo>
                  <a:pt x="44450" y="78739"/>
                </a:lnTo>
                <a:lnTo>
                  <a:pt x="86359" y="7873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471409" y="1076960"/>
            <a:ext cx="96520" cy="104139"/>
          </a:xfrm>
          <a:custGeom>
            <a:avLst/>
            <a:gdLst/>
            <a:ahLst/>
            <a:cxnLst/>
            <a:rect l="l" t="t" r="r" b="b"/>
            <a:pathLst>
              <a:path w="96520" h="104140">
                <a:moveTo>
                  <a:pt x="49530" y="0"/>
                </a:moveTo>
                <a:lnTo>
                  <a:pt x="13970" y="13969"/>
                </a:lnTo>
                <a:lnTo>
                  <a:pt x="0" y="53339"/>
                </a:lnTo>
                <a:lnTo>
                  <a:pt x="476" y="60920"/>
                </a:lnTo>
                <a:lnTo>
                  <a:pt x="1904" y="68262"/>
                </a:lnTo>
                <a:lnTo>
                  <a:pt x="4286" y="75128"/>
                </a:lnTo>
                <a:lnTo>
                  <a:pt x="7620" y="81279"/>
                </a:lnTo>
                <a:lnTo>
                  <a:pt x="11430" y="88900"/>
                </a:lnTo>
                <a:lnTo>
                  <a:pt x="49530" y="104139"/>
                </a:lnTo>
                <a:lnTo>
                  <a:pt x="65246" y="101996"/>
                </a:lnTo>
                <a:lnTo>
                  <a:pt x="78104" y="95567"/>
                </a:lnTo>
                <a:lnTo>
                  <a:pt x="88106" y="84851"/>
                </a:lnTo>
                <a:lnTo>
                  <a:pt x="88597" y="83819"/>
                </a:lnTo>
                <a:lnTo>
                  <a:pt x="45720" y="83819"/>
                </a:lnTo>
                <a:lnTo>
                  <a:pt x="40640" y="81279"/>
                </a:lnTo>
                <a:lnTo>
                  <a:pt x="36830" y="77469"/>
                </a:lnTo>
                <a:lnTo>
                  <a:pt x="33020" y="74929"/>
                </a:lnTo>
                <a:lnTo>
                  <a:pt x="31750" y="68579"/>
                </a:lnTo>
                <a:lnTo>
                  <a:pt x="31750" y="57150"/>
                </a:lnTo>
                <a:lnTo>
                  <a:pt x="96520" y="57150"/>
                </a:lnTo>
                <a:lnTo>
                  <a:pt x="95587" y="43080"/>
                </a:lnTo>
                <a:lnTo>
                  <a:pt x="94732" y="39369"/>
                </a:lnTo>
                <a:lnTo>
                  <a:pt x="31750" y="39369"/>
                </a:lnTo>
                <a:lnTo>
                  <a:pt x="33635" y="30837"/>
                </a:lnTo>
                <a:lnTo>
                  <a:pt x="37306" y="24447"/>
                </a:lnTo>
                <a:lnTo>
                  <a:pt x="42644" y="20439"/>
                </a:lnTo>
                <a:lnTo>
                  <a:pt x="49530" y="19050"/>
                </a:lnTo>
                <a:lnTo>
                  <a:pt x="86495" y="19050"/>
                </a:lnTo>
                <a:lnTo>
                  <a:pt x="82550" y="13969"/>
                </a:lnTo>
                <a:lnTo>
                  <a:pt x="75426" y="8036"/>
                </a:lnTo>
                <a:lnTo>
                  <a:pt x="67468" y="3651"/>
                </a:lnTo>
                <a:lnTo>
                  <a:pt x="58797" y="932"/>
                </a:lnTo>
                <a:lnTo>
                  <a:pt x="49530" y="0"/>
                </a:lnTo>
                <a:close/>
              </a:path>
              <a:path w="96520" h="104140">
                <a:moveTo>
                  <a:pt x="68580" y="67310"/>
                </a:moveTo>
                <a:lnTo>
                  <a:pt x="66040" y="77469"/>
                </a:lnTo>
                <a:lnTo>
                  <a:pt x="60960" y="83819"/>
                </a:lnTo>
                <a:lnTo>
                  <a:pt x="88597" y="83819"/>
                </a:lnTo>
                <a:lnTo>
                  <a:pt x="95250" y="69850"/>
                </a:lnTo>
                <a:lnTo>
                  <a:pt x="68580" y="67310"/>
                </a:lnTo>
                <a:close/>
              </a:path>
              <a:path w="96520" h="104140">
                <a:moveTo>
                  <a:pt x="86495" y="19050"/>
                </a:moveTo>
                <a:lnTo>
                  <a:pt x="49530" y="19050"/>
                </a:lnTo>
                <a:lnTo>
                  <a:pt x="56951" y="20439"/>
                </a:lnTo>
                <a:lnTo>
                  <a:pt x="62230" y="24447"/>
                </a:lnTo>
                <a:lnTo>
                  <a:pt x="65603" y="30837"/>
                </a:lnTo>
                <a:lnTo>
                  <a:pt x="67310" y="39369"/>
                </a:lnTo>
                <a:lnTo>
                  <a:pt x="94732" y="39369"/>
                </a:lnTo>
                <a:lnTo>
                  <a:pt x="92868" y="31273"/>
                </a:lnTo>
                <a:lnTo>
                  <a:pt x="88483" y="21609"/>
                </a:lnTo>
                <a:lnTo>
                  <a:pt x="86495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7574280" y="1047750"/>
            <a:ext cx="68580" cy="133350"/>
          </a:xfrm>
          <a:custGeom>
            <a:avLst/>
            <a:gdLst/>
            <a:ahLst/>
            <a:cxnLst/>
            <a:rect l="l" t="t" r="r" b="b"/>
            <a:pathLst>
              <a:path w="68579" h="133350">
                <a:moveTo>
                  <a:pt x="45720" y="53339"/>
                </a:moveTo>
                <a:lnTo>
                  <a:pt x="15240" y="53339"/>
                </a:lnTo>
                <a:lnTo>
                  <a:pt x="15240" y="100329"/>
                </a:lnTo>
                <a:lnTo>
                  <a:pt x="40739" y="132873"/>
                </a:lnTo>
                <a:lnTo>
                  <a:pt x="49529" y="133350"/>
                </a:lnTo>
                <a:lnTo>
                  <a:pt x="53340" y="133350"/>
                </a:lnTo>
                <a:lnTo>
                  <a:pt x="59690" y="132079"/>
                </a:lnTo>
                <a:lnTo>
                  <a:pt x="68579" y="130810"/>
                </a:lnTo>
                <a:lnTo>
                  <a:pt x="68579" y="109220"/>
                </a:lnTo>
                <a:lnTo>
                  <a:pt x="53340" y="109220"/>
                </a:lnTo>
                <a:lnTo>
                  <a:pt x="49529" y="107950"/>
                </a:lnTo>
                <a:lnTo>
                  <a:pt x="48260" y="106679"/>
                </a:lnTo>
                <a:lnTo>
                  <a:pt x="45720" y="105410"/>
                </a:lnTo>
                <a:lnTo>
                  <a:pt x="45720" y="53339"/>
                </a:lnTo>
                <a:close/>
              </a:path>
              <a:path w="68579" h="133350">
                <a:moveTo>
                  <a:pt x="45720" y="0"/>
                </a:moveTo>
                <a:lnTo>
                  <a:pt x="20320" y="1270"/>
                </a:lnTo>
                <a:lnTo>
                  <a:pt x="17779" y="30479"/>
                </a:lnTo>
                <a:lnTo>
                  <a:pt x="0" y="31750"/>
                </a:lnTo>
                <a:lnTo>
                  <a:pt x="0" y="53339"/>
                </a:lnTo>
                <a:lnTo>
                  <a:pt x="67310" y="53339"/>
                </a:lnTo>
                <a:lnTo>
                  <a:pt x="67310" y="30479"/>
                </a:lnTo>
                <a:lnTo>
                  <a:pt x="45720" y="30479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7645400" y="1046480"/>
            <a:ext cx="68580" cy="134620"/>
          </a:xfrm>
          <a:custGeom>
            <a:avLst/>
            <a:gdLst/>
            <a:ahLst/>
            <a:cxnLst/>
            <a:rect l="l" t="t" r="r" b="b"/>
            <a:pathLst>
              <a:path w="68579" h="134619">
                <a:moveTo>
                  <a:pt x="45720" y="54610"/>
                </a:moveTo>
                <a:lnTo>
                  <a:pt x="15240" y="54610"/>
                </a:lnTo>
                <a:lnTo>
                  <a:pt x="15240" y="101600"/>
                </a:lnTo>
                <a:lnTo>
                  <a:pt x="40917" y="134143"/>
                </a:lnTo>
                <a:lnTo>
                  <a:pt x="49529" y="134620"/>
                </a:lnTo>
                <a:lnTo>
                  <a:pt x="53340" y="134620"/>
                </a:lnTo>
                <a:lnTo>
                  <a:pt x="59690" y="133350"/>
                </a:lnTo>
                <a:lnTo>
                  <a:pt x="68579" y="132080"/>
                </a:lnTo>
                <a:lnTo>
                  <a:pt x="68579" y="110490"/>
                </a:lnTo>
                <a:lnTo>
                  <a:pt x="53340" y="110490"/>
                </a:lnTo>
                <a:lnTo>
                  <a:pt x="49529" y="109220"/>
                </a:lnTo>
                <a:lnTo>
                  <a:pt x="48259" y="107950"/>
                </a:lnTo>
                <a:lnTo>
                  <a:pt x="45720" y="106680"/>
                </a:lnTo>
                <a:lnTo>
                  <a:pt x="45720" y="54610"/>
                </a:lnTo>
                <a:close/>
              </a:path>
              <a:path w="68579" h="134619">
                <a:moveTo>
                  <a:pt x="67309" y="31750"/>
                </a:moveTo>
                <a:lnTo>
                  <a:pt x="0" y="31750"/>
                </a:lnTo>
                <a:lnTo>
                  <a:pt x="0" y="54610"/>
                </a:lnTo>
                <a:lnTo>
                  <a:pt x="67309" y="54610"/>
                </a:lnTo>
                <a:lnTo>
                  <a:pt x="67309" y="31750"/>
                </a:lnTo>
                <a:close/>
              </a:path>
              <a:path w="68579" h="134619">
                <a:moveTo>
                  <a:pt x="45720" y="0"/>
                </a:moveTo>
                <a:lnTo>
                  <a:pt x="20320" y="2540"/>
                </a:lnTo>
                <a:lnTo>
                  <a:pt x="17779" y="31750"/>
                </a:lnTo>
                <a:lnTo>
                  <a:pt x="45720" y="31750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7722869" y="1075689"/>
            <a:ext cx="96520" cy="104139"/>
          </a:xfrm>
          <a:custGeom>
            <a:avLst/>
            <a:gdLst/>
            <a:ahLst/>
            <a:cxnLst/>
            <a:rect l="l" t="t" r="r" b="b"/>
            <a:pathLst>
              <a:path w="96520" h="104140">
                <a:moveTo>
                  <a:pt x="49529" y="0"/>
                </a:moveTo>
                <a:lnTo>
                  <a:pt x="13970" y="15239"/>
                </a:lnTo>
                <a:lnTo>
                  <a:pt x="0" y="54610"/>
                </a:lnTo>
                <a:lnTo>
                  <a:pt x="476" y="61991"/>
                </a:lnTo>
                <a:lnTo>
                  <a:pt x="1904" y="68897"/>
                </a:lnTo>
                <a:lnTo>
                  <a:pt x="4286" y="75326"/>
                </a:lnTo>
                <a:lnTo>
                  <a:pt x="7620" y="81280"/>
                </a:lnTo>
                <a:lnTo>
                  <a:pt x="11429" y="88900"/>
                </a:lnTo>
                <a:lnTo>
                  <a:pt x="49529" y="104139"/>
                </a:lnTo>
                <a:lnTo>
                  <a:pt x="65246" y="101996"/>
                </a:lnTo>
                <a:lnTo>
                  <a:pt x="78104" y="95567"/>
                </a:lnTo>
                <a:lnTo>
                  <a:pt x="88106" y="84851"/>
                </a:lnTo>
                <a:lnTo>
                  <a:pt x="88597" y="83820"/>
                </a:lnTo>
                <a:lnTo>
                  <a:pt x="45720" y="83820"/>
                </a:lnTo>
                <a:lnTo>
                  <a:pt x="40639" y="82550"/>
                </a:lnTo>
                <a:lnTo>
                  <a:pt x="36829" y="78739"/>
                </a:lnTo>
                <a:lnTo>
                  <a:pt x="34289" y="74930"/>
                </a:lnTo>
                <a:lnTo>
                  <a:pt x="31750" y="69850"/>
                </a:lnTo>
                <a:lnTo>
                  <a:pt x="31750" y="57150"/>
                </a:lnTo>
                <a:lnTo>
                  <a:pt x="96520" y="57150"/>
                </a:lnTo>
                <a:lnTo>
                  <a:pt x="95587" y="43616"/>
                </a:lnTo>
                <a:lnTo>
                  <a:pt x="94905" y="40639"/>
                </a:lnTo>
                <a:lnTo>
                  <a:pt x="31750" y="40639"/>
                </a:lnTo>
                <a:lnTo>
                  <a:pt x="33654" y="31571"/>
                </a:lnTo>
                <a:lnTo>
                  <a:pt x="37464" y="25241"/>
                </a:lnTo>
                <a:lnTo>
                  <a:pt x="43179" y="21530"/>
                </a:lnTo>
                <a:lnTo>
                  <a:pt x="50800" y="20320"/>
                </a:lnTo>
                <a:lnTo>
                  <a:pt x="87368" y="20320"/>
                </a:lnTo>
                <a:lnTo>
                  <a:pt x="82550" y="13970"/>
                </a:lnTo>
                <a:lnTo>
                  <a:pt x="75426" y="8036"/>
                </a:lnTo>
                <a:lnTo>
                  <a:pt x="67468" y="3651"/>
                </a:lnTo>
                <a:lnTo>
                  <a:pt x="58797" y="932"/>
                </a:lnTo>
                <a:lnTo>
                  <a:pt x="49529" y="0"/>
                </a:lnTo>
                <a:close/>
              </a:path>
              <a:path w="96520" h="104140">
                <a:moveTo>
                  <a:pt x="68579" y="68580"/>
                </a:moveTo>
                <a:lnTo>
                  <a:pt x="67309" y="78739"/>
                </a:lnTo>
                <a:lnTo>
                  <a:pt x="60959" y="83820"/>
                </a:lnTo>
                <a:lnTo>
                  <a:pt x="88597" y="83820"/>
                </a:lnTo>
                <a:lnTo>
                  <a:pt x="95250" y="69850"/>
                </a:lnTo>
                <a:lnTo>
                  <a:pt x="68579" y="68580"/>
                </a:lnTo>
                <a:close/>
              </a:path>
              <a:path w="96520" h="104140">
                <a:moveTo>
                  <a:pt x="87368" y="20320"/>
                </a:moveTo>
                <a:lnTo>
                  <a:pt x="50800" y="20320"/>
                </a:lnTo>
                <a:lnTo>
                  <a:pt x="57487" y="21530"/>
                </a:lnTo>
                <a:lnTo>
                  <a:pt x="62388" y="25241"/>
                </a:lnTo>
                <a:lnTo>
                  <a:pt x="65623" y="31571"/>
                </a:lnTo>
                <a:lnTo>
                  <a:pt x="67309" y="40639"/>
                </a:lnTo>
                <a:lnTo>
                  <a:pt x="94905" y="40639"/>
                </a:lnTo>
                <a:lnTo>
                  <a:pt x="92868" y="31750"/>
                </a:lnTo>
                <a:lnTo>
                  <a:pt x="88483" y="21788"/>
                </a:lnTo>
                <a:lnTo>
                  <a:pt x="87368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7828280" y="112712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 h="0">
                <a:moveTo>
                  <a:pt x="0" y="0"/>
                </a:moveTo>
                <a:lnTo>
                  <a:pt x="4699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889240" y="1075689"/>
            <a:ext cx="91440" cy="135890"/>
          </a:xfrm>
          <a:custGeom>
            <a:avLst/>
            <a:gdLst/>
            <a:ahLst/>
            <a:cxnLst/>
            <a:rect l="l" t="t" r="r" b="b"/>
            <a:pathLst>
              <a:path w="91440" h="135890">
                <a:moveTo>
                  <a:pt x="27939" y="2539"/>
                </a:moveTo>
                <a:lnTo>
                  <a:pt x="0" y="2539"/>
                </a:lnTo>
                <a:lnTo>
                  <a:pt x="0" y="135889"/>
                </a:lnTo>
                <a:lnTo>
                  <a:pt x="29209" y="135889"/>
                </a:lnTo>
                <a:lnTo>
                  <a:pt x="29209" y="91439"/>
                </a:lnTo>
                <a:lnTo>
                  <a:pt x="80009" y="91439"/>
                </a:lnTo>
                <a:lnTo>
                  <a:pt x="85018" y="83820"/>
                </a:lnTo>
                <a:lnTo>
                  <a:pt x="41909" y="83820"/>
                </a:lnTo>
                <a:lnTo>
                  <a:pt x="38100" y="82550"/>
                </a:lnTo>
                <a:lnTo>
                  <a:pt x="35559" y="80010"/>
                </a:lnTo>
                <a:lnTo>
                  <a:pt x="33019" y="78739"/>
                </a:lnTo>
                <a:lnTo>
                  <a:pt x="29209" y="71120"/>
                </a:lnTo>
                <a:lnTo>
                  <a:pt x="29209" y="35560"/>
                </a:lnTo>
                <a:lnTo>
                  <a:pt x="30479" y="29210"/>
                </a:lnTo>
                <a:lnTo>
                  <a:pt x="36829" y="22860"/>
                </a:lnTo>
                <a:lnTo>
                  <a:pt x="40639" y="20320"/>
                </a:lnTo>
                <a:lnTo>
                  <a:pt x="85632" y="20320"/>
                </a:lnTo>
                <a:lnTo>
                  <a:pt x="85546" y="20081"/>
                </a:lnTo>
                <a:lnTo>
                  <a:pt x="83482" y="16510"/>
                </a:lnTo>
                <a:lnTo>
                  <a:pt x="27939" y="16510"/>
                </a:lnTo>
                <a:lnTo>
                  <a:pt x="27939" y="2539"/>
                </a:lnTo>
                <a:close/>
              </a:path>
              <a:path w="91440" h="135890">
                <a:moveTo>
                  <a:pt x="80009" y="91439"/>
                </a:moveTo>
                <a:lnTo>
                  <a:pt x="29209" y="91439"/>
                </a:lnTo>
                <a:lnTo>
                  <a:pt x="33516" y="97174"/>
                </a:lnTo>
                <a:lnTo>
                  <a:pt x="38893" y="101123"/>
                </a:lnTo>
                <a:lnTo>
                  <a:pt x="45462" y="103405"/>
                </a:lnTo>
                <a:lnTo>
                  <a:pt x="53339" y="104139"/>
                </a:lnTo>
                <a:lnTo>
                  <a:pt x="61436" y="103405"/>
                </a:lnTo>
                <a:lnTo>
                  <a:pt x="68579" y="101123"/>
                </a:lnTo>
                <a:lnTo>
                  <a:pt x="74771" y="97174"/>
                </a:lnTo>
                <a:lnTo>
                  <a:pt x="80009" y="91439"/>
                </a:lnTo>
                <a:close/>
              </a:path>
              <a:path w="91440" h="135890">
                <a:moveTo>
                  <a:pt x="85632" y="20320"/>
                </a:moveTo>
                <a:lnTo>
                  <a:pt x="44450" y="20320"/>
                </a:lnTo>
                <a:lnTo>
                  <a:pt x="51117" y="22205"/>
                </a:lnTo>
                <a:lnTo>
                  <a:pt x="55879" y="27781"/>
                </a:lnTo>
                <a:lnTo>
                  <a:pt x="58737" y="36929"/>
                </a:lnTo>
                <a:lnTo>
                  <a:pt x="59689" y="49530"/>
                </a:lnTo>
                <a:lnTo>
                  <a:pt x="59451" y="59789"/>
                </a:lnTo>
                <a:lnTo>
                  <a:pt x="48259" y="83820"/>
                </a:lnTo>
                <a:lnTo>
                  <a:pt x="85018" y="83820"/>
                </a:lnTo>
                <a:lnTo>
                  <a:pt x="88582" y="74453"/>
                </a:lnTo>
                <a:lnTo>
                  <a:pt x="90725" y="63400"/>
                </a:lnTo>
                <a:lnTo>
                  <a:pt x="91439" y="50800"/>
                </a:lnTo>
                <a:lnTo>
                  <a:pt x="90745" y="39131"/>
                </a:lnTo>
                <a:lnTo>
                  <a:pt x="88741" y="28892"/>
                </a:lnTo>
                <a:lnTo>
                  <a:pt x="85632" y="20320"/>
                </a:lnTo>
                <a:close/>
              </a:path>
              <a:path w="91440" h="135890">
                <a:moveTo>
                  <a:pt x="54609" y="0"/>
                </a:moveTo>
                <a:lnTo>
                  <a:pt x="45799" y="1150"/>
                </a:lnTo>
                <a:lnTo>
                  <a:pt x="38417" y="4444"/>
                </a:lnTo>
                <a:lnTo>
                  <a:pt x="32464" y="9644"/>
                </a:lnTo>
                <a:lnTo>
                  <a:pt x="27939" y="16510"/>
                </a:lnTo>
                <a:lnTo>
                  <a:pt x="83482" y="16510"/>
                </a:lnTo>
                <a:lnTo>
                  <a:pt x="54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999730" y="1075689"/>
            <a:ext cx="53340" cy="101600"/>
          </a:xfrm>
          <a:custGeom>
            <a:avLst/>
            <a:gdLst/>
            <a:ahLst/>
            <a:cxnLst/>
            <a:rect l="l" t="t" r="r" b="b"/>
            <a:pathLst>
              <a:path w="53340" h="101600">
                <a:moveTo>
                  <a:pt x="26670" y="2539"/>
                </a:moveTo>
                <a:lnTo>
                  <a:pt x="0" y="2539"/>
                </a:lnTo>
                <a:lnTo>
                  <a:pt x="0" y="101600"/>
                </a:lnTo>
                <a:lnTo>
                  <a:pt x="27940" y="101600"/>
                </a:lnTo>
                <a:lnTo>
                  <a:pt x="27940" y="53339"/>
                </a:lnTo>
                <a:lnTo>
                  <a:pt x="29210" y="46989"/>
                </a:lnTo>
                <a:lnTo>
                  <a:pt x="34290" y="36830"/>
                </a:lnTo>
                <a:lnTo>
                  <a:pt x="39370" y="31750"/>
                </a:lnTo>
                <a:lnTo>
                  <a:pt x="43179" y="30480"/>
                </a:lnTo>
                <a:lnTo>
                  <a:pt x="48260" y="29210"/>
                </a:lnTo>
                <a:lnTo>
                  <a:pt x="53340" y="29210"/>
                </a:lnTo>
                <a:lnTo>
                  <a:pt x="53340" y="20320"/>
                </a:lnTo>
                <a:lnTo>
                  <a:pt x="26670" y="20320"/>
                </a:lnTo>
                <a:lnTo>
                  <a:pt x="26670" y="2539"/>
                </a:lnTo>
                <a:close/>
              </a:path>
              <a:path w="53340" h="101600">
                <a:moveTo>
                  <a:pt x="53340" y="0"/>
                </a:moveTo>
                <a:lnTo>
                  <a:pt x="48260" y="0"/>
                </a:lnTo>
                <a:lnTo>
                  <a:pt x="41314" y="1210"/>
                </a:lnTo>
                <a:lnTo>
                  <a:pt x="35559" y="4921"/>
                </a:lnTo>
                <a:lnTo>
                  <a:pt x="30757" y="11251"/>
                </a:lnTo>
                <a:lnTo>
                  <a:pt x="26670" y="20320"/>
                </a:lnTo>
                <a:lnTo>
                  <a:pt x="53340" y="20320"/>
                </a:lnTo>
                <a:lnTo>
                  <a:pt x="53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8064500" y="1027430"/>
            <a:ext cx="95250" cy="152400"/>
          </a:xfrm>
          <a:custGeom>
            <a:avLst/>
            <a:gdLst/>
            <a:ahLst/>
            <a:cxnLst/>
            <a:rect l="l" t="t" r="r" b="b"/>
            <a:pathLst>
              <a:path w="95250" h="152400">
                <a:moveTo>
                  <a:pt x="48259" y="48260"/>
                </a:moveTo>
                <a:lnTo>
                  <a:pt x="12700" y="62230"/>
                </a:lnTo>
                <a:lnTo>
                  <a:pt x="0" y="101600"/>
                </a:lnTo>
                <a:lnTo>
                  <a:pt x="277" y="109160"/>
                </a:lnTo>
                <a:lnTo>
                  <a:pt x="1269" y="116363"/>
                </a:lnTo>
                <a:lnTo>
                  <a:pt x="3214" y="122852"/>
                </a:lnTo>
                <a:lnTo>
                  <a:pt x="6350" y="128270"/>
                </a:lnTo>
                <a:lnTo>
                  <a:pt x="10159" y="135890"/>
                </a:lnTo>
                <a:lnTo>
                  <a:pt x="16509" y="142240"/>
                </a:lnTo>
                <a:lnTo>
                  <a:pt x="24129" y="146050"/>
                </a:lnTo>
                <a:lnTo>
                  <a:pt x="30479" y="149860"/>
                </a:lnTo>
                <a:lnTo>
                  <a:pt x="39370" y="152400"/>
                </a:lnTo>
                <a:lnTo>
                  <a:pt x="48259" y="152400"/>
                </a:lnTo>
                <a:lnTo>
                  <a:pt x="64512" y="150237"/>
                </a:lnTo>
                <a:lnTo>
                  <a:pt x="77311" y="143668"/>
                </a:lnTo>
                <a:lnTo>
                  <a:pt x="87014" y="132576"/>
                </a:lnTo>
                <a:lnTo>
                  <a:pt x="87796" y="130810"/>
                </a:lnTo>
                <a:lnTo>
                  <a:pt x="44450" y="130810"/>
                </a:lnTo>
                <a:lnTo>
                  <a:pt x="40640" y="129540"/>
                </a:lnTo>
                <a:lnTo>
                  <a:pt x="33020" y="121920"/>
                </a:lnTo>
                <a:lnTo>
                  <a:pt x="30479" y="116840"/>
                </a:lnTo>
                <a:lnTo>
                  <a:pt x="30479" y="105410"/>
                </a:lnTo>
                <a:lnTo>
                  <a:pt x="95250" y="105410"/>
                </a:lnTo>
                <a:lnTo>
                  <a:pt x="94317" y="91320"/>
                </a:lnTo>
                <a:lnTo>
                  <a:pt x="93477" y="87630"/>
                </a:lnTo>
                <a:lnTo>
                  <a:pt x="30479" y="87630"/>
                </a:lnTo>
                <a:lnTo>
                  <a:pt x="32384" y="78561"/>
                </a:lnTo>
                <a:lnTo>
                  <a:pt x="36194" y="72231"/>
                </a:lnTo>
                <a:lnTo>
                  <a:pt x="41909" y="68520"/>
                </a:lnTo>
                <a:lnTo>
                  <a:pt x="49529" y="67310"/>
                </a:lnTo>
                <a:lnTo>
                  <a:pt x="85779" y="67310"/>
                </a:lnTo>
                <a:lnTo>
                  <a:pt x="81279" y="60960"/>
                </a:lnTo>
                <a:lnTo>
                  <a:pt x="74156" y="55225"/>
                </a:lnTo>
                <a:lnTo>
                  <a:pt x="66198" y="51276"/>
                </a:lnTo>
                <a:lnTo>
                  <a:pt x="57527" y="48994"/>
                </a:lnTo>
                <a:lnTo>
                  <a:pt x="48259" y="48260"/>
                </a:lnTo>
                <a:close/>
              </a:path>
              <a:path w="95250" h="152400">
                <a:moveTo>
                  <a:pt x="67309" y="115570"/>
                </a:moveTo>
                <a:lnTo>
                  <a:pt x="66040" y="125730"/>
                </a:lnTo>
                <a:lnTo>
                  <a:pt x="59690" y="130810"/>
                </a:lnTo>
                <a:lnTo>
                  <a:pt x="87796" y="130810"/>
                </a:lnTo>
                <a:lnTo>
                  <a:pt x="93979" y="116840"/>
                </a:lnTo>
                <a:lnTo>
                  <a:pt x="67309" y="115570"/>
                </a:lnTo>
                <a:close/>
              </a:path>
              <a:path w="95250" h="152400">
                <a:moveTo>
                  <a:pt x="85779" y="67310"/>
                </a:moveTo>
                <a:lnTo>
                  <a:pt x="49529" y="67310"/>
                </a:lnTo>
                <a:lnTo>
                  <a:pt x="56217" y="68520"/>
                </a:lnTo>
                <a:lnTo>
                  <a:pt x="61118" y="72231"/>
                </a:lnTo>
                <a:lnTo>
                  <a:pt x="64353" y="78561"/>
                </a:lnTo>
                <a:lnTo>
                  <a:pt x="66040" y="87630"/>
                </a:lnTo>
                <a:lnTo>
                  <a:pt x="93477" y="87630"/>
                </a:lnTo>
                <a:lnTo>
                  <a:pt x="91598" y="79375"/>
                </a:lnTo>
                <a:lnTo>
                  <a:pt x="87213" y="69334"/>
                </a:lnTo>
                <a:lnTo>
                  <a:pt x="85779" y="67310"/>
                </a:lnTo>
                <a:close/>
              </a:path>
              <a:path w="95250" h="152400">
                <a:moveTo>
                  <a:pt x="74929" y="0"/>
                </a:moveTo>
                <a:lnTo>
                  <a:pt x="33020" y="24129"/>
                </a:lnTo>
                <a:lnTo>
                  <a:pt x="38100" y="35560"/>
                </a:lnTo>
                <a:lnTo>
                  <a:pt x="81279" y="16510"/>
                </a:lnTo>
                <a:lnTo>
                  <a:pt x="74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8178800" y="1075689"/>
            <a:ext cx="86360" cy="101600"/>
          </a:xfrm>
          <a:custGeom>
            <a:avLst/>
            <a:gdLst/>
            <a:ahLst/>
            <a:cxnLst/>
            <a:rect l="l" t="t" r="r" b="b"/>
            <a:pathLst>
              <a:path w="86359" h="101600">
                <a:moveTo>
                  <a:pt x="26670" y="1270"/>
                </a:moveTo>
                <a:lnTo>
                  <a:pt x="0" y="1270"/>
                </a:lnTo>
                <a:lnTo>
                  <a:pt x="0" y="101600"/>
                </a:lnTo>
                <a:lnTo>
                  <a:pt x="29209" y="101600"/>
                </a:lnTo>
                <a:lnTo>
                  <a:pt x="29209" y="45720"/>
                </a:lnTo>
                <a:lnTo>
                  <a:pt x="30162" y="35718"/>
                </a:lnTo>
                <a:lnTo>
                  <a:pt x="33020" y="28575"/>
                </a:lnTo>
                <a:lnTo>
                  <a:pt x="37782" y="24288"/>
                </a:lnTo>
                <a:lnTo>
                  <a:pt x="44450" y="22860"/>
                </a:lnTo>
                <a:lnTo>
                  <a:pt x="85055" y="22860"/>
                </a:lnTo>
                <a:lnTo>
                  <a:pt x="84326" y="19050"/>
                </a:lnTo>
                <a:lnTo>
                  <a:pt x="26670" y="19050"/>
                </a:lnTo>
                <a:lnTo>
                  <a:pt x="26670" y="1270"/>
                </a:lnTo>
                <a:close/>
              </a:path>
              <a:path w="86359" h="101600">
                <a:moveTo>
                  <a:pt x="85055" y="22860"/>
                </a:moveTo>
                <a:lnTo>
                  <a:pt x="50800" y="22860"/>
                </a:lnTo>
                <a:lnTo>
                  <a:pt x="52070" y="25400"/>
                </a:lnTo>
                <a:lnTo>
                  <a:pt x="54609" y="26670"/>
                </a:lnTo>
                <a:lnTo>
                  <a:pt x="55879" y="29210"/>
                </a:lnTo>
                <a:lnTo>
                  <a:pt x="55879" y="31750"/>
                </a:lnTo>
                <a:lnTo>
                  <a:pt x="57150" y="34289"/>
                </a:lnTo>
                <a:lnTo>
                  <a:pt x="57150" y="101600"/>
                </a:lnTo>
                <a:lnTo>
                  <a:pt x="86359" y="101600"/>
                </a:lnTo>
                <a:lnTo>
                  <a:pt x="86303" y="35718"/>
                </a:lnTo>
                <a:lnTo>
                  <a:pt x="85863" y="27086"/>
                </a:lnTo>
                <a:lnTo>
                  <a:pt x="85055" y="22860"/>
                </a:lnTo>
                <a:close/>
              </a:path>
              <a:path w="86359" h="101600">
                <a:moveTo>
                  <a:pt x="64770" y="0"/>
                </a:moveTo>
                <a:lnTo>
                  <a:pt x="49529" y="0"/>
                </a:lnTo>
                <a:lnTo>
                  <a:pt x="44450" y="1270"/>
                </a:lnTo>
                <a:lnTo>
                  <a:pt x="40640" y="2539"/>
                </a:lnTo>
                <a:lnTo>
                  <a:pt x="35559" y="5080"/>
                </a:lnTo>
                <a:lnTo>
                  <a:pt x="31750" y="10160"/>
                </a:lnTo>
                <a:lnTo>
                  <a:pt x="26670" y="19050"/>
                </a:lnTo>
                <a:lnTo>
                  <a:pt x="84326" y="19050"/>
                </a:lnTo>
                <a:lnTo>
                  <a:pt x="647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8284209" y="1074419"/>
            <a:ext cx="95250" cy="105410"/>
          </a:xfrm>
          <a:custGeom>
            <a:avLst/>
            <a:gdLst/>
            <a:ahLst/>
            <a:cxnLst/>
            <a:rect l="l" t="t" r="r" b="b"/>
            <a:pathLst>
              <a:path w="95250" h="105409">
                <a:moveTo>
                  <a:pt x="46990" y="0"/>
                </a:moveTo>
                <a:lnTo>
                  <a:pt x="39627" y="476"/>
                </a:lnTo>
                <a:lnTo>
                  <a:pt x="32861" y="1904"/>
                </a:lnTo>
                <a:lnTo>
                  <a:pt x="26808" y="4286"/>
                </a:lnTo>
                <a:lnTo>
                  <a:pt x="21590" y="7619"/>
                </a:lnTo>
                <a:lnTo>
                  <a:pt x="13970" y="11429"/>
                </a:lnTo>
                <a:lnTo>
                  <a:pt x="0" y="53339"/>
                </a:lnTo>
                <a:lnTo>
                  <a:pt x="734" y="63559"/>
                </a:lnTo>
                <a:lnTo>
                  <a:pt x="19843" y="96837"/>
                </a:lnTo>
                <a:lnTo>
                  <a:pt x="46990" y="105409"/>
                </a:lnTo>
                <a:lnTo>
                  <a:pt x="57725" y="104457"/>
                </a:lnTo>
                <a:lnTo>
                  <a:pt x="67151" y="101599"/>
                </a:lnTo>
                <a:lnTo>
                  <a:pt x="75386" y="96837"/>
                </a:lnTo>
                <a:lnTo>
                  <a:pt x="82550" y="90169"/>
                </a:lnTo>
                <a:lnTo>
                  <a:pt x="86157" y="85089"/>
                </a:lnTo>
                <a:lnTo>
                  <a:pt x="41910" y="85089"/>
                </a:lnTo>
                <a:lnTo>
                  <a:pt x="38100" y="82550"/>
                </a:lnTo>
                <a:lnTo>
                  <a:pt x="35560" y="77469"/>
                </a:lnTo>
                <a:lnTo>
                  <a:pt x="33158" y="72965"/>
                </a:lnTo>
                <a:lnTo>
                  <a:pt x="31591" y="67151"/>
                </a:lnTo>
                <a:lnTo>
                  <a:pt x="30737" y="60146"/>
                </a:lnTo>
                <a:lnTo>
                  <a:pt x="30480" y="52069"/>
                </a:lnTo>
                <a:lnTo>
                  <a:pt x="30737" y="43279"/>
                </a:lnTo>
                <a:lnTo>
                  <a:pt x="31591" y="36036"/>
                </a:lnTo>
                <a:lnTo>
                  <a:pt x="33158" y="30460"/>
                </a:lnTo>
                <a:lnTo>
                  <a:pt x="35560" y="26669"/>
                </a:lnTo>
                <a:lnTo>
                  <a:pt x="38100" y="21589"/>
                </a:lnTo>
                <a:lnTo>
                  <a:pt x="41910" y="20319"/>
                </a:lnTo>
                <a:lnTo>
                  <a:pt x="86148" y="20319"/>
                </a:lnTo>
                <a:lnTo>
                  <a:pt x="82550" y="15239"/>
                </a:lnTo>
                <a:lnTo>
                  <a:pt x="75386" y="8572"/>
                </a:lnTo>
                <a:lnTo>
                  <a:pt x="67151" y="3809"/>
                </a:lnTo>
                <a:lnTo>
                  <a:pt x="57725" y="952"/>
                </a:lnTo>
                <a:lnTo>
                  <a:pt x="46990" y="0"/>
                </a:lnTo>
                <a:close/>
              </a:path>
              <a:path w="95250" h="105409">
                <a:moveTo>
                  <a:pt x="86148" y="20319"/>
                </a:moveTo>
                <a:lnTo>
                  <a:pt x="53340" y="20319"/>
                </a:lnTo>
                <a:lnTo>
                  <a:pt x="57150" y="21589"/>
                </a:lnTo>
                <a:lnTo>
                  <a:pt x="59690" y="26669"/>
                </a:lnTo>
                <a:lnTo>
                  <a:pt x="62091" y="31194"/>
                </a:lnTo>
                <a:lnTo>
                  <a:pt x="63658" y="37147"/>
                </a:lnTo>
                <a:lnTo>
                  <a:pt x="64512" y="44529"/>
                </a:lnTo>
                <a:lnTo>
                  <a:pt x="64770" y="53339"/>
                </a:lnTo>
                <a:lnTo>
                  <a:pt x="64333" y="62130"/>
                </a:lnTo>
                <a:lnTo>
                  <a:pt x="52070" y="85089"/>
                </a:lnTo>
                <a:lnTo>
                  <a:pt x="86157" y="85089"/>
                </a:lnTo>
                <a:lnTo>
                  <a:pt x="88284" y="82093"/>
                </a:lnTo>
                <a:lnTo>
                  <a:pt x="92233" y="73183"/>
                </a:lnTo>
                <a:lnTo>
                  <a:pt x="94515" y="63559"/>
                </a:lnTo>
                <a:lnTo>
                  <a:pt x="95250" y="53339"/>
                </a:lnTo>
                <a:lnTo>
                  <a:pt x="94515" y="42386"/>
                </a:lnTo>
                <a:lnTo>
                  <a:pt x="92233" y="32384"/>
                </a:lnTo>
                <a:lnTo>
                  <a:pt x="88284" y="23336"/>
                </a:lnTo>
                <a:lnTo>
                  <a:pt x="86148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8398509" y="1074419"/>
            <a:ext cx="142240" cy="102870"/>
          </a:xfrm>
          <a:custGeom>
            <a:avLst/>
            <a:gdLst/>
            <a:ahLst/>
            <a:cxnLst/>
            <a:rect l="l" t="t" r="r" b="b"/>
            <a:pathLst>
              <a:path w="142240" h="102869">
                <a:moveTo>
                  <a:pt x="27940" y="2539"/>
                </a:moveTo>
                <a:lnTo>
                  <a:pt x="0" y="2539"/>
                </a:lnTo>
                <a:lnTo>
                  <a:pt x="0" y="102869"/>
                </a:lnTo>
                <a:lnTo>
                  <a:pt x="27940" y="102869"/>
                </a:lnTo>
                <a:lnTo>
                  <a:pt x="27940" y="38100"/>
                </a:lnTo>
                <a:lnTo>
                  <a:pt x="29210" y="31750"/>
                </a:lnTo>
                <a:lnTo>
                  <a:pt x="31750" y="29209"/>
                </a:lnTo>
                <a:lnTo>
                  <a:pt x="34290" y="25400"/>
                </a:lnTo>
                <a:lnTo>
                  <a:pt x="38100" y="24129"/>
                </a:lnTo>
                <a:lnTo>
                  <a:pt x="142240" y="24129"/>
                </a:lnTo>
                <a:lnTo>
                  <a:pt x="142240" y="19050"/>
                </a:lnTo>
                <a:lnTo>
                  <a:pt x="141604" y="17779"/>
                </a:lnTo>
                <a:lnTo>
                  <a:pt x="27940" y="17779"/>
                </a:lnTo>
                <a:lnTo>
                  <a:pt x="27940" y="2539"/>
                </a:lnTo>
                <a:close/>
              </a:path>
              <a:path w="142240" h="102869">
                <a:moveTo>
                  <a:pt x="93980" y="24129"/>
                </a:moveTo>
                <a:lnTo>
                  <a:pt x="49530" y="24129"/>
                </a:lnTo>
                <a:lnTo>
                  <a:pt x="50800" y="25400"/>
                </a:lnTo>
                <a:lnTo>
                  <a:pt x="53340" y="26669"/>
                </a:lnTo>
                <a:lnTo>
                  <a:pt x="55880" y="31750"/>
                </a:lnTo>
                <a:lnTo>
                  <a:pt x="55880" y="102869"/>
                </a:lnTo>
                <a:lnTo>
                  <a:pt x="86360" y="102869"/>
                </a:lnTo>
                <a:lnTo>
                  <a:pt x="86360" y="35559"/>
                </a:lnTo>
                <a:lnTo>
                  <a:pt x="87630" y="29209"/>
                </a:lnTo>
                <a:lnTo>
                  <a:pt x="91440" y="26669"/>
                </a:lnTo>
                <a:lnTo>
                  <a:pt x="93980" y="24129"/>
                </a:lnTo>
                <a:close/>
              </a:path>
              <a:path w="142240" h="102869">
                <a:moveTo>
                  <a:pt x="142240" y="24129"/>
                </a:moveTo>
                <a:lnTo>
                  <a:pt x="106680" y="24129"/>
                </a:lnTo>
                <a:lnTo>
                  <a:pt x="109220" y="25400"/>
                </a:lnTo>
                <a:lnTo>
                  <a:pt x="110490" y="27939"/>
                </a:lnTo>
                <a:lnTo>
                  <a:pt x="111760" y="29209"/>
                </a:lnTo>
                <a:lnTo>
                  <a:pt x="113030" y="31750"/>
                </a:lnTo>
                <a:lnTo>
                  <a:pt x="113030" y="102869"/>
                </a:lnTo>
                <a:lnTo>
                  <a:pt x="142240" y="102869"/>
                </a:lnTo>
                <a:lnTo>
                  <a:pt x="142240" y="24129"/>
                </a:lnTo>
                <a:close/>
              </a:path>
              <a:path w="142240" h="102869">
                <a:moveTo>
                  <a:pt x="55880" y="0"/>
                </a:moveTo>
                <a:lnTo>
                  <a:pt x="46156" y="1170"/>
                </a:lnTo>
                <a:lnTo>
                  <a:pt x="38100" y="4603"/>
                </a:lnTo>
                <a:lnTo>
                  <a:pt x="31948" y="10179"/>
                </a:lnTo>
                <a:lnTo>
                  <a:pt x="27940" y="17779"/>
                </a:lnTo>
                <a:lnTo>
                  <a:pt x="83820" y="17779"/>
                </a:lnTo>
                <a:lnTo>
                  <a:pt x="78538" y="10159"/>
                </a:lnTo>
                <a:lnTo>
                  <a:pt x="72231" y="4603"/>
                </a:lnTo>
                <a:lnTo>
                  <a:pt x="64710" y="1170"/>
                </a:lnTo>
                <a:lnTo>
                  <a:pt x="55880" y="0"/>
                </a:lnTo>
                <a:close/>
              </a:path>
              <a:path w="142240" h="102869">
                <a:moveTo>
                  <a:pt x="119380" y="0"/>
                </a:moveTo>
                <a:lnTo>
                  <a:pt x="113030" y="0"/>
                </a:lnTo>
                <a:lnTo>
                  <a:pt x="103286" y="1170"/>
                </a:lnTo>
                <a:lnTo>
                  <a:pt x="95091" y="4603"/>
                </a:lnTo>
                <a:lnTo>
                  <a:pt x="88562" y="10179"/>
                </a:lnTo>
                <a:lnTo>
                  <a:pt x="83820" y="17779"/>
                </a:lnTo>
                <a:lnTo>
                  <a:pt x="141604" y="17779"/>
                </a:lnTo>
                <a:lnTo>
                  <a:pt x="139700" y="13969"/>
                </a:lnTo>
                <a:lnTo>
                  <a:pt x="138430" y="10159"/>
                </a:lnTo>
                <a:lnTo>
                  <a:pt x="134620" y="7619"/>
                </a:lnTo>
                <a:lnTo>
                  <a:pt x="129540" y="3809"/>
                </a:lnTo>
                <a:lnTo>
                  <a:pt x="124460" y="1269"/>
                </a:lnTo>
                <a:lnTo>
                  <a:pt x="1193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8610600" y="1041400"/>
            <a:ext cx="91440" cy="137160"/>
          </a:xfrm>
          <a:custGeom>
            <a:avLst/>
            <a:gdLst/>
            <a:ahLst/>
            <a:cxnLst/>
            <a:rect l="l" t="t" r="r" b="b"/>
            <a:pathLst>
              <a:path w="91440" h="137159">
                <a:moveTo>
                  <a:pt x="38100" y="33020"/>
                </a:moveTo>
                <a:lnTo>
                  <a:pt x="5893" y="55106"/>
                </a:lnTo>
                <a:lnTo>
                  <a:pt x="0" y="86360"/>
                </a:lnTo>
                <a:lnTo>
                  <a:pt x="694" y="97829"/>
                </a:lnTo>
                <a:lnTo>
                  <a:pt x="21589" y="133508"/>
                </a:lnTo>
                <a:lnTo>
                  <a:pt x="36829" y="137160"/>
                </a:lnTo>
                <a:lnTo>
                  <a:pt x="44926" y="135989"/>
                </a:lnTo>
                <a:lnTo>
                  <a:pt x="52069" y="132556"/>
                </a:lnTo>
                <a:lnTo>
                  <a:pt x="58261" y="126980"/>
                </a:lnTo>
                <a:lnTo>
                  <a:pt x="63500" y="119379"/>
                </a:lnTo>
                <a:lnTo>
                  <a:pt x="91440" y="119379"/>
                </a:lnTo>
                <a:lnTo>
                  <a:pt x="91440" y="116839"/>
                </a:lnTo>
                <a:lnTo>
                  <a:pt x="46990" y="116839"/>
                </a:lnTo>
                <a:lnTo>
                  <a:pt x="40322" y="114934"/>
                </a:lnTo>
                <a:lnTo>
                  <a:pt x="35560" y="109219"/>
                </a:lnTo>
                <a:lnTo>
                  <a:pt x="32702" y="99694"/>
                </a:lnTo>
                <a:lnTo>
                  <a:pt x="31750" y="86360"/>
                </a:lnTo>
                <a:lnTo>
                  <a:pt x="32722" y="72092"/>
                </a:lnTo>
                <a:lnTo>
                  <a:pt x="35718" y="61753"/>
                </a:lnTo>
                <a:lnTo>
                  <a:pt x="40858" y="55463"/>
                </a:lnTo>
                <a:lnTo>
                  <a:pt x="48259" y="53339"/>
                </a:lnTo>
                <a:lnTo>
                  <a:pt x="91440" y="53339"/>
                </a:lnTo>
                <a:lnTo>
                  <a:pt x="91440" y="45720"/>
                </a:lnTo>
                <a:lnTo>
                  <a:pt x="62229" y="45720"/>
                </a:lnTo>
                <a:lnTo>
                  <a:pt x="57745" y="39985"/>
                </a:lnTo>
                <a:lnTo>
                  <a:pt x="52070" y="36036"/>
                </a:lnTo>
                <a:lnTo>
                  <a:pt x="45442" y="33754"/>
                </a:lnTo>
                <a:lnTo>
                  <a:pt x="38100" y="33020"/>
                </a:lnTo>
                <a:close/>
              </a:path>
              <a:path w="91440" h="137159">
                <a:moveTo>
                  <a:pt x="91440" y="119379"/>
                </a:moveTo>
                <a:lnTo>
                  <a:pt x="63500" y="119379"/>
                </a:lnTo>
                <a:lnTo>
                  <a:pt x="63500" y="134620"/>
                </a:lnTo>
                <a:lnTo>
                  <a:pt x="91440" y="134620"/>
                </a:lnTo>
                <a:lnTo>
                  <a:pt x="91440" y="119379"/>
                </a:lnTo>
                <a:close/>
              </a:path>
              <a:path w="91440" h="137159">
                <a:moveTo>
                  <a:pt x="91440" y="53339"/>
                </a:moveTo>
                <a:lnTo>
                  <a:pt x="48259" y="53339"/>
                </a:lnTo>
                <a:lnTo>
                  <a:pt x="54193" y="54768"/>
                </a:lnTo>
                <a:lnTo>
                  <a:pt x="58578" y="59054"/>
                </a:lnTo>
                <a:lnTo>
                  <a:pt x="61297" y="66198"/>
                </a:lnTo>
                <a:lnTo>
                  <a:pt x="62229" y="76200"/>
                </a:lnTo>
                <a:lnTo>
                  <a:pt x="62229" y="101600"/>
                </a:lnTo>
                <a:lnTo>
                  <a:pt x="60959" y="107950"/>
                </a:lnTo>
                <a:lnTo>
                  <a:pt x="54609" y="114300"/>
                </a:lnTo>
                <a:lnTo>
                  <a:pt x="46990" y="116839"/>
                </a:lnTo>
                <a:lnTo>
                  <a:pt x="91440" y="116839"/>
                </a:lnTo>
                <a:lnTo>
                  <a:pt x="91440" y="53339"/>
                </a:lnTo>
                <a:close/>
              </a:path>
              <a:path w="91440" h="137159">
                <a:moveTo>
                  <a:pt x="91440" y="0"/>
                </a:moveTo>
                <a:lnTo>
                  <a:pt x="62229" y="0"/>
                </a:lnTo>
                <a:lnTo>
                  <a:pt x="62229" y="45720"/>
                </a:lnTo>
                <a:lnTo>
                  <a:pt x="91440" y="45720"/>
                </a:lnTo>
                <a:lnTo>
                  <a:pt x="9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8724900" y="1040130"/>
            <a:ext cx="29209" cy="55880"/>
          </a:xfrm>
          <a:custGeom>
            <a:avLst/>
            <a:gdLst/>
            <a:ahLst/>
            <a:cxnLst/>
            <a:rect l="l" t="t" r="r" b="b"/>
            <a:pathLst>
              <a:path w="29209" h="55880">
                <a:moveTo>
                  <a:pt x="29209" y="0"/>
                </a:moveTo>
                <a:lnTo>
                  <a:pt x="0" y="0"/>
                </a:lnTo>
                <a:lnTo>
                  <a:pt x="0" y="29210"/>
                </a:lnTo>
                <a:lnTo>
                  <a:pt x="13970" y="29210"/>
                </a:lnTo>
                <a:lnTo>
                  <a:pt x="0" y="55880"/>
                </a:lnTo>
                <a:lnTo>
                  <a:pt x="11429" y="55880"/>
                </a:lnTo>
                <a:lnTo>
                  <a:pt x="29209" y="25400"/>
                </a:lnTo>
                <a:lnTo>
                  <a:pt x="29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8778240" y="1075689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59" h="102869">
                <a:moveTo>
                  <a:pt x="29209" y="0"/>
                </a:moveTo>
                <a:lnTo>
                  <a:pt x="0" y="0"/>
                </a:lnTo>
                <a:lnTo>
                  <a:pt x="0" y="74930"/>
                </a:lnTo>
                <a:lnTo>
                  <a:pt x="11429" y="97789"/>
                </a:lnTo>
                <a:lnTo>
                  <a:pt x="15239" y="101600"/>
                </a:lnTo>
                <a:lnTo>
                  <a:pt x="21589" y="102870"/>
                </a:lnTo>
                <a:lnTo>
                  <a:pt x="29209" y="102870"/>
                </a:lnTo>
                <a:lnTo>
                  <a:pt x="38953" y="101659"/>
                </a:lnTo>
                <a:lnTo>
                  <a:pt x="47148" y="97948"/>
                </a:lnTo>
                <a:lnTo>
                  <a:pt x="53677" y="91618"/>
                </a:lnTo>
                <a:lnTo>
                  <a:pt x="58419" y="82550"/>
                </a:lnTo>
                <a:lnTo>
                  <a:pt x="86359" y="82550"/>
                </a:lnTo>
                <a:lnTo>
                  <a:pt x="86359" y="78739"/>
                </a:lnTo>
                <a:lnTo>
                  <a:pt x="33019" y="78739"/>
                </a:lnTo>
                <a:lnTo>
                  <a:pt x="29209" y="74930"/>
                </a:lnTo>
                <a:lnTo>
                  <a:pt x="29209" y="0"/>
                </a:lnTo>
                <a:close/>
              </a:path>
              <a:path w="86359" h="102869">
                <a:moveTo>
                  <a:pt x="86359" y="82550"/>
                </a:moveTo>
                <a:lnTo>
                  <a:pt x="58419" y="82550"/>
                </a:lnTo>
                <a:lnTo>
                  <a:pt x="58419" y="100330"/>
                </a:lnTo>
                <a:lnTo>
                  <a:pt x="86359" y="100330"/>
                </a:lnTo>
                <a:lnTo>
                  <a:pt x="86359" y="82550"/>
                </a:lnTo>
                <a:close/>
              </a:path>
              <a:path w="86359" h="102869">
                <a:moveTo>
                  <a:pt x="86359" y="0"/>
                </a:moveTo>
                <a:lnTo>
                  <a:pt x="55879" y="0"/>
                </a:lnTo>
                <a:lnTo>
                  <a:pt x="55879" y="66039"/>
                </a:lnTo>
                <a:lnTo>
                  <a:pt x="54609" y="68580"/>
                </a:lnTo>
                <a:lnTo>
                  <a:pt x="54609" y="71120"/>
                </a:lnTo>
                <a:lnTo>
                  <a:pt x="46989" y="78739"/>
                </a:lnTo>
                <a:lnTo>
                  <a:pt x="86359" y="7873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888730" y="1073150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59" h="102869">
                <a:moveTo>
                  <a:pt x="26670" y="2539"/>
                </a:moveTo>
                <a:lnTo>
                  <a:pt x="0" y="2539"/>
                </a:lnTo>
                <a:lnTo>
                  <a:pt x="0" y="102870"/>
                </a:lnTo>
                <a:lnTo>
                  <a:pt x="29210" y="102870"/>
                </a:lnTo>
                <a:lnTo>
                  <a:pt x="29210" y="46989"/>
                </a:lnTo>
                <a:lnTo>
                  <a:pt x="30162" y="36254"/>
                </a:lnTo>
                <a:lnTo>
                  <a:pt x="33020" y="28733"/>
                </a:lnTo>
                <a:lnTo>
                  <a:pt x="37782" y="24308"/>
                </a:lnTo>
                <a:lnTo>
                  <a:pt x="44450" y="22860"/>
                </a:lnTo>
                <a:lnTo>
                  <a:pt x="84992" y="22860"/>
                </a:lnTo>
                <a:lnTo>
                  <a:pt x="84296" y="19050"/>
                </a:lnTo>
                <a:lnTo>
                  <a:pt x="26670" y="19050"/>
                </a:lnTo>
                <a:lnTo>
                  <a:pt x="26670" y="2539"/>
                </a:lnTo>
                <a:close/>
              </a:path>
              <a:path w="86359" h="102869">
                <a:moveTo>
                  <a:pt x="84992" y="22860"/>
                </a:moveTo>
                <a:lnTo>
                  <a:pt x="48260" y="22860"/>
                </a:lnTo>
                <a:lnTo>
                  <a:pt x="50800" y="24129"/>
                </a:lnTo>
                <a:lnTo>
                  <a:pt x="54610" y="27939"/>
                </a:lnTo>
                <a:lnTo>
                  <a:pt x="55879" y="30479"/>
                </a:lnTo>
                <a:lnTo>
                  <a:pt x="55879" y="33020"/>
                </a:lnTo>
                <a:lnTo>
                  <a:pt x="57150" y="35560"/>
                </a:lnTo>
                <a:lnTo>
                  <a:pt x="57150" y="102870"/>
                </a:lnTo>
                <a:lnTo>
                  <a:pt x="86360" y="102870"/>
                </a:lnTo>
                <a:lnTo>
                  <a:pt x="86239" y="35560"/>
                </a:lnTo>
                <a:lnTo>
                  <a:pt x="85863" y="27622"/>
                </a:lnTo>
                <a:lnTo>
                  <a:pt x="84992" y="22860"/>
                </a:lnTo>
                <a:close/>
              </a:path>
              <a:path w="86359" h="102869">
                <a:moveTo>
                  <a:pt x="64770" y="0"/>
                </a:moveTo>
                <a:lnTo>
                  <a:pt x="49529" y="0"/>
                </a:lnTo>
                <a:lnTo>
                  <a:pt x="44450" y="1270"/>
                </a:lnTo>
                <a:lnTo>
                  <a:pt x="40640" y="3810"/>
                </a:lnTo>
                <a:lnTo>
                  <a:pt x="35560" y="6350"/>
                </a:lnTo>
                <a:lnTo>
                  <a:pt x="31750" y="11429"/>
                </a:lnTo>
                <a:lnTo>
                  <a:pt x="26670" y="19050"/>
                </a:lnTo>
                <a:lnTo>
                  <a:pt x="84296" y="19050"/>
                </a:lnTo>
                <a:lnTo>
                  <a:pt x="81537" y="12382"/>
                </a:lnTo>
                <a:lnTo>
                  <a:pt x="77470" y="7620"/>
                </a:lnTo>
                <a:lnTo>
                  <a:pt x="72390" y="2539"/>
                </a:lnTo>
                <a:lnTo>
                  <a:pt x="647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9044940" y="1024889"/>
            <a:ext cx="95250" cy="152400"/>
          </a:xfrm>
          <a:custGeom>
            <a:avLst/>
            <a:gdLst/>
            <a:ahLst/>
            <a:cxnLst/>
            <a:rect l="l" t="t" r="r" b="b"/>
            <a:pathLst>
              <a:path w="95250" h="152400">
                <a:moveTo>
                  <a:pt x="48259" y="48259"/>
                </a:moveTo>
                <a:lnTo>
                  <a:pt x="8036" y="70881"/>
                </a:lnTo>
                <a:lnTo>
                  <a:pt x="0" y="101599"/>
                </a:lnTo>
                <a:lnTo>
                  <a:pt x="456" y="109180"/>
                </a:lnTo>
                <a:lnTo>
                  <a:pt x="24129" y="146049"/>
                </a:lnTo>
                <a:lnTo>
                  <a:pt x="29348" y="149185"/>
                </a:lnTo>
                <a:lnTo>
                  <a:pt x="35401" y="151129"/>
                </a:lnTo>
                <a:lnTo>
                  <a:pt x="42167" y="152122"/>
                </a:lnTo>
                <a:lnTo>
                  <a:pt x="49529" y="152399"/>
                </a:lnTo>
                <a:lnTo>
                  <a:pt x="65246" y="150256"/>
                </a:lnTo>
                <a:lnTo>
                  <a:pt x="78104" y="143827"/>
                </a:lnTo>
                <a:lnTo>
                  <a:pt x="88106" y="133111"/>
                </a:lnTo>
                <a:lnTo>
                  <a:pt x="88597" y="132079"/>
                </a:lnTo>
                <a:lnTo>
                  <a:pt x="44450" y="132079"/>
                </a:lnTo>
                <a:lnTo>
                  <a:pt x="36829" y="126999"/>
                </a:lnTo>
                <a:lnTo>
                  <a:pt x="33019" y="123189"/>
                </a:lnTo>
                <a:lnTo>
                  <a:pt x="30479" y="116839"/>
                </a:lnTo>
                <a:lnTo>
                  <a:pt x="30479" y="106679"/>
                </a:lnTo>
                <a:lnTo>
                  <a:pt x="31750" y="105409"/>
                </a:lnTo>
                <a:lnTo>
                  <a:pt x="95250" y="105409"/>
                </a:lnTo>
                <a:lnTo>
                  <a:pt x="94495" y="91340"/>
                </a:lnTo>
                <a:lnTo>
                  <a:pt x="93735" y="87629"/>
                </a:lnTo>
                <a:lnTo>
                  <a:pt x="30479" y="87629"/>
                </a:lnTo>
                <a:lnTo>
                  <a:pt x="32920" y="79097"/>
                </a:lnTo>
                <a:lnTo>
                  <a:pt x="36671" y="72707"/>
                </a:lnTo>
                <a:lnTo>
                  <a:pt x="42088" y="68699"/>
                </a:lnTo>
                <a:lnTo>
                  <a:pt x="49529" y="67309"/>
                </a:lnTo>
                <a:lnTo>
                  <a:pt x="85581" y="67309"/>
                </a:lnTo>
                <a:lnTo>
                  <a:pt x="81279" y="62229"/>
                </a:lnTo>
                <a:lnTo>
                  <a:pt x="74334" y="56296"/>
                </a:lnTo>
                <a:lnTo>
                  <a:pt x="66675" y="51911"/>
                </a:lnTo>
                <a:lnTo>
                  <a:pt x="58062" y="49192"/>
                </a:lnTo>
                <a:lnTo>
                  <a:pt x="48259" y="48259"/>
                </a:lnTo>
                <a:close/>
              </a:path>
              <a:path w="95250" h="152400">
                <a:moveTo>
                  <a:pt x="68579" y="115569"/>
                </a:moveTo>
                <a:lnTo>
                  <a:pt x="66039" y="126999"/>
                </a:lnTo>
                <a:lnTo>
                  <a:pt x="59689" y="132079"/>
                </a:lnTo>
                <a:lnTo>
                  <a:pt x="88597" y="132079"/>
                </a:lnTo>
                <a:lnTo>
                  <a:pt x="95250" y="118109"/>
                </a:lnTo>
                <a:lnTo>
                  <a:pt x="68579" y="115569"/>
                </a:lnTo>
                <a:close/>
              </a:path>
              <a:path w="95250" h="152400">
                <a:moveTo>
                  <a:pt x="85581" y="67309"/>
                </a:moveTo>
                <a:lnTo>
                  <a:pt x="49529" y="67309"/>
                </a:lnTo>
                <a:lnTo>
                  <a:pt x="56395" y="68699"/>
                </a:lnTo>
                <a:lnTo>
                  <a:pt x="61594" y="72707"/>
                </a:lnTo>
                <a:lnTo>
                  <a:pt x="64889" y="79097"/>
                </a:lnTo>
                <a:lnTo>
                  <a:pt x="66039" y="87629"/>
                </a:lnTo>
                <a:lnTo>
                  <a:pt x="93735" y="87629"/>
                </a:lnTo>
                <a:lnTo>
                  <a:pt x="92075" y="79533"/>
                </a:lnTo>
                <a:lnTo>
                  <a:pt x="87749" y="69869"/>
                </a:lnTo>
                <a:lnTo>
                  <a:pt x="85581" y="67309"/>
                </a:lnTo>
                <a:close/>
              </a:path>
              <a:path w="95250" h="152400">
                <a:moveTo>
                  <a:pt x="74929" y="0"/>
                </a:moveTo>
                <a:lnTo>
                  <a:pt x="34289" y="24129"/>
                </a:lnTo>
                <a:lnTo>
                  <a:pt x="38100" y="35559"/>
                </a:lnTo>
                <a:lnTo>
                  <a:pt x="82550" y="16509"/>
                </a:lnTo>
                <a:lnTo>
                  <a:pt x="74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9159240" y="1040130"/>
            <a:ext cx="29209" cy="135890"/>
          </a:xfrm>
          <a:custGeom>
            <a:avLst/>
            <a:gdLst/>
            <a:ahLst/>
            <a:cxnLst/>
            <a:rect l="l" t="t" r="r" b="b"/>
            <a:pathLst>
              <a:path w="29209" h="135890">
                <a:moveTo>
                  <a:pt x="29209" y="0"/>
                </a:moveTo>
                <a:lnTo>
                  <a:pt x="0" y="0"/>
                </a:lnTo>
                <a:lnTo>
                  <a:pt x="0" y="135890"/>
                </a:lnTo>
                <a:lnTo>
                  <a:pt x="29209" y="134620"/>
                </a:lnTo>
                <a:lnTo>
                  <a:pt x="29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9207500" y="1024889"/>
            <a:ext cx="95250" cy="152400"/>
          </a:xfrm>
          <a:custGeom>
            <a:avLst/>
            <a:gdLst/>
            <a:ahLst/>
            <a:cxnLst/>
            <a:rect l="l" t="t" r="r" b="b"/>
            <a:pathLst>
              <a:path w="95250" h="152400">
                <a:moveTo>
                  <a:pt x="48259" y="48259"/>
                </a:moveTo>
                <a:lnTo>
                  <a:pt x="8036" y="70346"/>
                </a:lnTo>
                <a:lnTo>
                  <a:pt x="0" y="101599"/>
                </a:lnTo>
                <a:lnTo>
                  <a:pt x="456" y="109180"/>
                </a:lnTo>
                <a:lnTo>
                  <a:pt x="29348" y="148649"/>
                </a:lnTo>
                <a:lnTo>
                  <a:pt x="49529" y="152399"/>
                </a:lnTo>
                <a:lnTo>
                  <a:pt x="65246" y="150237"/>
                </a:lnTo>
                <a:lnTo>
                  <a:pt x="78104" y="143668"/>
                </a:lnTo>
                <a:lnTo>
                  <a:pt x="88106" y="132576"/>
                </a:lnTo>
                <a:lnTo>
                  <a:pt x="88908" y="130809"/>
                </a:lnTo>
                <a:lnTo>
                  <a:pt x="44450" y="130809"/>
                </a:lnTo>
                <a:lnTo>
                  <a:pt x="40640" y="129539"/>
                </a:lnTo>
                <a:lnTo>
                  <a:pt x="33020" y="121919"/>
                </a:lnTo>
                <a:lnTo>
                  <a:pt x="30479" y="116839"/>
                </a:lnTo>
                <a:lnTo>
                  <a:pt x="30479" y="106679"/>
                </a:lnTo>
                <a:lnTo>
                  <a:pt x="31750" y="105409"/>
                </a:lnTo>
                <a:lnTo>
                  <a:pt x="95250" y="105409"/>
                </a:lnTo>
                <a:lnTo>
                  <a:pt x="94495" y="91320"/>
                </a:lnTo>
                <a:lnTo>
                  <a:pt x="93747" y="87629"/>
                </a:lnTo>
                <a:lnTo>
                  <a:pt x="30479" y="87629"/>
                </a:lnTo>
                <a:lnTo>
                  <a:pt x="32384" y="78561"/>
                </a:lnTo>
                <a:lnTo>
                  <a:pt x="36194" y="72231"/>
                </a:lnTo>
                <a:lnTo>
                  <a:pt x="41909" y="68520"/>
                </a:lnTo>
                <a:lnTo>
                  <a:pt x="49529" y="67309"/>
                </a:lnTo>
                <a:lnTo>
                  <a:pt x="86185" y="67309"/>
                </a:lnTo>
                <a:lnTo>
                  <a:pt x="81279" y="60959"/>
                </a:lnTo>
                <a:lnTo>
                  <a:pt x="74156" y="55225"/>
                </a:lnTo>
                <a:lnTo>
                  <a:pt x="66198" y="51276"/>
                </a:lnTo>
                <a:lnTo>
                  <a:pt x="57527" y="48994"/>
                </a:lnTo>
                <a:lnTo>
                  <a:pt x="48259" y="48259"/>
                </a:lnTo>
                <a:close/>
              </a:path>
              <a:path w="95250" h="152400">
                <a:moveTo>
                  <a:pt x="67309" y="115569"/>
                </a:moveTo>
                <a:lnTo>
                  <a:pt x="66040" y="125729"/>
                </a:lnTo>
                <a:lnTo>
                  <a:pt x="59690" y="130809"/>
                </a:lnTo>
                <a:lnTo>
                  <a:pt x="88908" y="130809"/>
                </a:lnTo>
                <a:lnTo>
                  <a:pt x="95250" y="116839"/>
                </a:lnTo>
                <a:lnTo>
                  <a:pt x="67309" y="115569"/>
                </a:lnTo>
                <a:close/>
              </a:path>
              <a:path w="95250" h="152400">
                <a:moveTo>
                  <a:pt x="86185" y="67309"/>
                </a:moveTo>
                <a:lnTo>
                  <a:pt x="49529" y="67309"/>
                </a:lnTo>
                <a:lnTo>
                  <a:pt x="56395" y="68520"/>
                </a:lnTo>
                <a:lnTo>
                  <a:pt x="61595" y="72231"/>
                </a:lnTo>
                <a:lnTo>
                  <a:pt x="64889" y="78561"/>
                </a:lnTo>
                <a:lnTo>
                  <a:pt x="66040" y="87629"/>
                </a:lnTo>
                <a:lnTo>
                  <a:pt x="93747" y="87629"/>
                </a:lnTo>
                <a:lnTo>
                  <a:pt x="92075" y="79374"/>
                </a:lnTo>
                <a:lnTo>
                  <a:pt x="87749" y="69334"/>
                </a:lnTo>
                <a:lnTo>
                  <a:pt x="86185" y="67309"/>
                </a:lnTo>
                <a:close/>
              </a:path>
              <a:path w="95250" h="152400">
                <a:moveTo>
                  <a:pt x="26670" y="0"/>
                </a:moveTo>
                <a:lnTo>
                  <a:pt x="19050" y="16509"/>
                </a:lnTo>
                <a:lnTo>
                  <a:pt x="62229" y="35559"/>
                </a:lnTo>
                <a:lnTo>
                  <a:pt x="67309" y="24129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9309100" y="1074419"/>
            <a:ext cx="91440" cy="100330"/>
          </a:xfrm>
          <a:custGeom>
            <a:avLst/>
            <a:gdLst/>
            <a:ahLst/>
            <a:cxnLst/>
            <a:rect l="l" t="t" r="r" b="b"/>
            <a:pathLst>
              <a:path w="91440" h="100330">
                <a:moveTo>
                  <a:pt x="30479" y="0"/>
                </a:moveTo>
                <a:lnTo>
                  <a:pt x="0" y="0"/>
                </a:lnTo>
                <a:lnTo>
                  <a:pt x="33020" y="100329"/>
                </a:lnTo>
                <a:lnTo>
                  <a:pt x="57150" y="100329"/>
                </a:lnTo>
                <a:lnTo>
                  <a:pt x="69737" y="63500"/>
                </a:lnTo>
                <a:lnTo>
                  <a:pt x="49529" y="63500"/>
                </a:lnTo>
                <a:lnTo>
                  <a:pt x="30479" y="0"/>
                </a:lnTo>
                <a:close/>
              </a:path>
              <a:path w="91440" h="100330">
                <a:moveTo>
                  <a:pt x="91440" y="0"/>
                </a:moveTo>
                <a:lnTo>
                  <a:pt x="69850" y="0"/>
                </a:lnTo>
                <a:lnTo>
                  <a:pt x="49529" y="63500"/>
                </a:lnTo>
                <a:lnTo>
                  <a:pt x="69737" y="63500"/>
                </a:lnTo>
                <a:lnTo>
                  <a:pt x="9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9406890" y="1071880"/>
            <a:ext cx="96520" cy="105410"/>
          </a:xfrm>
          <a:custGeom>
            <a:avLst/>
            <a:gdLst/>
            <a:ahLst/>
            <a:cxnLst/>
            <a:rect l="l" t="t" r="r" b="b"/>
            <a:pathLst>
              <a:path w="96520" h="105409">
                <a:moveTo>
                  <a:pt x="49529" y="0"/>
                </a:moveTo>
                <a:lnTo>
                  <a:pt x="13969" y="15240"/>
                </a:lnTo>
                <a:lnTo>
                  <a:pt x="0" y="53340"/>
                </a:lnTo>
                <a:lnTo>
                  <a:pt x="476" y="61456"/>
                </a:lnTo>
                <a:lnTo>
                  <a:pt x="1904" y="68738"/>
                </a:lnTo>
                <a:lnTo>
                  <a:pt x="4286" y="75307"/>
                </a:lnTo>
                <a:lnTo>
                  <a:pt x="7619" y="81280"/>
                </a:lnTo>
                <a:lnTo>
                  <a:pt x="11429" y="88900"/>
                </a:lnTo>
                <a:lnTo>
                  <a:pt x="49529" y="105410"/>
                </a:lnTo>
                <a:lnTo>
                  <a:pt x="65246" y="102532"/>
                </a:lnTo>
                <a:lnTo>
                  <a:pt x="78104" y="95726"/>
                </a:lnTo>
                <a:lnTo>
                  <a:pt x="88106" y="84871"/>
                </a:lnTo>
                <a:lnTo>
                  <a:pt x="88606" y="83820"/>
                </a:lnTo>
                <a:lnTo>
                  <a:pt x="45719" y="83820"/>
                </a:lnTo>
                <a:lnTo>
                  <a:pt x="41909" y="82550"/>
                </a:lnTo>
                <a:lnTo>
                  <a:pt x="36829" y="78740"/>
                </a:lnTo>
                <a:lnTo>
                  <a:pt x="34289" y="74930"/>
                </a:lnTo>
                <a:lnTo>
                  <a:pt x="31750" y="69850"/>
                </a:lnTo>
                <a:lnTo>
                  <a:pt x="31750" y="58420"/>
                </a:lnTo>
                <a:lnTo>
                  <a:pt x="96519" y="57150"/>
                </a:lnTo>
                <a:lnTo>
                  <a:pt x="95587" y="43616"/>
                </a:lnTo>
                <a:lnTo>
                  <a:pt x="94905" y="40640"/>
                </a:lnTo>
                <a:lnTo>
                  <a:pt x="31750" y="40640"/>
                </a:lnTo>
                <a:lnTo>
                  <a:pt x="33654" y="31571"/>
                </a:lnTo>
                <a:lnTo>
                  <a:pt x="37464" y="25241"/>
                </a:lnTo>
                <a:lnTo>
                  <a:pt x="43179" y="21530"/>
                </a:lnTo>
                <a:lnTo>
                  <a:pt x="50800" y="20320"/>
                </a:lnTo>
                <a:lnTo>
                  <a:pt x="87368" y="20320"/>
                </a:lnTo>
                <a:lnTo>
                  <a:pt x="82550" y="13970"/>
                </a:lnTo>
                <a:lnTo>
                  <a:pt x="75426" y="8036"/>
                </a:lnTo>
                <a:lnTo>
                  <a:pt x="67468" y="3651"/>
                </a:lnTo>
                <a:lnTo>
                  <a:pt x="58797" y="932"/>
                </a:lnTo>
                <a:lnTo>
                  <a:pt x="49529" y="0"/>
                </a:lnTo>
                <a:close/>
              </a:path>
              <a:path w="96520" h="105409">
                <a:moveTo>
                  <a:pt x="68579" y="68580"/>
                </a:moveTo>
                <a:lnTo>
                  <a:pt x="67309" y="78740"/>
                </a:lnTo>
                <a:lnTo>
                  <a:pt x="60959" y="83820"/>
                </a:lnTo>
                <a:lnTo>
                  <a:pt x="88606" y="83820"/>
                </a:lnTo>
                <a:lnTo>
                  <a:pt x="95250" y="69850"/>
                </a:lnTo>
                <a:lnTo>
                  <a:pt x="68579" y="68580"/>
                </a:lnTo>
                <a:close/>
              </a:path>
              <a:path w="96520" h="105409">
                <a:moveTo>
                  <a:pt x="87368" y="20320"/>
                </a:moveTo>
                <a:lnTo>
                  <a:pt x="50800" y="20320"/>
                </a:lnTo>
                <a:lnTo>
                  <a:pt x="57487" y="20994"/>
                </a:lnTo>
                <a:lnTo>
                  <a:pt x="62388" y="24764"/>
                </a:lnTo>
                <a:lnTo>
                  <a:pt x="65623" y="31392"/>
                </a:lnTo>
                <a:lnTo>
                  <a:pt x="67309" y="40640"/>
                </a:lnTo>
                <a:lnTo>
                  <a:pt x="94905" y="40640"/>
                </a:lnTo>
                <a:lnTo>
                  <a:pt x="92868" y="31750"/>
                </a:lnTo>
                <a:lnTo>
                  <a:pt x="88483" y="21788"/>
                </a:lnTo>
                <a:lnTo>
                  <a:pt x="87368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9570719" y="108902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 h="0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9570719" y="1159510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 h="0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5377179" y="2144395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360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5393054" y="2021839"/>
            <a:ext cx="0" cy="109220"/>
          </a:xfrm>
          <a:custGeom>
            <a:avLst/>
            <a:gdLst/>
            <a:ahLst/>
            <a:cxnLst/>
            <a:rect l="l" t="t" r="r" b="b"/>
            <a:pathLst>
              <a:path w="0" h="109219">
                <a:moveTo>
                  <a:pt x="0" y="0"/>
                </a:moveTo>
                <a:lnTo>
                  <a:pt x="0" y="109219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471159" y="2054860"/>
            <a:ext cx="96520" cy="104139"/>
          </a:xfrm>
          <a:custGeom>
            <a:avLst/>
            <a:gdLst/>
            <a:ahLst/>
            <a:cxnLst/>
            <a:rect l="l" t="t" r="r" b="b"/>
            <a:pathLst>
              <a:path w="96520" h="104139">
                <a:moveTo>
                  <a:pt x="49529" y="0"/>
                </a:moveTo>
                <a:lnTo>
                  <a:pt x="13969" y="15239"/>
                </a:lnTo>
                <a:lnTo>
                  <a:pt x="0" y="53339"/>
                </a:lnTo>
                <a:lnTo>
                  <a:pt x="476" y="60920"/>
                </a:lnTo>
                <a:lnTo>
                  <a:pt x="1904" y="68262"/>
                </a:lnTo>
                <a:lnTo>
                  <a:pt x="4286" y="75128"/>
                </a:lnTo>
                <a:lnTo>
                  <a:pt x="7619" y="81279"/>
                </a:lnTo>
                <a:lnTo>
                  <a:pt x="11429" y="88900"/>
                </a:lnTo>
                <a:lnTo>
                  <a:pt x="49529" y="104139"/>
                </a:lnTo>
                <a:lnTo>
                  <a:pt x="65246" y="101996"/>
                </a:lnTo>
                <a:lnTo>
                  <a:pt x="78104" y="95567"/>
                </a:lnTo>
                <a:lnTo>
                  <a:pt x="88106" y="84851"/>
                </a:lnTo>
                <a:lnTo>
                  <a:pt x="89202" y="82550"/>
                </a:lnTo>
                <a:lnTo>
                  <a:pt x="45719" y="82550"/>
                </a:lnTo>
                <a:lnTo>
                  <a:pt x="40639" y="81279"/>
                </a:lnTo>
                <a:lnTo>
                  <a:pt x="33019" y="73660"/>
                </a:lnTo>
                <a:lnTo>
                  <a:pt x="31750" y="68579"/>
                </a:lnTo>
                <a:lnTo>
                  <a:pt x="31750" y="57150"/>
                </a:lnTo>
                <a:lnTo>
                  <a:pt x="96519" y="57150"/>
                </a:lnTo>
                <a:lnTo>
                  <a:pt x="95587" y="43080"/>
                </a:lnTo>
                <a:lnTo>
                  <a:pt x="94732" y="39369"/>
                </a:lnTo>
                <a:lnTo>
                  <a:pt x="31750" y="39369"/>
                </a:lnTo>
                <a:lnTo>
                  <a:pt x="33635" y="30837"/>
                </a:lnTo>
                <a:lnTo>
                  <a:pt x="37306" y="24447"/>
                </a:lnTo>
                <a:lnTo>
                  <a:pt x="42644" y="20439"/>
                </a:lnTo>
                <a:lnTo>
                  <a:pt x="49529" y="19050"/>
                </a:lnTo>
                <a:lnTo>
                  <a:pt x="86495" y="19050"/>
                </a:lnTo>
                <a:lnTo>
                  <a:pt x="82550" y="13969"/>
                </a:lnTo>
                <a:lnTo>
                  <a:pt x="75426" y="7500"/>
                </a:lnTo>
                <a:lnTo>
                  <a:pt x="67468" y="3175"/>
                </a:lnTo>
                <a:lnTo>
                  <a:pt x="58797" y="754"/>
                </a:lnTo>
                <a:lnTo>
                  <a:pt x="49529" y="0"/>
                </a:lnTo>
                <a:close/>
              </a:path>
              <a:path w="96520" h="104139">
                <a:moveTo>
                  <a:pt x="68579" y="67310"/>
                </a:moveTo>
                <a:lnTo>
                  <a:pt x="67310" y="78739"/>
                </a:lnTo>
                <a:lnTo>
                  <a:pt x="60960" y="82550"/>
                </a:lnTo>
                <a:lnTo>
                  <a:pt x="89202" y="82550"/>
                </a:lnTo>
                <a:lnTo>
                  <a:pt x="95250" y="69850"/>
                </a:lnTo>
                <a:lnTo>
                  <a:pt x="68579" y="67310"/>
                </a:lnTo>
                <a:close/>
              </a:path>
              <a:path w="96520" h="104139">
                <a:moveTo>
                  <a:pt x="86495" y="19050"/>
                </a:moveTo>
                <a:lnTo>
                  <a:pt x="49529" y="19050"/>
                </a:lnTo>
                <a:lnTo>
                  <a:pt x="56951" y="20260"/>
                </a:lnTo>
                <a:lnTo>
                  <a:pt x="62229" y="23971"/>
                </a:lnTo>
                <a:lnTo>
                  <a:pt x="65603" y="30301"/>
                </a:lnTo>
                <a:lnTo>
                  <a:pt x="67310" y="39369"/>
                </a:lnTo>
                <a:lnTo>
                  <a:pt x="94732" y="39369"/>
                </a:lnTo>
                <a:lnTo>
                  <a:pt x="92868" y="31273"/>
                </a:lnTo>
                <a:lnTo>
                  <a:pt x="88483" y="21609"/>
                </a:lnTo>
                <a:lnTo>
                  <a:pt x="86495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580379" y="2054860"/>
            <a:ext cx="93980" cy="104139"/>
          </a:xfrm>
          <a:custGeom>
            <a:avLst/>
            <a:gdLst/>
            <a:ahLst/>
            <a:cxnLst/>
            <a:rect l="l" t="t" r="r" b="b"/>
            <a:pathLst>
              <a:path w="93979" h="104139">
                <a:moveTo>
                  <a:pt x="49530" y="0"/>
                </a:moveTo>
                <a:lnTo>
                  <a:pt x="13970" y="13969"/>
                </a:lnTo>
                <a:lnTo>
                  <a:pt x="0" y="52069"/>
                </a:lnTo>
                <a:lnTo>
                  <a:pt x="734" y="63738"/>
                </a:lnTo>
                <a:lnTo>
                  <a:pt x="29051" y="100488"/>
                </a:lnTo>
                <a:lnTo>
                  <a:pt x="48260" y="104139"/>
                </a:lnTo>
                <a:lnTo>
                  <a:pt x="57328" y="103425"/>
                </a:lnTo>
                <a:lnTo>
                  <a:pt x="89376" y="80009"/>
                </a:lnTo>
                <a:lnTo>
                  <a:pt x="44450" y="80010"/>
                </a:lnTo>
                <a:lnTo>
                  <a:pt x="40640" y="78739"/>
                </a:lnTo>
                <a:lnTo>
                  <a:pt x="38100" y="74929"/>
                </a:lnTo>
                <a:lnTo>
                  <a:pt x="34290" y="71119"/>
                </a:lnTo>
                <a:lnTo>
                  <a:pt x="33059" y="63738"/>
                </a:lnTo>
                <a:lnTo>
                  <a:pt x="43199" y="23475"/>
                </a:lnTo>
                <a:lnTo>
                  <a:pt x="50800" y="21589"/>
                </a:lnTo>
                <a:lnTo>
                  <a:pt x="89160" y="21589"/>
                </a:lnTo>
                <a:lnTo>
                  <a:pt x="85764" y="16132"/>
                </a:lnTo>
                <a:lnTo>
                  <a:pt x="80010" y="10160"/>
                </a:lnTo>
                <a:lnTo>
                  <a:pt x="73818" y="5893"/>
                </a:lnTo>
                <a:lnTo>
                  <a:pt x="66675" y="2698"/>
                </a:lnTo>
                <a:lnTo>
                  <a:pt x="58578" y="694"/>
                </a:lnTo>
                <a:lnTo>
                  <a:pt x="49530" y="0"/>
                </a:lnTo>
                <a:close/>
              </a:path>
              <a:path w="93979" h="104139">
                <a:moveTo>
                  <a:pt x="66040" y="62229"/>
                </a:moveTo>
                <a:lnTo>
                  <a:pt x="64770" y="73660"/>
                </a:lnTo>
                <a:lnTo>
                  <a:pt x="58420" y="80010"/>
                </a:lnTo>
                <a:lnTo>
                  <a:pt x="89376" y="80009"/>
                </a:lnTo>
                <a:lnTo>
                  <a:pt x="92332" y="72350"/>
                </a:lnTo>
                <a:lnTo>
                  <a:pt x="93980" y="63500"/>
                </a:lnTo>
                <a:lnTo>
                  <a:pt x="66040" y="62229"/>
                </a:lnTo>
                <a:close/>
              </a:path>
              <a:path w="93979" h="104139">
                <a:moveTo>
                  <a:pt x="89160" y="21589"/>
                </a:moveTo>
                <a:lnTo>
                  <a:pt x="59690" y="21589"/>
                </a:lnTo>
                <a:lnTo>
                  <a:pt x="64770" y="27939"/>
                </a:lnTo>
                <a:lnTo>
                  <a:pt x="66040" y="39369"/>
                </a:lnTo>
                <a:lnTo>
                  <a:pt x="93980" y="38100"/>
                </a:lnTo>
                <a:lnTo>
                  <a:pt x="92511" y="29983"/>
                </a:lnTo>
                <a:lnTo>
                  <a:pt x="89852" y="22701"/>
                </a:lnTo>
                <a:lnTo>
                  <a:pt x="89160" y="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5678170" y="2024379"/>
            <a:ext cx="68580" cy="134620"/>
          </a:xfrm>
          <a:custGeom>
            <a:avLst/>
            <a:gdLst/>
            <a:ahLst/>
            <a:cxnLst/>
            <a:rect l="l" t="t" r="r" b="b"/>
            <a:pathLst>
              <a:path w="68579" h="134619">
                <a:moveTo>
                  <a:pt x="45719" y="54610"/>
                </a:moveTo>
                <a:lnTo>
                  <a:pt x="15239" y="54610"/>
                </a:lnTo>
                <a:lnTo>
                  <a:pt x="15239" y="101600"/>
                </a:lnTo>
                <a:lnTo>
                  <a:pt x="40739" y="134143"/>
                </a:lnTo>
                <a:lnTo>
                  <a:pt x="49529" y="134620"/>
                </a:lnTo>
                <a:lnTo>
                  <a:pt x="53339" y="134620"/>
                </a:lnTo>
                <a:lnTo>
                  <a:pt x="59689" y="133350"/>
                </a:lnTo>
                <a:lnTo>
                  <a:pt x="68579" y="132080"/>
                </a:lnTo>
                <a:lnTo>
                  <a:pt x="68579" y="110490"/>
                </a:lnTo>
                <a:lnTo>
                  <a:pt x="53339" y="110490"/>
                </a:lnTo>
                <a:lnTo>
                  <a:pt x="49529" y="109220"/>
                </a:lnTo>
                <a:lnTo>
                  <a:pt x="48259" y="107950"/>
                </a:lnTo>
                <a:lnTo>
                  <a:pt x="45719" y="106680"/>
                </a:lnTo>
                <a:lnTo>
                  <a:pt x="45719" y="54610"/>
                </a:lnTo>
                <a:close/>
              </a:path>
              <a:path w="68579" h="134619">
                <a:moveTo>
                  <a:pt x="67309" y="31750"/>
                </a:moveTo>
                <a:lnTo>
                  <a:pt x="0" y="31750"/>
                </a:lnTo>
                <a:lnTo>
                  <a:pt x="0" y="54610"/>
                </a:lnTo>
                <a:lnTo>
                  <a:pt x="67309" y="54610"/>
                </a:lnTo>
                <a:lnTo>
                  <a:pt x="67309" y="31750"/>
                </a:lnTo>
                <a:close/>
              </a:path>
              <a:path w="68579" h="134619">
                <a:moveTo>
                  <a:pt x="45719" y="0"/>
                </a:moveTo>
                <a:lnTo>
                  <a:pt x="20319" y="2540"/>
                </a:lnTo>
                <a:lnTo>
                  <a:pt x="17779" y="31750"/>
                </a:lnTo>
                <a:lnTo>
                  <a:pt x="45719" y="31750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5761990" y="2056129"/>
            <a:ext cx="85090" cy="102870"/>
          </a:xfrm>
          <a:custGeom>
            <a:avLst/>
            <a:gdLst/>
            <a:ahLst/>
            <a:cxnLst/>
            <a:rect l="l" t="t" r="r" b="b"/>
            <a:pathLst>
              <a:path w="85089" h="102869">
                <a:moveTo>
                  <a:pt x="27939" y="0"/>
                </a:moveTo>
                <a:lnTo>
                  <a:pt x="0" y="0"/>
                </a:lnTo>
                <a:lnTo>
                  <a:pt x="0" y="81280"/>
                </a:lnTo>
                <a:lnTo>
                  <a:pt x="2539" y="86360"/>
                </a:lnTo>
                <a:lnTo>
                  <a:pt x="3810" y="91440"/>
                </a:lnTo>
                <a:lnTo>
                  <a:pt x="6350" y="95250"/>
                </a:lnTo>
                <a:lnTo>
                  <a:pt x="10160" y="97790"/>
                </a:lnTo>
                <a:lnTo>
                  <a:pt x="13970" y="101600"/>
                </a:lnTo>
                <a:lnTo>
                  <a:pt x="20320" y="102870"/>
                </a:lnTo>
                <a:lnTo>
                  <a:pt x="27939" y="102870"/>
                </a:lnTo>
                <a:lnTo>
                  <a:pt x="38219" y="101659"/>
                </a:lnTo>
                <a:lnTo>
                  <a:pt x="46355" y="97948"/>
                </a:lnTo>
                <a:lnTo>
                  <a:pt x="52585" y="91618"/>
                </a:lnTo>
                <a:lnTo>
                  <a:pt x="57150" y="82550"/>
                </a:lnTo>
                <a:lnTo>
                  <a:pt x="85089" y="82550"/>
                </a:lnTo>
                <a:lnTo>
                  <a:pt x="85089" y="78740"/>
                </a:lnTo>
                <a:lnTo>
                  <a:pt x="31750" y="78740"/>
                </a:lnTo>
                <a:lnTo>
                  <a:pt x="27939" y="74930"/>
                </a:lnTo>
                <a:lnTo>
                  <a:pt x="27939" y="0"/>
                </a:lnTo>
                <a:close/>
              </a:path>
              <a:path w="85089" h="102869">
                <a:moveTo>
                  <a:pt x="85089" y="82550"/>
                </a:moveTo>
                <a:lnTo>
                  <a:pt x="57150" y="82550"/>
                </a:lnTo>
                <a:lnTo>
                  <a:pt x="57150" y="100330"/>
                </a:lnTo>
                <a:lnTo>
                  <a:pt x="85089" y="100330"/>
                </a:lnTo>
                <a:lnTo>
                  <a:pt x="85089" y="82550"/>
                </a:lnTo>
                <a:close/>
              </a:path>
              <a:path w="85089" h="102869">
                <a:moveTo>
                  <a:pt x="85089" y="0"/>
                </a:moveTo>
                <a:lnTo>
                  <a:pt x="55880" y="0"/>
                </a:lnTo>
                <a:lnTo>
                  <a:pt x="55880" y="62230"/>
                </a:lnTo>
                <a:lnTo>
                  <a:pt x="54610" y="66040"/>
                </a:lnTo>
                <a:lnTo>
                  <a:pt x="54610" y="68580"/>
                </a:lnTo>
                <a:lnTo>
                  <a:pt x="52070" y="73660"/>
                </a:lnTo>
                <a:lnTo>
                  <a:pt x="49530" y="76200"/>
                </a:lnTo>
                <a:lnTo>
                  <a:pt x="45720" y="77470"/>
                </a:lnTo>
                <a:lnTo>
                  <a:pt x="43180" y="78740"/>
                </a:lnTo>
                <a:lnTo>
                  <a:pt x="85089" y="78740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5871209" y="2053589"/>
            <a:ext cx="54610" cy="102870"/>
          </a:xfrm>
          <a:custGeom>
            <a:avLst/>
            <a:gdLst/>
            <a:ahLst/>
            <a:cxnLst/>
            <a:rect l="l" t="t" r="r" b="b"/>
            <a:pathLst>
              <a:path w="54610" h="102869">
                <a:moveTo>
                  <a:pt x="26669" y="2539"/>
                </a:moveTo>
                <a:lnTo>
                  <a:pt x="0" y="2539"/>
                </a:lnTo>
                <a:lnTo>
                  <a:pt x="0" y="102870"/>
                </a:lnTo>
                <a:lnTo>
                  <a:pt x="27939" y="102870"/>
                </a:lnTo>
                <a:lnTo>
                  <a:pt x="27939" y="53339"/>
                </a:lnTo>
                <a:lnTo>
                  <a:pt x="29210" y="46989"/>
                </a:lnTo>
                <a:lnTo>
                  <a:pt x="48260" y="29210"/>
                </a:lnTo>
                <a:lnTo>
                  <a:pt x="54610" y="29210"/>
                </a:lnTo>
                <a:lnTo>
                  <a:pt x="54610" y="21589"/>
                </a:lnTo>
                <a:lnTo>
                  <a:pt x="26669" y="21589"/>
                </a:lnTo>
                <a:lnTo>
                  <a:pt x="26669" y="2539"/>
                </a:lnTo>
                <a:close/>
              </a:path>
              <a:path w="54610" h="102869">
                <a:moveTo>
                  <a:pt x="54610" y="0"/>
                </a:moveTo>
                <a:lnTo>
                  <a:pt x="48260" y="0"/>
                </a:lnTo>
                <a:lnTo>
                  <a:pt x="41314" y="1408"/>
                </a:lnTo>
                <a:lnTo>
                  <a:pt x="35560" y="5556"/>
                </a:lnTo>
                <a:lnTo>
                  <a:pt x="30757" y="12322"/>
                </a:lnTo>
                <a:lnTo>
                  <a:pt x="26669" y="21589"/>
                </a:lnTo>
                <a:lnTo>
                  <a:pt x="54610" y="21589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5935979" y="2053589"/>
            <a:ext cx="95250" cy="104139"/>
          </a:xfrm>
          <a:custGeom>
            <a:avLst/>
            <a:gdLst/>
            <a:ahLst/>
            <a:cxnLst/>
            <a:rect l="l" t="t" r="r" b="b"/>
            <a:pathLst>
              <a:path w="95250" h="104139">
                <a:moveTo>
                  <a:pt x="48260" y="0"/>
                </a:moveTo>
                <a:lnTo>
                  <a:pt x="8036" y="22800"/>
                </a:lnTo>
                <a:lnTo>
                  <a:pt x="0" y="53339"/>
                </a:lnTo>
                <a:lnTo>
                  <a:pt x="456" y="61456"/>
                </a:lnTo>
                <a:lnTo>
                  <a:pt x="24130" y="99060"/>
                </a:lnTo>
                <a:lnTo>
                  <a:pt x="49530" y="104139"/>
                </a:lnTo>
                <a:lnTo>
                  <a:pt x="65246" y="101996"/>
                </a:lnTo>
                <a:lnTo>
                  <a:pt x="78105" y="95567"/>
                </a:lnTo>
                <a:lnTo>
                  <a:pt x="88106" y="84851"/>
                </a:lnTo>
                <a:lnTo>
                  <a:pt x="88597" y="83820"/>
                </a:lnTo>
                <a:lnTo>
                  <a:pt x="44450" y="83820"/>
                </a:lnTo>
                <a:lnTo>
                  <a:pt x="40640" y="81280"/>
                </a:lnTo>
                <a:lnTo>
                  <a:pt x="36830" y="77470"/>
                </a:lnTo>
                <a:lnTo>
                  <a:pt x="33020" y="74930"/>
                </a:lnTo>
                <a:lnTo>
                  <a:pt x="30543" y="68738"/>
                </a:lnTo>
                <a:lnTo>
                  <a:pt x="30480" y="58420"/>
                </a:lnTo>
                <a:lnTo>
                  <a:pt x="31750" y="57150"/>
                </a:lnTo>
                <a:lnTo>
                  <a:pt x="95250" y="57150"/>
                </a:lnTo>
                <a:lnTo>
                  <a:pt x="94495" y="43080"/>
                </a:lnTo>
                <a:lnTo>
                  <a:pt x="93995" y="40639"/>
                </a:lnTo>
                <a:lnTo>
                  <a:pt x="30480" y="40639"/>
                </a:lnTo>
                <a:lnTo>
                  <a:pt x="32920" y="31372"/>
                </a:lnTo>
                <a:lnTo>
                  <a:pt x="36671" y="24606"/>
                </a:lnTo>
                <a:lnTo>
                  <a:pt x="42088" y="20458"/>
                </a:lnTo>
                <a:lnTo>
                  <a:pt x="49530" y="19050"/>
                </a:lnTo>
                <a:lnTo>
                  <a:pt x="85581" y="19050"/>
                </a:lnTo>
                <a:lnTo>
                  <a:pt x="81280" y="13970"/>
                </a:lnTo>
                <a:lnTo>
                  <a:pt x="74334" y="8036"/>
                </a:lnTo>
                <a:lnTo>
                  <a:pt x="66675" y="3651"/>
                </a:lnTo>
                <a:lnTo>
                  <a:pt x="58062" y="932"/>
                </a:lnTo>
                <a:lnTo>
                  <a:pt x="48260" y="0"/>
                </a:lnTo>
                <a:close/>
              </a:path>
              <a:path w="95250" h="104139">
                <a:moveTo>
                  <a:pt x="68580" y="67310"/>
                </a:moveTo>
                <a:lnTo>
                  <a:pt x="66040" y="78739"/>
                </a:lnTo>
                <a:lnTo>
                  <a:pt x="59690" y="83820"/>
                </a:lnTo>
                <a:lnTo>
                  <a:pt x="88597" y="83820"/>
                </a:lnTo>
                <a:lnTo>
                  <a:pt x="95250" y="69850"/>
                </a:lnTo>
                <a:lnTo>
                  <a:pt x="68580" y="67310"/>
                </a:lnTo>
                <a:close/>
              </a:path>
              <a:path w="95250" h="104139">
                <a:moveTo>
                  <a:pt x="85581" y="19050"/>
                </a:moveTo>
                <a:lnTo>
                  <a:pt x="49530" y="19050"/>
                </a:lnTo>
                <a:lnTo>
                  <a:pt x="56395" y="20458"/>
                </a:lnTo>
                <a:lnTo>
                  <a:pt x="61595" y="24606"/>
                </a:lnTo>
                <a:lnTo>
                  <a:pt x="64840" y="31273"/>
                </a:lnTo>
                <a:lnTo>
                  <a:pt x="64955" y="31908"/>
                </a:lnTo>
                <a:lnTo>
                  <a:pt x="66040" y="40639"/>
                </a:lnTo>
                <a:lnTo>
                  <a:pt x="93995" y="40639"/>
                </a:lnTo>
                <a:lnTo>
                  <a:pt x="92075" y="31273"/>
                </a:lnTo>
                <a:lnTo>
                  <a:pt x="87749" y="21609"/>
                </a:lnTo>
                <a:lnTo>
                  <a:pt x="85581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6096000" y="2020570"/>
            <a:ext cx="90170" cy="137160"/>
          </a:xfrm>
          <a:custGeom>
            <a:avLst/>
            <a:gdLst/>
            <a:ahLst/>
            <a:cxnLst/>
            <a:rect l="l" t="t" r="r" b="b"/>
            <a:pathLst>
              <a:path w="90170" h="137160">
                <a:moveTo>
                  <a:pt x="36829" y="33019"/>
                </a:moveTo>
                <a:lnTo>
                  <a:pt x="4822" y="54570"/>
                </a:lnTo>
                <a:lnTo>
                  <a:pt x="0" y="86359"/>
                </a:lnTo>
                <a:lnTo>
                  <a:pt x="496" y="97293"/>
                </a:lnTo>
                <a:lnTo>
                  <a:pt x="20319" y="133508"/>
                </a:lnTo>
                <a:lnTo>
                  <a:pt x="35560" y="137159"/>
                </a:lnTo>
                <a:lnTo>
                  <a:pt x="43676" y="135989"/>
                </a:lnTo>
                <a:lnTo>
                  <a:pt x="50958" y="132556"/>
                </a:lnTo>
                <a:lnTo>
                  <a:pt x="57527" y="126980"/>
                </a:lnTo>
                <a:lnTo>
                  <a:pt x="63500" y="119379"/>
                </a:lnTo>
                <a:lnTo>
                  <a:pt x="90170" y="119379"/>
                </a:lnTo>
                <a:lnTo>
                  <a:pt x="90170" y="115569"/>
                </a:lnTo>
                <a:lnTo>
                  <a:pt x="45720" y="115569"/>
                </a:lnTo>
                <a:lnTo>
                  <a:pt x="39052" y="113863"/>
                </a:lnTo>
                <a:lnTo>
                  <a:pt x="34289" y="108584"/>
                </a:lnTo>
                <a:lnTo>
                  <a:pt x="31432" y="99496"/>
                </a:lnTo>
                <a:lnTo>
                  <a:pt x="30479" y="86359"/>
                </a:lnTo>
                <a:lnTo>
                  <a:pt x="31452" y="72092"/>
                </a:lnTo>
                <a:lnTo>
                  <a:pt x="34448" y="61753"/>
                </a:lnTo>
                <a:lnTo>
                  <a:pt x="39588" y="55463"/>
                </a:lnTo>
                <a:lnTo>
                  <a:pt x="46989" y="53339"/>
                </a:lnTo>
                <a:lnTo>
                  <a:pt x="90170" y="53339"/>
                </a:lnTo>
                <a:lnTo>
                  <a:pt x="90170" y="45719"/>
                </a:lnTo>
                <a:lnTo>
                  <a:pt x="62229" y="45719"/>
                </a:lnTo>
                <a:lnTo>
                  <a:pt x="57189" y="39985"/>
                </a:lnTo>
                <a:lnTo>
                  <a:pt x="51434" y="36036"/>
                </a:lnTo>
                <a:lnTo>
                  <a:pt x="44727" y="33754"/>
                </a:lnTo>
                <a:lnTo>
                  <a:pt x="36829" y="33019"/>
                </a:lnTo>
                <a:close/>
              </a:path>
              <a:path w="90170" h="137160">
                <a:moveTo>
                  <a:pt x="90170" y="119379"/>
                </a:moveTo>
                <a:lnTo>
                  <a:pt x="63500" y="119379"/>
                </a:lnTo>
                <a:lnTo>
                  <a:pt x="63500" y="134619"/>
                </a:lnTo>
                <a:lnTo>
                  <a:pt x="90170" y="134619"/>
                </a:lnTo>
                <a:lnTo>
                  <a:pt x="90170" y="119379"/>
                </a:lnTo>
                <a:close/>
              </a:path>
              <a:path w="90170" h="137160">
                <a:moveTo>
                  <a:pt x="90170" y="53339"/>
                </a:moveTo>
                <a:lnTo>
                  <a:pt x="46989" y="53339"/>
                </a:lnTo>
                <a:lnTo>
                  <a:pt x="53657" y="54768"/>
                </a:lnTo>
                <a:lnTo>
                  <a:pt x="58420" y="59054"/>
                </a:lnTo>
                <a:lnTo>
                  <a:pt x="61277" y="66198"/>
                </a:lnTo>
                <a:lnTo>
                  <a:pt x="62229" y="76200"/>
                </a:lnTo>
                <a:lnTo>
                  <a:pt x="62229" y="101600"/>
                </a:lnTo>
                <a:lnTo>
                  <a:pt x="59689" y="106679"/>
                </a:lnTo>
                <a:lnTo>
                  <a:pt x="57150" y="110489"/>
                </a:lnTo>
                <a:lnTo>
                  <a:pt x="53339" y="114300"/>
                </a:lnTo>
                <a:lnTo>
                  <a:pt x="50800" y="115569"/>
                </a:lnTo>
                <a:lnTo>
                  <a:pt x="90170" y="115569"/>
                </a:lnTo>
                <a:lnTo>
                  <a:pt x="90170" y="53339"/>
                </a:lnTo>
                <a:close/>
              </a:path>
              <a:path w="90170" h="137160">
                <a:moveTo>
                  <a:pt x="90170" y="0"/>
                </a:moveTo>
                <a:lnTo>
                  <a:pt x="62229" y="0"/>
                </a:lnTo>
                <a:lnTo>
                  <a:pt x="62229" y="45719"/>
                </a:lnTo>
                <a:lnTo>
                  <a:pt x="90170" y="45719"/>
                </a:lnTo>
                <a:lnTo>
                  <a:pt x="901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205220" y="2053589"/>
            <a:ext cx="95250" cy="104139"/>
          </a:xfrm>
          <a:custGeom>
            <a:avLst/>
            <a:gdLst/>
            <a:ahLst/>
            <a:cxnLst/>
            <a:rect l="l" t="t" r="r" b="b"/>
            <a:pathLst>
              <a:path w="95250" h="104139">
                <a:moveTo>
                  <a:pt x="48259" y="0"/>
                </a:moveTo>
                <a:lnTo>
                  <a:pt x="7500" y="22086"/>
                </a:lnTo>
                <a:lnTo>
                  <a:pt x="0" y="53339"/>
                </a:lnTo>
                <a:lnTo>
                  <a:pt x="277" y="60721"/>
                </a:lnTo>
                <a:lnTo>
                  <a:pt x="29348" y="100389"/>
                </a:lnTo>
                <a:lnTo>
                  <a:pt x="49529" y="104139"/>
                </a:lnTo>
                <a:lnTo>
                  <a:pt x="65246" y="101798"/>
                </a:lnTo>
                <a:lnTo>
                  <a:pt x="78104" y="94932"/>
                </a:lnTo>
                <a:lnTo>
                  <a:pt x="88106" y="83780"/>
                </a:lnTo>
                <a:lnTo>
                  <a:pt x="88684" y="82550"/>
                </a:lnTo>
                <a:lnTo>
                  <a:pt x="44450" y="82550"/>
                </a:lnTo>
                <a:lnTo>
                  <a:pt x="40639" y="81280"/>
                </a:lnTo>
                <a:lnTo>
                  <a:pt x="33019" y="73660"/>
                </a:lnTo>
                <a:lnTo>
                  <a:pt x="30479" y="68580"/>
                </a:lnTo>
                <a:lnTo>
                  <a:pt x="30479" y="57150"/>
                </a:lnTo>
                <a:lnTo>
                  <a:pt x="95250" y="55880"/>
                </a:lnTo>
                <a:lnTo>
                  <a:pt x="94495" y="42346"/>
                </a:lnTo>
                <a:lnTo>
                  <a:pt x="93888" y="39370"/>
                </a:lnTo>
                <a:lnTo>
                  <a:pt x="30479" y="39370"/>
                </a:lnTo>
                <a:lnTo>
                  <a:pt x="32385" y="30301"/>
                </a:lnTo>
                <a:lnTo>
                  <a:pt x="36195" y="23971"/>
                </a:lnTo>
                <a:lnTo>
                  <a:pt x="41910" y="20260"/>
                </a:lnTo>
                <a:lnTo>
                  <a:pt x="49529" y="19050"/>
                </a:lnTo>
                <a:lnTo>
                  <a:pt x="86534" y="19050"/>
                </a:lnTo>
                <a:lnTo>
                  <a:pt x="81279" y="12700"/>
                </a:lnTo>
                <a:lnTo>
                  <a:pt x="74156" y="6965"/>
                </a:lnTo>
                <a:lnTo>
                  <a:pt x="66198" y="3016"/>
                </a:lnTo>
                <a:lnTo>
                  <a:pt x="57527" y="734"/>
                </a:lnTo>
                <a:lnTo>
                  <a:pt x="48259" y="0"/>
                </a:lnTo>
                <a:close/>
              </a:path>
              <a:path w="95250" h="104139">
                <a:moveTo>
                  <a:pt x="67309" y="67310"/>
                </a:moveTo>
                <a:lnTo>
                  <a:pt x="66039" y="77470"/>
                </a:lnTo>
                <a:lnTo>
                  <a:pt x="59689" y="82550"/>
                </a:lnTo>
                <a:lnTo>
                  <a:pt x="88684" y="82550"/>
                </a:lnTo>
                <a:lnTo>
                  <a:pt x="95250" y="68580"/>
                </a:lnTo>
                <a:lnTo>
                  <a:pt x="67309" y="67310"/>
                </a:lnTo>
                <a:close/>
              </a:path>
              <a:path w="95250" h="104139">
                <a:moveTo>
                  <a:pt x="86534" y="19050"/>
                </a:moveTo>
                <a:lnTo>
                  <a:pt x="49529" y="19050"/>
                </a:lnTo>
                <a:lnTo>
                  <a:pt x="56395" y="20260"/>
                </a:lnTo>
                <a:lnTo>
                  <a:pt x="61595" y="23971"/>
                </a:lnTo>
                <a:lnTo>
                  <a:pt x="64889" y="30301"/>
                </a:lnTo>
                <a:lnTo>
                  <a:pt x="66039" y="39370"/>
                </a:lnTo>
                <a:lnTo>
                  <a:pt x="93888" y="39370"/>
                </a:lnTo>
                <a:lnTo>
                  <a:pt x="92075" y="30480"/>
                </a:lnTo>
                <a:lnTo>
                  <a:pt x="87749" y="20518"/>
                </a:lnTo>
                <a:lnTo>
                  <a:pt x="86534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6308090" y="2052320"/>
            <a:ext cx="90170" cy="105410"/>
          </a:xfrm>
          <a:custGeom>
            <a:avLst/>
            <a:gdLst/>
            <a:ahLst/>
            <a:cxnLst/>
            <a:rect l="l" t="t" r="r" b="b"/>
            <a:pathLst>
              <a:path w="90170" h="105410">
                <a:moveTo>
                  <a:pt x="24130" y="71119"/>
                </a:moveTo>
                <a:lnTo>
                  <a:pt x="0" y="74929"/>
                </a:lnTo>
                <a:lnTo>
                  <a:pt x="5714" y="88264"/>
                </a:lnTo>
                <a:lnTo>
                  <a:pt x="15239" y="97789"/>
                </a:lnTo>
                <a:lnTo>
                  <a:pt x="28575" y="103504"/>
                </a:lnTo>
                <a:lnTo>
                  <a:pt x="45720" y="105409"/>
                </a:lnTo>
                <a:lnTo>
                  <a:pt x="55701" y="104715"/>
                </a:lnTo>
                <a:lnTo>
                  <a:pt x="86656" y="85089"/>
                </a:lnTo>
                <a:lnTo>
                  <a:pt x="46989" y="85089"/>
                </a:lnTo>
                <a:lnTo>
                  <a:pt x="38417" y="84335"/>
                </a:lnTo>
                <a:lnTo>
                  <a:pt x="31750" y="81914"/>
                </a:lnTo>
                <a:lnTo>
                  <a:pt x="26987" y="77589"/>
                </a:lnTo>
                <a:lnTo>
                  <a:pt x="24130" y="71119"/>
                </a:lnTo>
                <a:close/>
              </a:path>
              <a:path w="90170" h="105410">
                <a:moveTo>
                  <a:pt x="45720" y="0"/>
                </a:moveTo>
                <a:lnTo>
                  <a:pt x="10239" y="15160"/>
                </a:lnTo>
                <a:lnTo>
                  <a:pt x="3810" y="33019"/>
                </a:lnTo>
                <a:lnTo>
                  <a:pt x="3810" y="43179"/>
                </a:lnTo>
                <a:lnTo>
                  <a:pt x="39310" y="65166"/>
                </a:lnTo>
                <a:lnTo>
                  <a:pt x="53339" y="67309"/>
                </a:lnTo>
                <a:lnTo>
                  <a:pt x="60960" y="68579"/>
                </a:lnTo>
                <a:lnTo>
                  <a:pt x="64770" y="71119"/>
                </a:lnTo>
                <a:lnTo>
                  <a:pt x="64770" y="78739"/>
                </a:lnTo>
                <a:lnTo>
                  <a:pt x="62230" y="81279"/>
                </a:lnTo>
                <a:lnTo>
                  <a:pt x="59689" y="82550"/>
                </a:lnTo>
                <a:lnTo>
                  <a:pt x="52070" y="85089"/>
                </a:lnTo>
                <a:lnTo>
                  <a:pt x="86656" y="85089"/>
                </a:lnTo>
                <a:lnTo>
                  <a:pt x="87312" y="83978"/>
                </a:lnTo>
                <a:lnTo>
                  <a:pt x="89455" y="77212"/>
                </a:lnTo>
                <a:lnTo>
                  <a:pt x="90046" y="71119"/>
                </a:lnTo>
                <a:lnTo>
                  <a:pt x="90170" y="63500"/>
                </a:lnTo>
                <a:lnTo>
                  <a:pt x="88900" y="57150"/>
                </a:lnTo>
                <a:lnTo>
                  <a:pt x="85089" y="52069"/>
                </a:lnTo>
                <a:lnTo>
                  <a:pt x="82550" y="48259"/>
                </a:lnTo>
                <a:lnTo>
                  <a:pt x="46989" y="38100"/>
                </a:lnTo>
                <a:lnTo>
                  <a:pt x="39370" y="36829"/>
                </a:lnTo>
                <a:lnTo>
                  <a:pt x="34289" y="35559"/>
                </a:lnTo>
                <a:lnTo>
                  <a:pt x="33020" y="34289"/>
                </a:lnTo>
                <a:lnTo>
                  <a:pt x="30480" y="33019"/>
                </a:lnTo>
                <a:lnTo>
                  <a:pt x="30480" y="21589"/>
                </a:lnTo>
                <a:lnTo>
                  <a:pt x="35560" y="19050"/>
                </a:lnTo>
                <a:lnTo>
                  <a:pt x="83094" y="19050"/>
                </a:lnTo>
                <a:lnTo>
                  <a:pt x="82550" y="17779"/>
                </a:lnTo>
                <a:lnTo>
                  <a:pt x="53082" y="456"/>
                </a:lnTo>
                <a:lnTo>
                  <a:pt x="45720" y="0"/>
                </a:lnTo>
                <a:close/>
              </a:path>
              <a:path w="90170" h="105410">
                <a:moveTo>
                  <a:pt x="83094" y="19050"/>
                </a:moveTo>
                <a:lnTo>
                  <a:pt x="55880" y="19050"/>
                </a:lnTo>
                <a:lnTo>
                  <a:pt x="62230" y="22859"/>
                </a:lnTo>
                <a:lnTo>
                  <a:pt x="64770" y="33019"/>
                </a:lnTo>
                <a:lnTo>
                  <a:pt x="86360" y="26669"/>
                </a:lnTo>
                <a:lnTo>
                  <a:pt x="83094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5358357" y="2004060"/>
            <a:ext cx="4265702" cy="1141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7946390" y="206628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750" y="0"/>
                </a:lnTo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946390" y="213613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750" y="0"/>
                </a:lnTo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8954134" y="2233929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8978900" y="2269489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36829" y="29210"/>
                </a:moveTo>
                <a:lnTo>
                  <a:pt x="19050" y="29210"/>
                </a:lnTo>
                <a:lnTo>
                  <a:pt x="15240" y="30480"/>
                </a:lnTo>
                <a:lnTo>
                  <a:pt x="7620" y="34289"/>
                </a:lnTo>
                <a:lnTo>
                  <a:pt x="2540" y="39370"/>
                </a:lnTo>
                <a:lnTo>
                  <a:pt x="2540" y="41910"/>
                </a:lnTo>
                <a:lnTo>
                  <a:pt x="0" y="44450"/>
                </a:lnTo>
                <a:lnTo>
                  <a:pt x="0" y="58420"/>
                </a:lnTo>
                <a:lnTo>
                  <a:pt x="2540" y="63500"/>
                </a:lnTo>
                <a:lnTo>
                  <a:pt x="5079" y="66039"/>
                </a:lnTo>
                <a:lnTo>
                  <a:pt x="6350" y="68580"/>
                </a:lnTo>
                <a:lnTo>
                  <a:pt x="16509" y="73660"/>
                </a:lnTo>
                <a:lnTo>
                  <a:pt x="30479" y="73660"/>
                </a:lnTo>
                <a:lnTo>
                  <a:pt x="33020" y="72389"/>
                </a:lnTo>
                <a:lnTo>
                  <a:pt x="34290" y="72389"/>
                </a:lnTo>
                <a:lnTo>
                  <a:pt x="36829" y="71120"/>
                </a:lnTo>
                <a:lnTo>
                  <a:pt x="38100" y="69850"/>
                </a:lnTo>
                <a:lnTo>
                  <a:pt x="40640" y="68580"/>
                </a:lnTo>
                <a:lnTo>
                  <a:pt x="41909" y="68580"/>
                </a:lnTo>
                <a:lnTo>
                  <a:pt x="43179" y="66039"/>
                </a:lnTo>
                <a:lnTo>
                  <a:pt x="44450" y="66039"/>
                </a:lnTo>
                <a:lnTo>
                  <a:pt x="45720" y="64770"/>
                </a:lnTo>
                <a:lnTo>
                  <a:pt x="24129" y="64770"/>
                </a:lnTo>
                <a:lnTo>
                  <a:pt x="21590" y="63500"/>
                </a:lnTo>
                <a:lnTo>
                  <a:pt x="19050" y="63500"/>
                </a:lnTo>
                <a:lnTo>
                  <a:pt x="16509" y="62230"/>
                </a:lnTo>
                <a:lnTo>
                  <a:pt x="16509" y="60960"/>
                </a:lnTo>
                <a:lnTo>
                  <a:pt x="12700" y="57150"/>
                </a:lnTo>
                <a:lnTo>
                  <a:pt x="12700" y="46989"/>
                </a:lnTo>
                <a:lnTo>
                  <a:pt x="13970" y="44450"/>
                </a:lnTo>
                <a:lnTo>
                  <a:pt x="19050" y="39370"/>
                </a:lnTo>
                <a:lnTo>
                  <a:pt x="22859" y="38100"/>
                </a:lnTo>
                <a:lnTo>
                  <a:pt x="55879" y="38100"/>
                </a:lnTo>
                <a:lnTo>
                  <a:pt x="55879" y="31750"/>
                </a:lnTo>
                <a:lnTo>
                  <a:pt x="44450" y="31750"/>
                </a:lnTo>
                <a:lnTo>
                  <a:pt x="41909" y="30480"/>
                </a:lnTo>
                <a:lnTo>
                  <a:pt x="39370" y="30480"/>
                </a:lnTo>
                <a:lnTo>
                  <a:pt x="36829" y="29210"/>
                </a:lnTo>
                <a:close/>
              </a:path>
              <a:path w="55879" h="73660">
                <a:moveTo>
                  <a:pt x="55879" y="38100"/>
                </a:moveTo>
                <a:lnTo>
                  <a:pt x="31750" y="38100"/>
                </a:lnTo>
                <a:lnTo>
                  <a:pt x="34290" y="39370"/>
                </a:lnTo>
                <a:lnTo>
                  <a:pt x="40640" y="39370"/>
                </a:lnTo>
                <a:lnTo>
                  <a:pt x="43179" y="40639"/>
                </a:lnTo>
                <a:lnTo>
                  <a:pt x="44450" y="40639"/>
                </a:lnTo>
                <a:lnTo>
                  <a:pt x="44450" y="55880"/>
                </a:lnTo>
                <a:lnTo>
                  <a:pt x="43179" y="55880"/>
                </a:lnTo>
                <a:lnTo>
                  <a:pt x="38100" y="60960"/>
                </a:lnTo>
                <a:lnTo>
                  <a:pt x="36829" y="60960"/>
                </a:lnTo>
                <a:lnTo>
                  <a:pt x="31750" y="63500"/>
                </a:lnTo>
                <a:lnTo>
                  <a:pt x="30479" y="63500"/>
                </a:lnTo>
                <a:lnTo>
                  <a:pt x="27940" y="64770"/>
                </a:lnTo>
                <a:lnTo>
                  <a:pt x="45720" y="64770"/>
                </a:lnTo>
                <a:lnTo>
                  <a:pt x="46990" y="72389"/>
                </a:lnTo>
                <a:lnTo>
                  <a:pt x="55879" y="72389"/>
                </a:lnTo>
                <a:lnTo>
                  <a:pt x="55879" y="38100"/>
                </a:lnTo>
                <a:close/>
              </a:path>
              <a:path w="55879" h="73660">
                <a:moveTo>
                  <a:pt x="52705" y="10160"/>
                </a:moveTo>
                <a:lnTo>
                  <a:pt x="34290" y="10160"/>
                </a:lnTo>
                <a:lnTo>
                  <a:pt x="36829" y="12700"/>
                </a:lnTo>
                <a:lnTo>
                  <a:pt x="41909" y="15239"/>
                </a:lnTo>
                <a:lnTo>
                  <a:pt x="43179" y="17780"/>
                </a:lnTo>
                <a:lnTo>
                  <a:pt x="43179" y="19050"/>
                </a:lnTo>
                <a:lnTo>
                  <a:pt x="44450" y="20320"/>
                </a:lnTo>
                <a:lnTo>
                  <a:pt x="44450" y="31750"/>
                </a:lnTo>
                <a:lnTo>
                  <a:pt x="55879" y="31750"/>
                </a:lnTo>
                <a:lnTo>
                  <a:pt x="55879" y="16510"/>
                </a:lnTo>
                <a:lnTo>
                  <a:pt x="54609" y="15239"/>
                </a:lnTo>
                <a:lnTo>
                  <a:pt x="54609" y="13970"/>
                </a:lnTo>
                <a:lnTo>
                  <a:pt x="52705" y="10160"/>
                </a:lnTo>
                <a:close/>
              </a:path>
              <a:path w="55879" h="73660">
                <a:moveTo>
                  <a:pt x="34290" y="0"/>
                </a:moveTo>
                <a:lnTo>
                  <a:pt x="16509" y="0"/>
                </a:lnTo>
                <a:lnTo>
                  <a:pt x="15240" y="1270"/>
                </a:lnTo>
                <a:lnTo>
                  <a:pt x="12700" y="1270"/>
                </a:lnTo>
                <a:lnTo>
                  <a:pt x="10159" y="2539"/>
                </a:lnTo>
                <a:lnTo>
                  <a:pt x="8890" y="2539"/>
                </a:lnTo>
                <a:lnTo>
                  <a:pt x="7620" y="3810"/>
                </a:lnTo>
                <a:lnTo>
                  <a:pt x="6350" y="3810"/>
                </a:lnTo>
                <a:lnTo>
                  <a:pt x="6350" y="13970"/>
                </a:lnTo>
                <a:lnTo>
                  <a:pt x="8890" y="12700"/>
                </a:lnTo>
                <a:lnTo>
                  <a:pt x="12700" y="11430"/>
                </a:lnTo>
                <a:lnTo>
                  <a:pt x="15240" y="10160"/>
                </a:lnTo>
                <a:lnTo>
                  <a:pt x="52705" y="10160"/>
                </a:lnTo>
                <a:lnTo>
                  <a:pt x="52070" y="8889"/>
                </a:lnTo>
                <a:lnTo>
                  <a:pt x="49529" y="6350"/>
                </a:lnTo>
                <a:lnTo>
                  <a:pt x="44450" y="3810"/>
                </a:lnTo>
                <a:lnTo>
                  <a:pt x="40640" y="127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9079230" y="2270760"/>
            <a:ext cx="66040" cy="71120"/>
          </a:xfrm>
          <a:custGeom>
            <a:avLst/>
            <a:gdLst/>
            <a:ahLst/>
            <a:cxnLst/>
            <a:rect l="l" t="t" r="r" b="b"/>
            <a:pathLst>
              <a:path w="66040" h="71119">
                <a:moveTo>
                  <a:pt x="11429" y="0"/>
                </a:moveTo>
                <a:lnTo>
                  <a:pt x="0" y="0"/>
                </a:lnTo>
                <a:lnTo>
                  <a:pt x="26670" y="71119"/>
                </a:lnTo>
                <a:lnTo>
                  <a:pt x="39370" y="71119"/>
                </a:lnTo>
                <a:lnTo>
                  <a:pt x="43656" y="59689"/>
                </a:lnTo>
                <a:lnTo>
                  <a:pt x="33020" y="59689"/>
                </a:lnTo>
                <a:lnTo>
                  <a:pt x="30479" y="53339"/>
                </a:lnTo>
                <a:lnTo>
                  <a:pt x="29210" y="46989"/>
                </a:lnTo>
                <a:lnTo>
                  <a:pt x="25400" y="39369"/>
                </a:lnTo>
                <a:lnTo>
                  <a:pt x="11429" y="0"/>
                </a:lnTo>
                <a:close/>
              </a:path>
              <a:path w="66040" h="71119">
                <a:moveTo>
                  <a:pt x="66040" y="0"/>
                </a:moveTo>
                <a:lnTo>
                  <a:pt x="53340" y="0"/>
                </a:lnTo>
                <a:lnTo>
                  <a:pt x="39370" y="39369"/>
                </a:lnTo>
                <a:lnTo>
                  <a:pt x="36829" y="46989"/>
                </a:lnTo>
                <a:lnTo>
                  <a:pt x="34290" y="53339"/>
                </a:lnTo>
                <a:lnTo>
                  <a:pt x="33020" y="59689"/>
                </a:lnTo>
                <a:lnTo>
                  <a:pt x="43656" y="59689"/>
                </a:lnTo>
                <a:lnTo>
                  <a:pt x="66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9154159" y="2268220"/>
            <a:ext cx="55880" cy="74930"/>
          </a:xfrm>
          <a:custGeom>
            <a:avLst/>
            <a:gdLst/>
            <a:ahLst/>
            <a:cxnLst/>
            <a:rect l="l" t="t" r="r" b="b"/>
            <a:pathLst>
              <a:path w="55879" h="74930">
                <a:moveTo>
                  <a:pt x="39370" y="30479"/>
                </a:moveTo>
                <a:lnTo>
                  <a:pt x="15240" y="30479"/>
                </a:lnTo>
                <a:lnTo>
                  <a:pt x="10160" y="33019"/>
                </a:lnTo>
                <a:lnTo>
                  <a:pt x="2540" y="40639"/>
                </a:lnTo>
                <a:lnTo>
                  <a:pt x="2540" y="43179"/>
                </a:lnTo>
                <a:lnTo>
                  <a:pt x="0" y="48259"/>
                </a:lnTo>
                <a:lnTo>
                  <a:pt x="0" y="55879"/>
                </a:lnTo>
                <a:lnTo>
                  <a:pt x="1270" y="58419"/>
                </a:lnTo>
                <a:lnTo>
                  <a:pt x="1270" y="62229"/>
                </a:lnTo>
                <a:lnTo>
                  <a:pt x="2540" y="64769"/>
                </a:lnTo>
                <a:lnTo>
                  <a:pt x="8890" y="71119"/>
                </a:lnTo>
                <a:lnTo>
                  <a:pt x="16510" y="74929"/>
                </a:lnTo>
                <a:lnTo>
                  <a:pt x="27940" y="74929"/>
                </a:lnTo>
                <a:lnTo>
                  <a:pt x="30480" y="73659"/>
                </a:lnTo>
                <a:lnTo>
                  <a:pt x="33020" y="73659"/>
                </a:lnTo>
                <a:lnTo>
                  <a:pt x="34290" y="72389"/>
                </a:lnTo>
                <a:lnTo>
                  <a:pt x="36830" y="72389"/>
                </a:lnTo>
                <a:lnTo>
                  <a:pt x="38100" y="71119"/>
                </a:lnTo>
                <a:lnTo>
                  <a:pt x="40640" y="69850"/>
                </a:lnTo>
                <a:lnTo>
                  <a:pt x="45720" y="64769"/>
                </a:lnTo>
                <a:lnTo>
                  <a:pt x="20320" y="64769"/>
                </a:lnTo>
                <a:lnTo>
                  <a:pt x="19050" y="63500"/>
                </a:lnTo>
                <a:lnTo>
                  <a:pt x="17780" y="63500"/>
                </a:lnTo>
                <a:lnTo>
                  <a:pt x="13970" y="59689"/>
                </a:lnTo>
                <a:lnTo>
                  <a:pt x="12700" y="57150"/>
                </a:lnTo>
                <a:lnTo>
                  <a:pt x="12700" y="48259"/>
                </a:lnTo>
                <a:lnTo>
                  <a:pt x="13970" y="44450"/>
                </a:lnTo>
                <a:lnTo>
                  <a:pt x="16510" y="43179"/>
                </a:lnTo>
                <a:lnTo>
                  <a:pt x="19050" y="40639"/>
                </a:lnTo>
                <a:lnTo>
                  <a:pt x="22860" y="39369"/>
                </a:lnTo>
                <a:lnTo>
                  <a:pt x="55880" y="39369"/>
                </a:lnTo>
                <a:lnTo>
                  <a:pt x="55880" y="33019"/>
                </a:lnTo>
                <a:lnTo>
                  <a:pt x="44450" y="33019"/>
                </a:lnTo>
                <a:lnTo>
                  <a:pt x="39370" y="30479"/>
                </a:lnTo>
                <a:close/>
              </a:path>
              <a:path w="55879" h="74930">
                <a:moveTo>
                  <a:pt x="55880" y="39369"/>
                </a:moveTo>
                <a:lnTo>
                  <a:pt x="34290" y="39369"/>
                </a:lnTo>
                <a:lnTo>
                  <a:pt x="36830" y="40639"/>
                </a:lnTo>
                <a:lnTo>
                  <a:pt x="40640" y="40639"/>
                </a:lnTo>
                <a:lnTo>
                  <a:pt x="43180" y="41909"/>
                </a:lnTo>
                <a:lnTo>
                  <a:pt x="44450" y="41909"/>
                </a:lnTo>
                <a:lnTo>
                  <a:pt x="44450" y="57150"/>
                </a:lnTo>
                <a:lnTo>
                  <a:pt x="43180" y="57150"/>
                </a:lnTo>
                <a:lnTo>
                  <a:pt x="41910" y="58419"/>
                </a:lnTo>
                <a:lnTo>
                  <a:pt x="41910" y="59689"/>
                </a:lnTo>
                <a:lnTo>
                  <a:pt x="39370" y="59689"/>
                </a:lnTo>
                <a:lnTo>
                  <a:pt x="36830" y="62229"/>
                </a:lnTo>
                <a:lnTo>
                  <a:pt x="34290" y="63500"/>
                </a:lnTo>
                <a:lnTo>
                  <a:pt x="31750" y="63500"/>
                </a:lnTo>
                <a:lnTo>
                  <a:pt x="30480" y="64769"/>
                </a:lnTo>
                <a:lnTo>
                  <a:pt x="45720" y="64769"/>
                </a:lnTo>
                <a:lnTo>
                  <a:pt x="46990" y="72389"/>
                </a:lnTo>
                <a:lnTo>
                  <a:pt x="55880" y="72389"/>
                </a:lnTo>
                <a:lnTo>
                  <a:pt x="55880" y="39369"/>
                </a:lnTo>
                <a:close/>
              </a:path>
              <a:path w="55879" h="74930">
                <a:moveTo>
                  <a:pt x="52070" y="10159"/>
                </a:moveTo>
                <a:lnTo>
                  <a:pt x="30480" y="10159"/>
                </a:lnTo>
                <a:lnTo>
                  <a:pt x="34290" y="11429"/>
                </a:lnTo>
                <a:lnTo>
                  <a:pt x="39370" y="13969"/>
                </a:lnTo>
                <a:lnTo>
                  <a:pt x="41910" y="16509"/>
                </a:lnTo>
                <a:lnTo>
                  <a:pt x="43180" y="19050"/>
                </a:lnTo>
                <a:lnTo>
                  <a:pt x="44450" y="20319"/>
                </a:lnTo>
                <a:lnTo>
                  <a:pt x="44450" y="33019"/>
                </a:lnTo>
                <a:lnTo>
                  <a:pt x="55880" y="33019"/>
                </a:lnTo>
                <a:lnTo>
                  <a:pt x="55880" y="17779"/>
                </a:lnTo>
                <a:lnTo>
                  <a:pt x="54610" y="16509"/>
                </a:lnTo>
                <a:lnTo>
                  <a:pt x="54610" y="13969"/>
                </a:lnTo>
                <a:lnTo>
                  <a:pt x="52070" y="10159"/>
                </a:lnTo>
                <a:close/>
              </a:path>
              <a:path w="55879" h="74930">
                <a:moveTo>
                  <a:pt x="29210" y="29209"/>
                </a:moveTo>
                <a:lnTo>
                  <a:pt x="22860" y="29209"/>
                </a:lnTo>
                <a:lnTo>
                  <a:pt x="19050" y="30479"/>
                </a:lnTo>
                <a:lnTo>
                  <a:pt x="33020" y="30479"/>
                </a:lnTo>
                <a:lnTo>
                  <a:pt x="29210" y="29209"/>
                </a:lnTo>
                <a:close/>
              </a:path>
              <a:path w="55879" h="74930">
                <a:moveTo>
                  <a:pt x="34290" y="0"/>
                </a:moveTo>
                <a:lnTo>
                  <a:pt x="22860" y="0"/>
                </a:lnTo>
                <a:lnTo>
                  <a:pt x="21590" y="1269"/>
                </a:lnTo>
                <a:lnTo>
                  <a:pt x="15240" y="1269"/>
                </a:lnTo>
                <a:lnTo>
                  <a:pt x="13970" y="2539"/>
                </a:lnTo>
                <a:lnTo>
                  <a:pt x="10160" y="2539"/>
                </a:lnTo>
                <a:lnTo>
                  <a:pt x="8890" y="3809"/>
                </a:lnTo>
                <a:lnTo>
                  <a:pt x="7620" y="3809"/>
                </a:lnTo>
                <a:lnTo>
                  <a:pt x="6350" y="5079"/>
                </a:lnTo>
                <a:lnTo>
                  <a:pt x="6350" y="13969"/>
                </a:lnTo>
                <a:lnTo>
                  <a:pt x="8890" y="12700"/>
                </a:lnTo>
                <a:lnTo>
                  <a:pt x="12700" y="12700"/>
                </a:lnTo>
                <a:lnTo>
                  <a:pt x="15240" y="11429"/>
                </a:lnTo>
                <a:lnTo>
                  <a:pt x="19050" y="11429"/>
                </a:lnTo>
                <a:lnTo>
                  <a:pt x="22860" y="10159"/>
                </a:lnTo>
                <a:lnTo>
                  <a:pt x="52070" y="10159"/>
                </a:lnTo>
                <a:lnTo>
                  <a:pt x="49530" y="6350"/>
                </a:lnTo>
                <a:lnTo>
                  <a:pt x="44450" y="5079"/>
                </a:lnTo>
                <a:lnTo>
                  <a:pt x="40640" y="2539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9239884" y="2233929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80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9275444" y="2270760"/>
            <a:ext cx="0" cy="69850"/>
          </a:xfrm>
          <a:custGeom>
            <a:avLst/>
            <a:gdLst/>
            <a:ahLst/>
            <a:cxnLst/>
            <a:rect l="l" t="t" r="r" b="b"/>
            <a:pathLst>
              <a:path w="0"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9268459" y="22479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9300209" y="2268220"/>
            <a:ext cx="46990" cy="74930"/>
          </a:xfrm>
          <a:custGeom>
            <a:avLst/>
            <a:gdLst/>
            <a:ahLst/>
            <a:cxnLst/>
            <a:rect l="l" t="t" r="r" b="b"/>
            <a:pathLst>
              <a:path w="46990" h="74930">
                <a:moveTo>
                  <a:pt x="26670" y="73659"/>
                </a:moveTo>
                <a:lnTo>
                  <a:pt x="10160" y="73659"/>
                </a:lnTo>
                <a:lnTo>
                  <a:pt x="11430" y="74929"/>
                </a:lnTo>
                <a:lnTo>
                  <a:pt x="22860" y="74929"/>
                </a:lnTo>
                <a:lnTo>
                  <a:pt x="26670" y="73659"/>
                </a:lnTo>
                <a:close/>
              </a:path>
              <a:path w="46990" h="74930">
                <a:moveTo>
                  <a:pt x="0" y="60959"/>
                </a:moveTo>
                <a:lnTo>
                  <a:pt x="0" y="71119"/>
                </a:lnTo>
                <a:lnTo>
                  <a:pt x="1270" y="71119"/>
                </a:lnTo>
                <a:lnTo>
                  <a:pt x="2540" y="72389"/>
                </a:lnTo>
                <a:lnTo>
                  <a:pt x="5080" y="72389"/>
                </a:lnTo>
                <a:lnTo>
                  <a:pt x="6350" y="73659"/>
                </a:lnTo>
                <a:lnTo>
                  <a:pt x="30480" y="73659"/>
                </a:lnTo>
                <a:lnTo>
                  <a:pt x="34290" y="72389"/>
                </a:lnTo>
                <a:lnTo>
                  <a:pt x="36830" y="71119"/>
                </a:lnTo>
                <a:lnTo>
                  <a:pt x="39370" y="68579"/>
                </a:lnTo>
                <a:lnTo>
                  <a:pt x="41910" y="67309"/>
                </a:lnTo>
                <a:lnTo>
                  <a:pt x="44450" y="64769"/>
                </a:lnTo>
                <a:lnTo>
                  <a:pt x="11430" y="64769"/>
                </a:lnTo>
                <a:lnTo>
                  <a:pt x="8890" y="63500"/>
                </a:lnTo>
                <a:lnTo>
                  <a:pt x="5080" y="63500"/>
                </a:lnTo>
                <a:lnTo>
                  <a:pt x="0" y="60959"/>
                </a:lnTo>
                <a:close/>
              </a:path>
              <a:path w="46990" h="74930">
                <a:moveTo>
                  <a:pt x="33020" y="0"/>
                </a:moveTo>
                <a:lnTo>
                  <a:pt x="21590" y="0"/>
                </a:lnTo>
                <a:lnTo>
                  <a:pt x="17780" y="1269"/>
                </a:lnTo>
                <a:lnTo>
                  <a:pt x="15240" y="1269"/>
                </a:lnTo>
                <a:lnTo>
                  <a:pt x="12700" y="2539"/>
                </a:lnTo>
                <a:lnTo>
                  <a:pt x="8890" y="3809"/>
                </a:lnTo>
                <a:lnTo>
                  <a:pt x="3810" y="8889"/>
                </a:lnTo>
                <a:lnTo>
                  <a:pt x="1270" y="12700"/>
                </a:lnTo>
                <a:lnTo>
                  <a:pt x="0" y="15239"/>
                </a:lnTo>
                <a:lnTo>
                  <a:pt x="0" y="29209"/>
                </a:lnTo>
                <a:lnTo>
                  <a:pt x="3810" y="33019"/>
                </a:lnTo>
                <a:lnTo>
                  <a:pt x="5080" y="35559"/>
                </a:lnTo>
                <a:lnTo>
                  <a:pt x="6350" y="36829"/>
                </a:lnTo>
                <a:lnTo>
                  <a:pt x="8890" y="38100"/>
                </a:lnTo>
                <a:lnTo>
                  <a:pt x="11430" y="38100"/>
                </a:lnTo>
                <a:lnTo>
                  <a:pt x="16510" y="40639"/>
                </a:lnTo>
                <a:lnTo>
                  <a:pt x="19050" y="40639"/>
                </a:lnTo>
                <a:lnTo>
                  <a:pt x="21590" y="41909"/>
                </a:lnTo>
                <a:lnTo>
                  <a:pt x="25400" y="41909"/>
                </a:lnTo>
                <a:lnTo>
                  <a:pt x="27940" y="43179"/>
                </a:lnTo>
                <a:lnTo>
                  <a:pt x="29210" y="43179"/>
                </a:lnTo>
                <a:lnTo>
                  <a:pt x="31750" y="45719"/>
                </a:lnTo>
                <a:lnTo>
                  <a:pt x="33020" y="45719"/>
                </a:lnTo>
                <a:lnTo>
                  <a:pt x="35560" y="48259"/>
                </a:lnTo>
                <a:lnTo>
                  <a:pt x="35560" y="49529"/>
                </a:lnTo>
                <a:lnTo>
                  <a:pt x="36830" y="50800"/>
                </a:lnTo>
                <a:lnTo>
                  <a:pt x="36830" y="54609"/>
                </a:lnTo>
                <a:lnTo>
                  <a:pt x="35560" y="57150"/>
                </a:lnTo>
                <a:lnTo>
                  <a:pt x="35560" y="58419"/>
                </a:lnTo>
                <a:lnTo>
                  <a:pt x="31750" y="62229"/>
                </a:lnTo>
                <a:lnTo>
                  <a:pt x="29210" y="62229"/>
                </a:lnTo>
                <a:lnTo>
                  <a:pt x="27940" y="63500"/>
                </a:lnTo>
                <a:lnTo>
                  <a:pt x="25400" y="63500"/>
                </a:lnTo>
                <a:lnTo>
                  <a:pt x="22860" y="64769"/>
                </a:lnTo>
                <a:lnTo>
                  <a:pt x="44450" y="64769"/>
                </a:lnTo>
                <a:lnTo>
                  <a:pt x="46990" y="59689"/>
                </a:lnTo>
                <a:lnTo>
                  <a:pt x="46990" y="45719"/>
                </a:lnTo>
                <a:lnTo>
                  <a:pt x="43180" y="38100"/>
                </a:lnTo>
                <a:lnTo>
                  <a:pt x="40640" y="36829"/>
                </a:lnTo>
                <a:lnTo>
                  <a:pt x="39370" y="35559"/>
                </a:lnTo>
                <a:lnTo>
                  <a:pt x="36830" y="34289"/>
                </a:lnTo>
                <a:lnTo>
                  <a:pt x="34290" y="34289"/>
                </a:lnTo>
                <a:lnTo>
                  <a:pt x="31750" y="33019"/>
                </a:lnTo>
                <a:lnTo>
                  <a:pt x="29210" y="33019"/>
                </a:lnTo>
                <a:lnTo>
                  <a:pt x="26670" y="31750"/>
                </a:lnTo>
                <a:lnTo>
                  <a:pt x="24130" y="31750"/>
                </a:lnTo>
                <a:lnTo>
                  <a:pt x="22860" y="30479"/>
                </a:lnTo>
                <a:lnTo>
                  <a:pt x="19050" y="30479"/>
                </a:lnTo>
                <a:lnTo>
                  <a:pt x="16510" y="29209"/>
                </a:lnTo>
                <a:lnTo>
                  <a:pt x="15240" y="29209"/>
                </a:lnTo>
                <a:lnTo>
                  <a:pt x="12700" y="26669"/>
                </a:lnTo>
                <a:lnTo>
                  <a:pt x="12700" y="25400"/>
                </a:lnTo>
                <a:lnTo>
                  <a:pt x="11430" y="24129"/>
                </a:lnTo>
                <a:lnTo>
                  <a:pt x="11430" y="16509"/>
                </a:lnTo>
                <a:lnTo>
                  <a:pt x="15240" y="12700"/>
                </a:lnTo>
                <a:lnTo>
                  <a:pt x="15240" y="11429"/>
                </a:lnTo>
                <a:lnTo>
                  <a:pt x="19050" y="11429"/>
                </a:lnTo>
                <a:lnTo>
                  <a:pt x="21590" y="10159"/>
                </a:lnTo>
                <a:lnTo>
                  <a:pt x="44450" y="10159"/>
                </a:lnTo>
                <a:lnTo>
                  <a:pt x="44450" y="3809"/>
                </a:lnTo>
                <a:lnTo>
                  <a:pt x="41910" y="2539"/>
                </a:lnTo>
                <a:lnTo>
                  <a:pt x="39370" y="2539"/>
                </a:lnTo>
                <a:lnTo>
                  <a:pt x="35560" y="1269"/>
                </a:lnTo>
                <a:lnTo>
                  <a:pt x="33020" y="0"/>
                </a:lnTo>
                <a:close/>
              </a:path>
              <a:path w="46990" h="74930">
                <a:moveTo>
                  <a:pt x="44450" y="10159"/>
                </a:moveTo>
                <a:lnTo>
                  <a:pt x="33020" y="10159"/>
                </a:lnTo>
                <a:lnTo>
                  <a:pt x="35560" y="11429"/>
                </a:lnTo>
                <a:lnTo>
                  <a:pt x="39370" y="11429"/>
                </a:lnTo>
                <a:lnTo>
                  <a:pt x="44450" y="13969"/>
                </a:lnTo>
                <a:lnTo>
                  <a:pt x="4445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9361169" y="2268220"/>
            <a:ext cx="60960" cy="74930"/>
          </a:xfrm>
          <a:custGeom>
            <a:avLst/>
            <a:gdLst/>
            <a:ahLst/>
            <a:cxnLst/>
            <a:rect l="l" t="t" r="r" b="b"/>
            <a:pathLst>
              <a:path w="60959" h="74930">
                <a:moveTo>
                  <a:pt x="36829" y="0"/>
                </a:moveTo>
                <a:lnTo>
                  <a:pt x="27939" y="0"/>
                </a:lnTo>
                <a:lnTo>
                  <a:pt x="16509" y="3809"/>
                </a:lnTo>
                <a:lnTo>
                  <a:pt x="0" y="31750"/>
                </a:lnTo>
                <a:lnTo>
                  <a:pt x="0" y="44450"/>
                </a:lnTo>
                <a:lnTo>
                  <a:pt x="22859" y="72389"/>
                </a:lnTo>
                <a:lnTo>
                  <a:pt x="26670" y="73659"/>
                </a:lnTo>
                <a:lnTo>
                  <a:pt x="31750" y="74929"/>
                </a:lnTo>
                <a:lnTo>
                  <a:pt x="40639" y="74929"/>
                </a:lnTo>
                <a:lnTo>
                  <a:pt x="44450" y="73659"/>
                </a:lnTo>
                <a:lnTo>
                  <a:pt x="48259" y="73659"/>
                </a:lnTo>
                <a:lnTo>
                  <a:pt x="52070" y="72389"/>
                </a:lnTo>
                <a:lnTo>
                  <a:pt x="55879" y="72389"/>
                </a:lnTo>
                <a:lnTo>
                  <a:pt x="58420" y="69850"/>
                </a:lnTo>
                <a:lnTo>
                  <a:pt x="58420" y="64769"/>
                </a:lnTo>
                <a:lnTo>
                  <a:pt x="34289" y="64769"/>
                </a:lnTo>
                <a:lnTo>
                  <a:pt x="31750" y="63500"/>
                </a:lnTo>
                <a:lnTo>
                  <a:pt x="27939" y="63500"/>
                </a:lnTo>
                <a:lnTo>
                  <a:pt x="24129" y="62229"/>
                </a:lnTo>
                <a:lnTo>
                  <a:pt x="21589" y="60959"/>
                </a:lnTo>
                <a:lnTo>
                  <a:pt x="20320" y="58419"/>
                </a:lnTo>
                <a:lnTo>
                  <a:pt x="17779" y="57150"/>
                </a:lnTo>
                <a:lnTo>
                  <a:pt x="15239" y="54609"/>
                </a:lnTo>
                <a:lnTo>
                  <a:pt x="13970" y="50800"/>
                </a:lnTo>
                <a:lnTo>
                  <a:pt x="12700" y="48259"/>
                </a:lnTo>
                <a:lnTo>
                  <a:pt x="12700" y="39369"/>
                </a:lnTo>
                <a:lnTo>
                  <a:pt x="60959" y="39369"/>
                </a:lnTo>
                <a:lnTo>
                  <a:pt x="60959" y="29209"/>
                </a:lnTo>
                <a:lnTo>
                  <a:pt x="12700" y="29209"/>
                </a:lnTo>
                <a:lnTo>
                  <a:pt x="12700" y="26669"/>
                </a:lnTo>
                <a:lnTo>
                  <a:pt x="15239" y="21589"/>
                </a:lnTo>
                <a:lnTo>
                  <a:pt x="15239" y="19050"/>
                </a:lnTo>
                <a:lnTo>
                  <a:pt x="20320" y="13969"/>
                </a:lnTo>
                <a:lnTo>
                  <a:pt x="22859" y="12700"/>
                </a:lnTo>
                <a:lnTo>
                  <a:pt x="24129" y="11429"/>
                </a:lnTo>
                <a:lnTo>
                  <a:pt x="26670" y="10159"/>
                </a:lnTo>
                <a:lnTo>
                  <a:pt x="53763" y="10159"/>
                </a:lnTo>
                <a:lnTo>
                  <a:pt x="52070" y="7619"/>
                </a:lnTo>
                <a:lnTo>
                  <a:pt x="49529" y="5079"/>
                </a:lnTo>
                <a:lnTo>
                  <a:pt x="46989" y="3809"/>
                </a:lnTo>
                <a:lnTo>
                  <a:pt x="39370" y="1269"/>
                </a:lnTo>
                <a:lnTo>
                  <a:pt x="36829" y="0"/>
                </a:lnTo>
                <a:close/>
              </a:path>
              <a:path w="60959" h="74930">
                <a:moveTo>
                  <a:pt x="58420" y="60959"/>
                </a:moveTo>
                <a:lnTo>
                  <a:pt x="54609" y="62229"/>
                </a:lnTo>
                <a:lnTo>
                  <a:pt x="52070" y="62229"/>
                </a:lnTo>
                <a:lnTo>
                  <a:pt x="48259" y="63500"/>
                </a:lnTo>
                <a:lnTo>
                  <a:pt x="45720" y="64769"/>
                </a:lnTo>
                <a:lnTo>
                  <a:pt x="58420" y="64769"/>
                </a:lnTo>
                <a:lnTo>
                  <a:pt x="58420" y="60959"/>
                </a:lnTo>
                <a:close/>
              </a:path>
              <a:path w="60959" h="74930">
                <a:moveTo>
                  <a:pt x="53763" y="10159"/>
                </a:moveTo>
                <a:lnTo>
                  <a:pt x="36829" y="10159"/>
                </a:lnTo>
                <a:lnTo>
                  <a:pt x="39370" y="11429"/>
                </a:lnTo>
                <a:lnTo>
                  <a:pt x="40639" y="12700"/>
                </a:lnTo>
                <a:lnTo>
                  <a:pt x="43179" y="13969"/>
                </a:lnTo>
                <a:lnTo>
                  <a:pt x="44450" y="15239"/>
                </a:lnTo>
                <a:lnTo>
                  <a:pt x="45720" y="17779"/>
                </a:lnTo>
                <a:lnTo>
                  <a:pt x="45720" y="19050"/>
                </a:lnTo>
                <a:lnTo>
                  <a:pt x="48259" y="24129"/>
                </a:lnTo>
                <a:lnTo>
                  <a:pt x="48259" y="29209"/>
                </a:lnTo>
                <a:lnTo>
                  <a:pt x="60959" y="29209"/>
                </a:lnTo>
                <a:lnTo>
                  <a:pt x="57150" y="13969"/>
                </a:lnTo>
                <a:lnTo>
                  <a:pt x="54609" y="11429"/>
                </a:lnTo>
                <a:lnTo>
                  <a:pt x="53763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9431019" y="2324100"/>
            <a:ext cx="25400" cy="45720"/>
          </a:xfrm>
          <a:custGeom>
            <a:avLst/>
            <a:gdLst/>
            <a:ahLst/>
            <a:cxnLst/>
            <a:rect l="l" t="t" r="r" b="b"/>
            <a:pathLst>
              <a:path w="25400" h="45719">
                <a:moveTo>
                  <a:pt x="25400" y="0"/>
                </a:moveTo>
                <a:lnTo>
                  <a:pt x="12700" y="0"/>
                </a:lnTo>
                <a:lnTo>
                  <a:pt x="0" y="45720"/>
                </a:lnTo>
                <a:lnTo>
                  <a:pt x="11429" y="45720"/>
                </a:lnTo>
                <a:lnTo>
                  <a:pt x="25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9522459" y="2240279"/>
            <a:ext cx="34290" cy="137160"/>
          </a:xfrm>
          <a:custGeom>
            <a:avLst/>
            <a:gdLst/>
            <a:ahLst/>
            <a:cxnLst/>
            <a:rect l="l" t="t" r="r" b="b"/>
            <a:pathLst>
              <a:path w="34290" h="137160">
                <a:moveTo>
                  <a:pt x="5080" y="125730"/>
                </a:moveTo>
                <a:lnTo>
                  <a:pt x="0" y="125730"/>
                </a:lnTo>
                <a:lnTo>
                  <a:pt x="0" y="135890"/>
                </a:lnTo>
                <a:lnTo>
                  <a:pt x="6350" y="135890"/>
                </a:lnTo>
                <a:lnTo>
                  <a:pt x="7620" y="137160"/>
                </a:lnTo>
                <a:lnTo>
                  <a:pt x="10160" y="137160"/>
                </a:lnTo>
                <a:lnTo>
                  <a:pt x="17780" y="135890"/>
                </a:lnTo>
                <a:lnTo>
                  <a:pt x="24130" y="134620"/>
                </a:lnTo>
                <a:lnTo>
                  <a:pt x="31750" y="127000"/>
                </a:lnTo>
                <a:lnTo>
                  <a:pt x="7620" y="127000"/>
                </a:lnTo>
                <a:lnTo>
                  <a:pt x="5080" y="125730"/>
                </a:lnTo>
                <a:close/>
              </a:path>
              <a:path w="34290" h="137160">
                <a:moveTo>
                  <a:pt x="33020" y="29210"/>
                </a:moveTo>
                <a:lnTo>
                  <a:pt x="21590" y="29210"/>
                </a:lnTo>
                <a:lnTo>
                  <a:pt x="21590" y="119380"/>
                </a:lnTo>
                <a:lnTo>
                  <a:pt x="19050" y="124460"/>
                </a:lnTo>
                <a:lnTo>
                  <a:pt x="16510" y="125730"/>
                </a:lnTo>
                <a:lnTo>
                  <a:pt x="12700" y="127000"/>
                </a:lnTo>
                <a:lnTo>
                  <a:pt x="31750" y="127000"/>
                </a:lnTo>
                <a:lnTo>
                  <a:pt x="33020" y="121920"/>
                </a:lnTo>
                <a:lnTo>
                  <a:pt x="33020" y="29210"/>
                </a:lnTo>
                <a:close/>
              </a:path>
              <a:path w="34290" h="137160">
                <a:moveTo>
                  <a:pt x="34290" y="0"/>
                </a:moveTo>
                <a:lnTo>
                  <a:pt x="21590" y="0"/>
                </a:lnTo>
                <a:lnTo>
                  <a:pt x="21590" y="12700"/>
                </a:lnTo>
                <a:lnTo>
                  <a:pt x="34290" y="12700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9574530" y="2268220"/>
            <a:ext cx="60960" cy="73660"/>
          </a:xfrm>
          <a:custGeom>
            <a:avLst/>
            <a:gdLst/>
            <a:ahLst/>
            <a:cxnLst/>
            <a:rect l="l" t="t" r="r" b="b"/>
            <a:pathLst>
              <a:path w="60959" h="73660">
                <a:moveTo>
                  <a:pt x="39370" y="0"/>
                </a:moveTo>
                <a:lnTo>
                  <a:pt x="24129" y="0"/>
                </a:lnTo>
                <a:lnTo>
                  <a:pt x="20320" y="2539"/>
                </a:lnTo>
                <a:lnTo>
                  <a:pt x="16510" y="3809"/>
                </a:lnTo>
                <a:lnTo>
                  <a:pt x="0" y="31750"/>
                </a:lnTo>
                <a:lnTo>
                  <a:pt x="0" y="44450"/>
                </a:lnTo>
                <a:lnTo>
                  <a:pt x="1270" y="49529"/>
                </a:lnTo>
                <a:lnTo>
                  <a:pt x="3810" y="54609"/>
                </a:lnTo>
                <a:lnTo>
                  <a:pt x="5079" y="59689"/>
                </a:lnTo>
                <a:lnTo>
                  <a:pt x="13970" y="68579"/>
                </a:lnTo>
                <a:lnTo>
                  <a:pt x="17779" y="71119"/>
                </a:lnTo>
                <a:lnTo>
                  <a:pt x="22860" y="72389"/>
                </a:lnTo>
                <a:lnTo>
                  <a:pt x="26670" y="73659"/>
                </a:lnTo>
                <a:lnTo>
                  <a:pt x="44450" y="73659"/>
                </a:lnTo>
                <a:lnTo>
                  <a:pt x="48260" y="72389"/>
                </a:lnTo>
                <a:lnTo>
                  <a:pt x="52070" y="72389"/>
                </a:lnTo>
                <a:lnTo>
                  <a:pt x="55879" y="71119"/>
                </a:lnTo>
                <a:lnTo>
                  <a:pt x="58420" y="69850"/>
                </a:lnTo>
                <a:lnTo>
                  <a:pt x="58420" y="63500"/>
                </a:lnTo>
                <a:lnTo>
                  <a:pt x="31750" y="63500"/>
                </a:lnTo>
                <a:lnTo>
                  <a:pt x="27940" y="62229"/>
                </a:lnTo>
                <a:lnTo>
                  <a:pt x="25400" y="62229"/>
                </a:lnTo>
                <a:lnTo>
                  <a:pt x="21590" y="59689"/>
                </a:lnTo>
                <a:lnTo>
                  <a:pt x="15240" y="53339"/>
                </a:lnTo>
                <a:lnTo>
                  <a:pt x="12700" y="48259"/>
                </a:lnTo>
                <a:lnTo>
                  <a:pt x="12700" y="39369"/>
                </a:lnTo>
                <a:lnTo>
                  <a:pt x="60960" y="39369"/>
                </a:lnTo>
                <a:lnTo>
                  <a:pt x="60960" y="29209"/>
                </a:lnTo>
                <a:lnTo>
                  <a:pt x="12700" y="29209"/>
                </a:lnTo>
                <a:lnTo>
                  <a:pt x="12700" y="26669"/>
                </a:lnTo>
                <a:lnTo>
                  <a:pt x="15240" y="21589"/>
                </a:lnTo>
                <a:lnTo>
                  <a:pt x="15240" y="19050"/>
                </a:lnTo>
                <a:lnTo>
                  <a:pt x="16510" y="16509"/>
                </a:lnTo>
                <a:lnTo>
                  <a:pt x="19050" y="15239"/>
                </a:lnTo>
                <a:lnTo>
                  <a:pt x="22860" y="11429"/>
                </a:lnTo>
                <a:lnTo>
                  <a:pt x="24129" y="11429"/>
                </a:lnTo>
                <a:lnTo>
                  <a:pt x="29210" y="8889"/>
                </a:lnTo>
                <a:lnTo>
                  <a:pt x="53340" y="8889"/>
                </a:lnTo>
                <a:lnTo>
                  <a:pt x="46990" y="2539"/>
                </a:lnTo>
                <a:lnTo>
                  <a:pt x="39370" y="0"/>
                </a:lnTo>
                <a:close/>
              </a:path>
              <a:path w="60959" h="73660">
                <a:moveTo>
                  <a:pt x="58420" y="59689"/>
                </a:moveTo>
                <a:lnTo>
                  <a:pt x="54610" y="60959"/>
                </a:lnTo>
                <a:lnTo>
                  <a:pt x="52070" y="62229"/>
                </a:lnTo>
                <a:lnTo>
                  <a:pt x="48260" y="62229"/>
                </a:lnTo>
                <a:lnTo>
                  <a:pt x="45720" y="63500"/>
                </a:lnTo>
                <a:lnTo>
                  <a:pt x="58420" y="63500"/>
                </a:lnTo>
                <a:lnTo>
                  <a:pt x="58420" y="59689"/>
                </a:lnTo>
                <a:close/>
              </a:path>
              <a:path w="60959" h="73660">
                <a:moveTo>
                  <a:pt x="53340" y="8889"/>
                </a:moveTo>
                <a:lnTo>
                  <a:pt x="34290" y="8889"/>
                </a:lnTo>
                <a:lnTo>
                  <a:pt x="39370" y="11429"/>
                </a:lnTo>
                <a:lnTo>
                  <a:pt x="40640" y="11429"/>
                </a:lnTo>
                <a:lnTo>
                  <a:pt x="45720" y="16509"/>
                </a:lnTo>
                <a:lnTo>
                  <a:pt x="46990" y="19050"/>
                </a:lnTo>
                <a:lnTo>
                  <a:pt x="46990" y="21589"/>
                </a:lnTo>
                <a:lnTo>
                  <a:pt x="48260" y="24129"/>
                </a:lnTo>
                <a:lnTo>
                  <a:pt x="48260" y="29209"/>
                </a:lnTo>
                <a:lnTo>
                  <a:pt x="60960" y="29209"/>
                </a:lnTo>
                <a:lnTo>
                  <a:pt x="59690" y="22859"/>
                </a:lnTo>
                <a:lnTo>
                  <a:pt x="58420" y="19050"/>
                </a:lnTo>
                <a:lnTo>
                  <a:pt x="57150" y="13969"/>
                </a:lnTo>
                <a:lnTo>
                  <a:pt x="54610" y="10159"/>
                </a:lnTo>
                <a:lnTo>
                  <a:pt x="5334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9692005" y="2232660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9716769" y="2268220"/>
            <a:ext cx="59690" cy="73660"/>
          </a:xfrm>
          <a:custGeom>
            <a:avLst/>
            <a:gdLst/>
            <a:ahLst/>
            <a:cxnLst/>
            <a:rect l="l" t="t" r="r" b="b"/>
            <a:pathLst>
              <a:path w="59690" h="73660">
                <a:moveTo>
                  <a:pt x="48259" y="72389"/>
                </a:moveTo>
                <a:lnTo>
                  <a:pt x="26670" y="72389"/>
                </a:lnTo>
                <a:lnTo>
                  <a:pt x="30479" y="73659"/>
                </a:lnTo>
                <a:lnTo>
                  <a:pt x="44450" y="73659"/>
                </a:lnTo>
                <a:lnTo>
                  <a:pt x="48259" y="72389"/>
                </a:lnTo>
                <a:close/>
              </a:path>
              <a:path w="59690" h="73660">
                <a:moveTo>
                  <a:pt x="39370" y="0"/>
                </a:moveTo>
                <a:lnTo>
                  <a:pt x="22859" y="0"/>
                </a:lnTo>
                <a:lnTo>
                  <a:pt x="19050" y="1269"/>
                </a:lnTo>
                <a:lnTo>
                  <a:pt x="15239" y="3809"/>
                </a:lnTo>
                <a:lnTo>
                  <a:pt x="12700" y="5079"/>
                </a:lnTo>
                <a:lnTo>
                  <a:pt x="6350" y="11429"/>
                </a:lnTo>
                <a:lnTo>
                  <a:pt x="3809" y="16509"/>
                </a:lnTo>
                <a:lnTo>
                  <a:pt x="2539" y="20319"/>
                </a:lnTo>
                <a:lnTo>
                  <a:pt x="0" y="25400"/>
                </a:lnTo>
                <a:lnTo>
                  <a:pt x="0" y="49529"/>
                </a:lnTo>
                <a:lnTo>
                  <a:pt x="2539" y="54609"/>
                </a:lnTo>
                <a:lnTo>
                  <a:pt x="3809" y="58419"/>
                </a:lnTo>
                <a:lnTo>
                  <a:pt x="6350" y="62229"/>
                </a:lnTo>
                <a:lnTo>
                  <a:pt x="10159" y="66039"/>
                </a:lnTo>
                <a:lnTo>
                  <a:pt x="13970" y="68579"/>
                </a:lnTo>
                <a:lnTo>
                  <a:pt x="17779" y="69850"/>
                </a:lnTo>
                <a:lnTo>
                  <a:pt x="21589" y="72389"/>
                </a:lnTo>
                <a:lnTo>
                  <a:pt x="52070" y="72389"/>
                </a:lnTo>
                <a:lnTo>
                  <a:pt x="57150" y="69850"/>
                </a:lnTo>
                <a:lnTo>
                  <a:pt x="57150" y="63500"/>
                </a:lnTo>
                <a:lnTo>
                  <a:pt x="30479" y="63500"/>
                </a:lnTo>
                <a:lnTo>
                  <a:pt x="27939" y="62229"/>
                </a:lnTo>
                <a:lnTo>
                  <a:pt x="24129" y="60959"/>
                </a:lnTo>
                <a:lnTo>
                  <a:pt x="19050" y="58419"/>
                </a:lnTo>
                <a:lnTo>
                  <a:pt x="16509" y="55879"/>
                </a:lnTo>
                <a:lnTo>
                  <a:pt x="15239" y="53339"/>
                </a:lnTo>
                <a:lnTo>
                  <a:pt x="12700" y="50800"/>
                </a:lnTo>
                <a:lnTo>
                  <a:pt x="12700" y="46989"/>
                </a:lnTo>
                <a:lnTo>
                  <a:pt x="11429" y="43179"/>
                </a:lnTo>
                <a:lnTo>
                  <a:pt x="11429" y="39369"/>
                </a:lnTo>
                <a:lnTo>
                  <a:pt x="59689" y="38100"/>
                </a:lnTo>
                <a:lnTo>
                  <a:pt x="59689" y="29209"/>
                </a:lnTo>
                <a:lnTo>
                  <a:pt x="11429" y="29209"/>
                </a:lnTo>
                <a:lnTo>
                  <a:pt x="12700" y="26669"/>
                </a:lnTo>
                <a:lnTo>
                  <a:pt x="12700" y="24129"/>
                </a:lnTo>
                <a:lnTo>
                  <a:pt x="16509" y="16509"/>
                </a:lnTo>
                <a:lnTo>
                  <a:pt x="21589" y="11429"/>
                </a:lnTo>
                <a:lnTo>
                  <a:pt x="24129" y="10159"/>
                </a:lnTo>
                <a:lnTo>
                  <a:pt x="26670" y="10159"/>
                </a:lnTo>
                <a:lnTo>
                  <a:pt x="29209" y="8889"/>
                </a:lnTo>
                <a:lnTo>
                  <a:pt x="53339" y="8889"/>
                </a:lnTo>
                <a:lnTo>
                  <a:pt x="49529" y="5079"/>
                </a:lnTo>
                <a:lnTo>
                  <a:pt x="45720" y="2539"/>
                </a:lnTo>
                <a:lnTo>
                  <a:pt x="43179" y="1269"/>
                </a:lnTo>
                <a:lnTo>
                  <a:pt x="39370" y="0"/>
                </a:lnTo>
                <a:close/>
              </a:path>
              <a:path w="59690" h="73660">
                <a:moveTo>
                  <a:pt x="57150" y="59689"/>
                </a:moveTo>
                <a:lnTo>
                  <a:pt x="54609" y="60959"/>
                </a:lnTo>
                <a:lnTo>
                  <a:pt x="50800" y="62229"/>
                </a:lnTo>
                <a:lnTo>
                  <a:pt x="48259" y="62229"/>
                </a:lnTo>
                <a:lnTo>
                  <a:pt x="44450" y="63500"/>
                </a:lnTo>
                <a:lnTo>
                  <a:pt x="57150" y="63500"/>
                </a:lnTo>
                <a:lnTo>
                  <a:pt x="57150" y="59689"/>
                </a:lnTo>
                <a:close/>
              </a:path>
              <a:path w="59690" h="73660">
                <a:moveTo>
                  <a:pt x="53339" y="8889"/>
                </a:moveTo>
                <a:lnTo>
                  <a:pt x="36829" y="8889"/>
                </a:lnTo>
                <a:lnTo>
                  <a:pt x="38100" y="10159"/>
                </a:lnTo>
                <a:lnTo>
                  <a:pt x="40639" y="11429"/>
                </a:lnTo>
                <a:lnTo>
                  <a:pt x="41909" y="12700"/>
                </a:lnTo>
                <a:lnTo>
                  <a:pt x="43179" y="15239"/>
                </a:lnTo>
                <a:lnTo>
                  <a:pt x="44450" y="16509"/>
                </a:lnTo>
                <a:lnTo>
                  <a:pt x="46989" y="21589"/>
                </a:lnTo>
                <a:lnTo>
                  <a:pt x="46989" y="29209"/>
                </a:lnTo>
                <a:lnTo>
                  <a:pt x="59689" y="29209"/>
                </a:lnTo>
                <a:lnTo>
                  <a:pt x="59689" y="27939"/>
                </a:lnTo>
                <a:lnTo>
                  <a:pt x="57150" y="17779"/>
                </a:lnTo>
                <a:lnTo>
                  <a:pt x="54609" y="10159"/>
                </a:lnTo>
                <a:lnTo>
                  <a:pt x="53339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9791700" y="2266950"/>
            <a:ext cx="48260" cy="74930"/>
          </a:xfrm>
          <a:custGeom>
            <a:avLst/>
            <a:gdLst/>
            <a:ahLst/>
            <a:cxnLst/>
            <a:rect l="l" t="t" r="r" b="b"/>
            <a:pathLst>
              <a:path w="48259" h="74930">
                <a:moveTo>
                  <a:pt x="27940" y="73660"/>
                </a:moveTo>
                <a:lnTo>
                  <a:pt x="10159" y="73660"/>
                </a:lnTo>
                <a:lnTo>
                  <a:pt x="12700" y="74929"/>
                </a:lnTo>
                <a:lnTo>
                  <a:pt x="24129" y="74929"/>
                </a:lnTo>
                <a:lnTo>
                  <a:pt x="27940" y="73660"/>
                </a:lnTo>
                <a:close/>
              </a:path>
              <a:path w="48259" h="74930">
                <a:moveTo>
                  <a:pt x="0" y="60960"/>
                </a:moveTo>
                <a:lnTo>
                  <a:pt x="0" y="71120"/>
                </a:lnTo>
                <a:lnTo>
                  <a:pt x="1270" y="71120"/>
                </a:lnTo>
                <a:lnTo>
                  <a:pt x="2540" y="72389"/>
                </a:lnTo>
                <a:lnTo>
                  <a:pt x="3809" y="72389"/>
                </a:lnTo>
                <a:lnTo>
                  <a:pt x="5079" y="73660"/>
                </a:lnTo>
                <a:lnTo>
                  <a:pt x="31750" y="73660"/>
                </a:lnTo>
                <a:lnTo>
                  <a:pt x="34290" y="72389"/>
                </a:lnTo>
                <a:lnTo>
                  <a:pt x="38100" y="71120"/>
                </a:lnTo>
                <a:lnTo>
                  <a:pt x="40640" y="68579"/>
                </a:lnTo>
                <a:lnTo>
                  <a:pt x="43179" y="67310"/>
                </a:lnTo>
                <a:lnTo>
                  <a:pt x="44450" y="64770"/>
                </a:lnTo>
                <a:lnTo>
                  <a:pt x="11429" y="64770"/>
                </a:lnTo>
                <a:lnTo>
                  <a:pt x="8890" y="63500"/>
                </a:lnTo>
                <a:lnTo>
                  <a:pt x="6350" y="63500"/>
                </a:lnTo>
                <a:lnTo>
                  <a:pt x="3809" y="62229"/>
                </a:lnTo>
                <a:lnTo>
                  <a:pt x="0" y="60960"/>
                </a:lnTo>
                <a:close/>
              </a:path>
              <a:path w="48259" h="74930">
                <a:moveTo>
                  <a:pt x="36829" y="1270"/>
                </a:moveTo>
                <a:lnTo>
                  <a:pt x="15240" y="1270"/>
                </a:lnTo>
                <a:lnTo>
                  <a:pt x="10159" y="3810"/>
                </a:lnTo>
                <a:lnTo>
                  <a:pt x="7620" y="6350"/>
                </a:lnTo>
                <a:lnTo>
                  <a:pt x="5079" y="7620"/>
                </a:lnTo>
                <a:lnTo>
                  <a:pt x="0" y="17779"/>
                </a:lnTo>
                <a:lnTo>
                  <a:pt x="0" y="25400"/>
                </a:lnTo>
                <a:lnTo>
                  <a:pt x="1270" y="29210"/>
                </a:lnTo>
                <a:lnTo>
                  <a:pt x="2540" y="30479"/>
                </a:lnTo>
                <a:lnTo>
                  <a:pt x="5079" y="35560"/>
                </a:lnTo>
                <a:lnTo>
                  <a:pt x="12700" y="39370"/>
                </a:lnTo>
                <a:lnTo>
                  <a:pt x="15240" y="39370"/>
                </a:lnTo>
                <a:lnTo>
                  <a:pt x="17779" y="40639"/>
                </a:lnTo>
                <a:lnTo>
                  <a:pt x="20320" y="40639"/>
                </a:lnTo>
                <a:lnTo>
                  <a:pt x="22859" y="41910"/>
                </a:lnTo>
                <a:lnTo>
                  <a:pt x="26670" y="41910"/>
                </a:lnTo>
                <a:lnTo>
                  <a:pt x="27940" y="43179"/>
                </a:lnTo>
                <a:lnTo>
                  <a:pt x="29209" y="43179"/>
                </a:lnTo>
                <a:lnTo>
                  <a:pt x="31750" y="44450"/>
                </a:lnTo>
                <a:lnTo>
                  <a:pt x="33020" y="44450"/>
                </a:lnTo>
                <a:lnTo>
                  <a:pt x="34290" y="45720"/>
                </a:lnTo>
                <a:lnTo>
                  <a:pt x="34290" y="46989"/>
                </a:lnTo>
                <a:lnTo>
                  <a:pt x="36829" y="49529"/>
                </a:lnTo>
                <a:lnTo>
                  <a:pt x="36829" y="57150"/>
                </a:lnTo>
                <a:lnTo>
                  <a:pt x="30479" y="63500"/>
                </a:lnTo>
                <a:lnTo>
                  <a:pt x="26670" y="63500"/>
                </a:lnTo>
                <a:lnTo>
                  <a:pt x="24129" y="64770"/>
                </a:lnTo>
                <a:lnTo>
                  <a:pt x="44450" y="64770"/>
                </a:lnTo>
                <a:lnTo>
                  <a:pt x="46990" y="62229"/>
                </a:lnTo>
                <a:lnTo>
                  <a:pt x="48259" y="59689"/>
                </a:lnTo>
                <a:lnTo>
                  <a:pt x="48259" y="45720"/>
                </a:lnTo>
                <a:lnTo>
                  <a:pt x="45720" y="40639"/>
                </a:lnTo>
                <a:lnTo>
                  <a:pt x="41909" y="36829"/>
                </a:lnTo>
                <a:lnTo>
                  <a:pt x="36829" y="34289"/>
                </a:lnTo>
                <a:lnTo>
                  <a:pt x="34290" y="34289"/>
                </a:lnTo>
                <a:lnTo>
                  <a:pt x="31750" y="33020"/>
                </a:lnTo>
                <a:lnTo>
                  <a:pt x="29209" y="33020"/>
                </a:lnTo>
                <a:lnTo>
                  <a:pt x="26670" y="31750"/>
                </a:lnTo>
                <a:lnTo>
                  <a:pt x="22859" y="31750"/>
                </a:lnTo>
                <a:lnTo>
                  <a:pt x="21590" y="30479"/>
                </a:lnTo>
                <a:lnTo>
                  <a:pt x="19050" y="30479"/>
                </a:lnTo>
                <a:lnTo>
                  <a:pt x="17779" y="29210"/>
                </a:lnTo>
                <a:lnTo>
                  <a:pt x="16509" y="29210"/>
                </a:lnTo>
                <a:lnTo>
                  <a:pt x="12700" y="25400"/>
                </a:lnTo>
                <a:lnTo>
                  <a:pt x="12700" y="24129"/>
                </a:lnTo>
                <a:lnTo>
                  <a:pt x="11429" y="22860"/>
                </a:lnTo>
                <a:lnTo>
                  <a:pt x="11429" y="17779"/>
                </a:lnTo>
                <a:lnTo>
                  <a:pt x="12700" y="16510"/>
                </a:lnTo>
                <a:lnTo>
                  <a:pt x="12700" y="15239"/>
                </a:lnTo>
                <a:lnTo>
                  <a:pt x="15240" y="12700"/>
                </a:lnTo>
                <a:lnTo>
                  <a:pt x="16509" y="12700"/>
                </a:lnTo>
                <a:lnTo>
                  <a:pt x="17779" y="11429"/>
                </a:lnTo>
                <a:lnTo>
                  <a:pt x="20320" y="11429"/>
                </a:lnTo>
                <a:lnTo>
                  <a:pt x="21590" y="10160"/>
                </a:lnTo>
                <a:lnTo>
                  <a:pt x="45720" y="10160"/>
                </a:lnTo>
                <a:lnTo>
                  <a:pt x="45720" y="3810"/>
                </a:lnTo>
                <a:lnTo>
                  <a:pt x="43179" y="3810"/>
                </a:lnTo>
                <a:lnTo>
                  <a:pt x="39370" y="2539"/>
                </a:lnTo>
                <a:lnTo>
                  <a:pt x="36829" y="1270"/>
                </a:lnTo>
                <a:close/>
              </a:path>
              <a:path w="48259" h="74930">
                <a:moveTo>
                  <a:pt x="45720" y="10160"/>
                </a:moveTo>
                <a:lnTo>
                  <a:pt x="33020" y="10160"/>
                </a:lnTo>
                <a:lnTo>
                  <a:pt x="36829" y="11429"/>
                </a:lnTo>
                <a:lnTo>
                  <a:pt x="39370" y="12700"/>
                </a:lnTo>
                <a:lnTo>
                  <a:pt x="41909" y="12700"/>
                </a:lnTo>
                <a:lnTo>
                  <a:pt x="45720" y="13970"/>
                </a:lnTo>
                <a:lnTo>
                  <a:pt x="45720" y="10160"/>
                </a:lnTo>
                <a:close/>
              </a:path>
              <a:path w="48259" h="74930">
                <a:moveTo>
                  <a:pt x="29209" y="0"/>
                </a:moveTo>
                <a:lnTo>
                  <a:pt x="21590" y="0"/>
                </a:lnTo>
                <a:lnTo>
                  <a:pt x="19050" y="1270"/>
                </a:lnTo>
                <a:lnTo>
                  <a:pt x="33020" y="1270"/>
                </a:lnTo>
                <a:lnTo>
                  <a:pt x="29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303520" y="3223260"/>
            <a:ext cx="1109979" cy="284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5303520" y="3578859"/>
            <a:ext cx="2042159" cy="297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369559" y="3953509"/>
            <a:ext cx="4359910" cy="1440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6797040" y="4015740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 h="0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797040" y="4085590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 h="0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983730" y="4180204"/>
            <a:ext cx="596900" cy="118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600950" y="428434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970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7452994" y="4366259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476490" y="4375150"/>
            <a:ext cx="22860" cy="36830"/>
          </a:xfrm>
          <a:custGeom>
            <a:avLst/>
            <a:gdLst/>
            <a:ahLst/>
            <a:cxnLst/>
            <a:rect l="l" t="t" r="r" b="b"/>
            <a:pathLst>
              <a:path w="22859" h="36829">
                <a:moveTo>
                  <a:pt x="22859" y="0"/>
                </a:moveTo>
                <a:lnTo>
                  <a:pt x="10159" y="0"/>
                </a:lnTo>
                <a:lnTo>
                  <a:pt x="0" y="36830"/>
                </a:lnTo>
                <a:lnTo>
                  <a:pt x="10159" y="36830"/>
                </a:lnTo>
                <a:lnTo>
                  <a:pt x="22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7512050" y="4401820"/>
            <a:ext cx="55880" cy="74930"/>
          </a:xfrm>
          <a:custGeom>
            <a:avLst/>
            <a:gdLst/>
            <a:ahLst/>
            <a:cxnLst/>
            <a:rect l="l" t="t" r="r" b="b"/>
            <a:pathLst>
              <a:path w="55879" h="74929">
                <a:moveTo>
                  <a:pt x="31750" y="72389"/>
                </a:moveTo>
                <a:lnTo>
                  <a:pt x="13970" y="72389"/>
                </a:lnTo>
                <a:lnTo>
                  <a:pt x="19050" y="74929"/>
                </a:lnTo>
                <a:lnTo>
                  <a:pt x="25400" y="74929"/>
                </a:lnTo>
                <a:lnTo>
                  <a:pt x="27940" y="73659"/>
                </a:lnTo>
                <a:lnTo>
                  <a:pt x="30479" y="73659"/>
                </a:lnTo>
                <a:lnTo>
                  <a:pt x="31750" y="72389"/>
                </a:lnTo>
                <a:close/>
              </a:path>
              <a:path w="55879" h="74929">
                <a:moveTo>
                  <a:pt x="33020" y="29209"/>
                </a:moveTo>
                <a:lnTo>
                  <a:pt x="17779" y="29209"/>
                </a:lnTo>
                <a:lnTo>
                  <a:pt x="15240" y="30479"/>
                </a:lnTo>
                <a:lnTo>
                  <a:pt x="11429" y="31749"/>
                </a:lnTo>
                <a:lnTo>
                  <a:pt x="8890" y="33019"/>
                </a:lnTo>
                <a:lnTo>
                  <a:pt x="6350" y="35559"/>
                </a:lnTo>
                <a:lnTo>
                  <a:pt x="3809" y="36829"/>
                </a:lnTo>
                <a:lnTo>
                  <a:pt x="1270" y="41909"/>
                </a:lnTo>
                <a:lnTo>
                  <a:pt x="0" y="45719"/>
                </a:lnTo>
                <a:lnTo>
                  <a:pt x="0" y="58419"/>
                </a:lnTo>
                <a:lnTo>
                  <a:pt x="1270" y="60959"/>
                </a:lnTo>
                <a:lnTo>
                  <a:pt x="2540" y="64769"/>
                </a:lnTo>
                <a:lnTo>
                  <a:pt x="10159" y="72389"/>
                </a:lnTo>
                <a:lnTo>
                  <a:pt x="34290" y="72389"/>
                </a:lnTo>
                <a:lnTo>
                  <a:pt x="35559" y="71119"/>
                </a:lnTo>
                <a:lnTo>
                  <a:pt x="38100" y="69849"/>
                </a:lnTo>
                <a:lnTo>
                  <a:pt x="39370" y="69849"/>
                </a:lnTo>
                <a:lnTo>
                  <a:pt x="40640" y="68579"/>
                </a:lnTo>
                <a:lnTo>
                  <a:pt x="43179" y="67309"/>
                </a:lnTo>
                <a:lnTo>
                  <a:pt x="43179" y="66039"/>
                </a:lnTo>
                <a:lnTo>
                  <a:pt x="44450" y="64769"/>
                </a:lnTo>
                <a:lnTo>
                  <a:pt x="21590" y="64769"/>
                </a:lnTo>
                <a:lnTo>
                  <a:pt x="19050" y="63499"/>
                </a:lnTo>
                <a:lnTo>
                  <a:pt x="17779" y="63499"/>
                </a:lnTo>
                <a:lnTo>
                  <a:pt x="15240" y="60959"/>
                </a:lnTo>
                <a:lnTo>
                  <a:pt x="13970" y="60959"/>
                </a:lnTo>
                <a:lnTo>
                  <a:pt x="12700" y="58419"/>
                </a:lnTo>
                <a:lnTo>
                  <a:pt x="12700" y="57149"/>
                </a:lnTo>
                <a:lnTo>
                  <a:pt x="11429" y="55879"/>
                </a:lnTo>
                <a:lnTo>
                  <a:pt x="11429" y="46989"/>
                </a:lnTo>
                <a:lnTo>
                  <a:pt x="12700" y="44449"/>
                </a:lnTo>
                <a:lnTo>
                  <a:pt x="15240" y="41909"/>
                </a:lnTo>
                <a:lnTo>
                  <a:pt x="19050" y="39369"/>
                </a:lnTo>
                <a:lnTo>
                  <a:pt x="55879" y="39369"/>
                </a:lnTo>
                <a:lnTo>
                  <a:pt x="55879" y="31749"/>
                </a:lnTo>
                <a:lnTo>
                  <a:pt x="41909" y="31749"/>
                </a:lnTo>
                <a:lnTo>
                  <a:pt x="39370" y="30479"/>
                </a:lnTo>
                <a:lnTo>
                  <a:pt x="35559" y="30479"/>
                </a:lnTo>
                <a:lnTo>
                  <a:pt x="33020" y="29209"/>
                </a:lnTo>
                <a:close/>
              </a:path>
              <a:path w="55879" h="74929">
                <a:moveTo>
                  <a:pt x="55879" y="39369"/>
                </a:moveTo>
                <a:lnTo>
                  <a:pt x="36829" y="39369"/>
                </a:lnTo>
                <a:lnTo>
                  <a:pt x="39370" y="40639"/>
                </a:lnTo>
                <a:lnTo>
                  <a:pt x="41909" y="40639"/>
                </a:lnTo>
                <a:lnTo>
                  <a:pt x="44450" y="41909"/>
                </a:lnTo>
                <a:lnTo>
                  <a:pt x="44450" y="55879"/>
                </a:lnTo>
                <a:lnTo>
                  <a:pt x="41909" y="58419"/>
                </a:lnTo>
                <a:lnTo>
                  <a:pt x="40640" y="58419"/>
                </a:lnTo>
                <a:lnTo>
                  <a:pt x="38100" y="60959"/>
                </a:lnTo>
                <a:lnTo>
                  <a:pt x="35559" y="62229"/>
                </a:lnTo>
                <a:lnTo>
                  <a:pt x="34290" y="63499"/>
                </a:lnTo>
                <a:lnTo>
                  <a:pt x="31750" y="63499"/>
                </a:lnTo>
                <a:lnTo>
                  <a:pt x="30479" y="64769"/>
                </a:lnTo>
                <a:lnTo>
                  <a:pt x="44450" y="64769"/>
                </a:lnTo>
                <a:lnTo>
                  <a:pt x="45720" y="72389"/>
                </a:lnTo>
                <a:lnTo>
                  <a:pt x="55879" y="72389"/>
                </a:lnTo>
                <a:lnTo>
                  <a:pt x="55879" y="39369"/>
                </a:lnTo>
                <a:close/>
              </a:path>
              <a:path w="55879" h="74929">
                <a:moveTo>
                  <a:pt x="52070" y="10159"/>
                </a:moveTo>
                <a:lnTo>
                  <a:pt x="30479" y="10159"/>
                </a:lnTo>
                <a:lnTo>
                  <a:pt x="34290" y="11429"/>
                </a:lnTo>
                <a:lnTo>
                  <a:pt x="39370" y="13969"/>
                </a:lnTo>
                <a:lnTo>
                  <a:pt x="43179" y="17779"/>
                </a:lnTo>
                <a:lnTo>
                  <a:pt x="43179" y="20319"/>
                </a:lnTo>
                <a:lnTo>
                  <a:pt x="44450" y="21589"/>
                </a:lnTo>
                <a:lnTo>
                  <a:pt x="44450" y="31749"/>
                </a:lnTo>
                <a:lnTo>
                  <a:pt x="55879" y="31749"/>
                </a:lnTo>
                <a:lnTo>
                  <a:pt x="55879" y="19049"/>
                </a:lnTo>
                <a:lnTo>
                  <a:pt x="54609" y="17779"/>
                </a:lnTo>
                <a:lnTo>
                  <a:pt x="54609" y="15239"/>
                </a:lnTo>
                <a:lnTo>
                  <a:pt x="53340" y="13969"/>
                </a:lnTo>
                <a:lnTo>
                  <a:pt x="52070" y="10159"/>
                </a:lnTo>
                <a:close/>
              </a:path>
              <a:path w="55879" h="74929">
                <a:moveTo>
                  <a:pt x="33020" y="0"/>
                </a:moveTo>
                <a:lnTo>
                  <a:pt x="19050" y="0"/>
                </a:lnTo>
                <a:lnTo>
                  <a:pt x="16509" y="1269"/>
                </a:lnTo>
                <a:lnTo>
                  <a:pt x="12700" y="1269"/>
                </a:lnTo>
                <a:lnTo>
                  <a:pt x="11429" y="2539"/>
                </a:lnTo>
                <a:lnTo>
                  <a:pt x="8890" y="2539"/>
                </a:lnTo>
                <a:lnTo>
                  <a:pt x="6350" y="3809"/>
                </a:lnTo>
                <a:lnTo>
                  <a:pt x="6350" y="13969"/>
                </a:lnTo>
                <a:lnTo>
                  <a:pt x="11429" y="11429"/>
                </a:lnTo>
                <a:lnTo>
                  <a:pt x="15240" y="11429"/>
                </a:lnTo>
                <a:lnTo>
                  <a:pt x="17779" y="10159"/>
                </a:lnTo>
                <a:lnTo>
                  <a:pt x="52070" y="10159"/>
                </a:lnTo>
                <a:lnTo>
                  <a:pt x="48259" y="6349"/>
                </a:lnTo>
                <a:lnTo>
                  <a:pt x="44450" y="3809"/>
                </a:lnTo>
                <a:lnTo>
                  <a:pt x="39370" y="126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7596505" y="4403090"/>
            <a:ext cx="0" cy="71120"/>
          </a:xfrm>
          <a:custGeom>
            <a:avLst/>
            <a:gdLst/>
            <a:ahLst/>
            <a:cxnLst/>
            <a:rect l="l" t="t" r="r" b="b"/>
            <a:pathLst>
              <a:path w="0"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590790" y="43808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621269" y="4366259"/>
            <a:ext cx="63500" cy="109220"/>
          </a:xfrm>
          <a:custGeom>
            <a:avLst/>
            <a:gdLst/>
            <a:ahLst/>
            <a:cxnLst/>
            <a:rect l="l" t="t" r="r" b="b"/>
            <a:pathLst>
              <a:path w="63500" h="109220">
                <a:moveTo>
                  <a:pt x="39370" y="35559"/>
                </a:moveTo>
                <a:lnTo>
                  <a:pt x="24129" y="35559"/>
                </a:lnTo>
                <a:lnTo>
                  <a:pt x="22859" y="36829"/>
                </a:lnTo>
                <a:lnTo>
                  <a:pt x="20320" y="38100"/>
                </a:lnTo>
                <a:lnTo>
                  <a:pt x="17779" y="38100"/>
                </a:lnTo>
                <a:lnTo>
                  <a:pt x="15239" y="40639"/>
                </a:lnTo>
                <a:lnTo>
                  <a:pt x="12700" y="41909"/>
                </a:lnTo>
                <a:lnTo>
                  <a:pt x="8889" y="45719"/>
                </a:lnTo>
                <a:lnTo>
                  <a:pt x="7620" y="48259"/>
                </a:lnTo>
                <a:lnTo>
                  <a:pt x="5079" y="50800"/>
                </a:lnTo>
                <a:lnTo>
                  <a:pt x="3809" y="53339"/>
                </a:lnTo>
                <a:lnTo>
                  <a:pt x="2539" y="57150"/>
                </a:lnTo>
                <a:lnTo>
                  <a:pt x="1270" y="59689"/>
                </a:lnTo>
                <a:lnTo>
                  <a:pt x="1270" y="64769"/>
                </a:lnTo>
                <a:lnTo>
                  <a:pt x="0" y="68579"/>
                </a:lnTo>
                <a:lnTo>
                  <a:pt x="0" y="80009"/>
                </a:lnTo>
                <a:lnTo>
                  <a:pt x="20320" y="107950"/>
                </a:lnTo>
                <a:lnTo>
                  <a:pt x="22859" y="109219"/>
                </a:lnTo>
                <a:lnTo>
                  <a:pt x="38100" y="109219"/>
                </a:lnTo>
                <a:lnTo>
                  <a:pt x="40639" y="107950"/>
                </a:lnTo>
                <a:lnTo>
                  <a:pt x="41909" y="107950"/>
                </a:lnTo>
                <a:lnTo>
                  <a:pt x="44450" y="106679"/>
                </a:lnTo>
                <a:lnTo>
                  <a:pt x="48259" y="102869"/>
                </a:lnTo>
                <a:lnTo>
                  <a:pt x="49529" y="102869"/>
                </a:lnTo>
                <a:lnTo>
                  <a:pt x="50800" y="101600"/>
                </a:lnTo>
                <a:lnTo>
                  <a:pt x="50800" y="100329"/>
                </a:lnTo>
                <a:lnTo>
                  <a:pt x="29209" y="100329"/>
                </a:lnTo>
                <a:lnTo>
                  <a:pt x="19050" y="95250"/>
                </a:lnTo>
                <a:lnTo>
                  <a:pt x="17779" y="92709"/>
                </a:lnTo>
                <a:lnTo>
                  <a:pt x="15239" y="90169"/>
                </a:lnTo>
                <a:lnTo>
                  <a:pt x="13970" y="87629"/>
                </a:lnTo>
                <a:lnTo>
                  <a:pt x="13970" y="83819"/>
                </a:lnTo>
                <a:lnTo>
                  <a:pt x="12700" y="81279"/>
                </a:lnTo>
                <a:lnTo>
                  <a:pt x="12700" y="63500"/>
                </a:lnTo>
                <a:lnTo>
                  <a:pt x="15239" y="55879"/>
                </a:lnTo>
                <a:lnTo>
                  <a:pt x="17779" y="53339"/>
                </a:lnTo>
                <a:lnTo>
                  <a:pt x="19050" y="50800"/>
                </a:lnTo>
                <a:lnTo>
                  <a:pt x="21589" y="48259"/>
                </a:lnTo>
                <a:lnTo>
                  <a:pt x="24129" y="46989"/>
                </a:lnTo>
                <a:lnTo>
                  <a:pt x="25400" y="46989"/>
                </a:lnTo>
                <a:lnTo>
                  <a:pt x="27939" y="45719"/>
                </a:lnTo>
                <a:lnTo>
                  <a:pt x="63500" y="45719"/>
                </a:lnTo>
                <a:lnTo>
                  <a:pt x="63500" y="43179"/>
                </a:lnTo>
                <a:lnTo>
                  <a:pt x="50800" y="43179"/>
                </a:lnTo>
                <a:lnTo>
                  <a:pt x="48259" y="40639"/>
                </a:lnTo>
                <a:lnTo>
                  <a:pt x="45720" y="39369"/>
                </a:lnTo>
                <a:lnTo>
                  <a:pt x="41909" y="38100"/>
                </a:lnTo>
                <a:lnTo>
                  <a:pt x="39370" y="35559"/>
                </a:lnTo>
                <a:close/>
              </a:path>
              <a:path w="63500" h="109220">
                <a:moveTo>
                  <a:pt x="63500" y="45719"/>
                </a:moveTo>
                <a:lnTo>
                  <a:pt x="39370" y="45719"/>
                </a:lnTo>
                <a:lnTo>
                  <a:pt x="43179" y="46989"/>
                </a:lnTo>
                <a:lnTo>
                  <a:pt x="45720" y="48259"/>
                </a:lnTo>
                <a:lnTo>
                  <a:pt x="50800" y="53339"/>
                </a:lnTo>
                <a:lnTo>
                  <a:pt x="50800" y="91439"/>
                </a:lnTo>
                <a:lnTo>
                  <a:pt x="48259" y="93979"/>
                </a:lnTo>
                <a:lnTo>
                  <a:pt x="46989" y="93979"/>
                </a:lnTo>
                <a:lnTo>
                  <a:pt x="41909" y="99059"/>
                </a:lnTo>
                <a:lnTo>
                  <a:pt x="36829" y="99059"/>
                </a:lnTo>
                <a:lnTo>
                  <a:pt x="35559" y="100329"/>
                </a:lnTo>
                <a:lnTo>
                  <a:pt x="52070" y="100329"/>
                </a:lnTo>
                <a:lnTo>
                  <a:pt x="53339" y="107950"/>
                </a:lnTo>
                <a:lnTo>
                  <a:pt x="63500" y="107950"/>
                </a:lnTo>
                <a:lnTo>
                  <a:pt x="63500" y="45719"/>
                </a:lnTo>
                <a:close/>
              </a:path>
              <a:path w="63500" h="109220">
                <a:moveTo>
                  <a:pt x="63500" y="0"/>
                </a:moveTo>
                <a:lnTo>
                  <a:pt x="50800" y="0"/>
                </a:lnTo>
                <a:lnTo>
                  <a:pt x="50800" y="43179"/>
                </a:lnTo>
                <a:lnTo>
                  <a:pt x="63500" y="43179"/>
                </a:lnTo>
                <a:lnTo>
                  <a:pt x="63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703819" y="4401820"/>
            <a:ext cx="59690" cy="73660"/>
          </a:xfrm>
          <a:custGeom>
            <a:avLst/>
            <a:gdLst/>
            <a:ahLst/>
            <a:cxnLst/>
            <a:rect l="l" t="t" r="r" b="b"/>
            <a:pathLst>
              <a:path w="59690" h="73660">
                <a:moveTo>
                  <a:pt x="39370" y="0"/>
                </a:moveTo>
                <a:lnTo>
                  <a:pt x="22859" y="0"/>
                </a:lnTo>
                <a:lnTo>
                  <a:pt x="19050" y="2539"/>
                </a:lnTo>
                <a:lnTo>
                  <a:pt x="15239" y="3809"/>
                </a:lnTo>
                <a:lnTo>
                  <a:pt x="11429" y="6349"/>
                </a:lnTo>
                <a:lnTo>
                  <a:pt x="8889" y="8889"/>
                </a:lnTo>
                <a:lnTo>
                  <a:pt x="3809" y="16509"/>
                </a:lnTo>
                <a:lnTo>
                  <a:pt x="2539" y="21589"/>
                </a:lnTo>
                <a:lnTo>
                  <a:pt x="0" y="25399"/>
                </a:lnTo>
                <a:lnTo>
                  <a:pt x="0" y="49529"/>
                </a:lnTo>
                <a:lnTo>
                  <a:pt x="2539" y="54609"/>
                </a:lnTo>
                <a:lnTo>
                  <a:pt x="3809" y="59689"/>
                </a:lnTo>
                <a:lnTo>
                  <a:pt x="6350" y="63499"/>
                </a:lnTo>
                <a:lnTo>
                  <a:pt x="13970" y="68579"/>
                </a:lnTo>
                <a:lnTo>
                  <a:pt x="16509" y="71119"/>
                </a:lnTo>
                <a:lnTo>
                  <a:pt x="26670" y="73659"/>
                </a:lnTo>
                <a:lnTo>
                  <a:pt x="44450" y="73659"/>
                </a:lnTo>
                <a:lnTo>
                  <a:pt x="48259" y="72389"/>
                </a:lnTo>
                <a:lnTo>
                  <a:pt x="52070" y="72389"/>
                </a:lnTo>
                <a:lnTo>
                  <a:pt x="57150" y="69849"/>
                </a:lnTo>
                <a:lnTo>
                  <a:pt x="57150" y="63499"/>
                </a:lnTo>
                <a:lnTo>
                  <a:pt x="30479" y="63499"/>
                </a:lnTo>
                <a:lnTo>
                  <a:pt x="26670" y="62229"/>
                </a:lnTo>
                <a:lnTo>
                  <a:pt x="24129" y="62229"/>
                </a:lnTo>
                <a:lnTo>
                  <a:pt x="21589" y="60959"/>
                </a:lnTo>
                <a:lnTo>
                  <a:pt x="13970" y="53339"/>
                </a:lnTo>
                <a:lnTo>
                  <a:pt x="12700" y="50799"/>
                </a:lnTo>
                <a:lnTo>
                  <a:pt x="11429" y="46989"/>
                </a:lnTo>
                <a:lnTo>
                  <a:pt x="11429" y="39369"/>
                </a:lnTo>
                <a:lnTo>
                  <a:pt x="59689" y="39369"/>
                </a:lnTo>
                <a:lnTo>
                  <a:pt x="59689" y="29209"/>
                </a:lnTo>
                <a:lnTo>
                  <a:pt x="11429" y="29209"/>
                </a:lnTo>
                <a:lnTo>
                  <a:pt x="11429" y="26669"/>
                </a:lnTo>
                <a:lnTo>
                  <a:pt x="15239" y="19049"/>
                </a:lnTo>
                <a:lnTo>
                  <a:pt x="16509" y="17779"/>
                </a:lnTo>
                <a:lnTo>
                  <a:pt x="17779" y="15239"/>
                </a:lnTo>
                <a:lnTo>
                  <a:pt x="19050" y="13969"/>
                </a:lnTo>
                <a:lnTo>
                  <a:pt x="26670" y="10159"/>
                </a:lnTo>
                <a:lnTo>
                  <a:pt x="54609" y="10159"/>
                </a:lnTo>
                <a:lnTo>
                  <a:pt x="49529" y="5079"/>
                </a:lnTo>
                <a:lnTo>
                  <a:pt x="45720" y="2539"/>
                </a:lnTo>
                <a:lnTo>
                  <a:pt x="43179" y="1269"/>
                </a:lnTo>
                <a:lnTo>
                  <a:pt x="39370" y="0"/>
                </a:lnTo>
                <a:close/>
              </a:path>
              <a:path w="59690" h="73660">
                <a:moveTo>
                  <a:pt x="57150" y="60959"/>
                </a:moveTo>
                <a:lnTo>
                  <a:pt x="54609" y="60959"/>
                </a:lnTo>
                <a:lnTo>
                  <a:pt x="50800" y="62229"/>
                </a:lnTo>
                <a:lnTo>
                  <a:pt x="48259" y="63499"/>
                </a:lnTo>
                <a:lnTo>
                  <a:pt x="57150" y="63499"/>
                </a:lnTo>
                <a:lnTo>
                  <a:pt x="57150" y="60959"/>
                </a:lnTo>
                <a:close/>
              </a:path>
              <a:path w="59690" h="73660">
                <a:moveTo>
                  <a:pt x="54609" y="10159"/>
                </a:moveTo>
                <a:lnTo>
                  <a:pt x="35559" y="10159"/>
                </a:lnTo>
                <a:lnTo>
                  <a:pt x="40639" y="12699"/>
                </a:lnTo>
                <a:lnTo>
                  <a:pt x="43179" y="15239"/>
                </a:lnTo>
                <a:lnTo>
                  <a:pt x="44450" y="17779"/>
                </a:lnTo>
                <a:lnTo>
                  <a:pt x="45720" y="19049"/>
                </a:lnTo>
                <a:lnTo>
                  <a:pt x="45720" y="21589"/>
                </a:lnTo>
                <a:lnTo>
                  <a:pt x="46989" y="24129"/>
                </a:lnTo>
                <a:lnTo>
                  <a:pt x="46989" y="29209"/>
                </a:lnTo>
                <a:lnTo>
                  <a:pt x="59689" y="29209"/>
                </a:lnTo>
                <a:lnTo>
                  <a:pt x="59689" y="22859"/>
                </a:lnTo>
                <a:lnTo>
                  <a:pt x="57150" y="19049"/>
                </a:lnTo>
                <a:lnTo>
                  <a:pt x="55879" y="13969"/>
                </a:lnTo>
                <a:lnTo>
                  <a:pt x="54609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7809230" y="4366259"/>
            <a:ext cx="63500" cy="109220"/>
          </a:xfrm>
          <a:custGeom>
            <a:avLst/>
            <a:gdLst/>
            <a:ahLst/>
            <a:cxnLst/>
            <a:rect l="l" t="t" r="r" b="b"/>
            <a:pathLst>
              <a:path w="63500" h="109220">
                <a:moveTo>
                  <a:pt x="38100" y="107950"/>
                </a:moveTo>
                <a:lnTo>
                  <a:pt x="22860" y="107950"/>
                </a:lnTo>
                <a:lnTo>
                  <a:pt x="26670" y="109219"/>
                </a:lnTo>
                <a:lnTo>
                  <a:pt x="36829" y="109219"/>
                </a:lnTo>
                <a:lnTo>
                  <a:pt x="38100" y="107950"/>
                </a:lnTo>
                <a:close/>
              </a:path>
              <a:path w="63500" h="109220">
                <a:moveTo>
                  <a:pt x="39370" y="35559"/>
                </a:moveTo>
                <a:lnTo>
                  <a:pt x="21590" y="35559"/>
                </a:lnTo>
                <a:lnTo>
                  <a:pt x="20320" y="36829"/>
                </a:lnTo>
                <a:lnTo>
                  <a:pt x="12700" y="40639"/>
                </a:lnTo>
                <a:lnTo>
                  <a:pt x="11429" y="43179"/>
                </a:lnTo>
                <a:lnTo>
                  <a:pt x="8890" y="44450"/>
                </a:lnTo>
                <a:lnTo>
                  <a:pt x="7620" y="46989"/>
                </a:lnTo>
                <a:lnTo>
                  <a:pt x="5079" y="50800"/>
                </a:lnTo>
                <a:lnTo>
                  <a:pt x="2540" y="55879"/>
                </a:lnTo>
                <a:lnTo>
                  <a:pt x="0" y="63500"/>
                </a:lnTo>
                <a:lnTo>
                  <a:pt x="0" y="80009"/>
                </a:lnTo>
                <a:lnTo>
                  <a:pt x="2540" y="90169"/>
                </a:lnTo>
                <a:lnTo>
                  <a:pt x="10160" y="101600"/>
                </a:lnTo>
                <a:lnTo>
                  <a:pt x="12700" y="104139"/>
                </a:lnTo>
                <a:lnTo>
                  <a:pt x="16510" y="105409"/>
                </a:lnTo>
                <a:lnTo>
                  <a:pt x="20320" y="107950"/>
                </a:lnTo>
                <a:lnTo>
                  <a:pt x="40640" y="107950"/>
                </a:lnTo>
                <a:lnTo>
                  <a:pt x="41910" y="106679"/>
                </a:lnTo>
                <a:lnTo>
                  <a:pt x="44450" y="105409"/>
                </a:lnTo>
                <a:lnTo>
                  <a:pt x="45720" y="105409"/>
                </a:lnTo>
                <a:lnTo>
                  <a:pt x="50800" y="100329"/>
                </a:lnTo>
                <a:lnTo>
                  <a:pt x="50800" y="99059"/>
                </a:lnTo>
                <a:lnTo>
                  <a:pt x="26670" y="99059"/>
                </a:lnTo>
                <a:lnTo>
                  <a:pt x="21590" y="96519"/>
                </a:lnTo>
                <a:lnTo>
                  <a:pt x="15240" y="90169"/>
                </a:lnTo>
                <a:lnTo>
                  <a:pt x="13970" y="87629"/>
                </a:lnTo>
                <a:lnTo>
                  <a:pt x="13970" y="83819"/>
                </a:lnTo>
                <a:lnTo>
                  <a:pt x="12700" y="81279"/>
                </a:lnTo>
                <a:lnTo>
                  <a:pt x="12700" y="62229"/>
                </a:lnTo>
                <a:lnTo>
                  <a:pt x="13970" y="59689"/>
                </a:lnTo>
                <a:lnTo>
                  <a:pt x="15240" y="55879"/>
                </a:lnTo>
                <a:lnTo>
                  <a:pt x="17779" y="53339"/>
                </a:lnTo>
                <a:lnTo>
                  <a:pt x="19050" y="50800"/>
                </a:lnTo>
                <a:lnTo>
                  <a:pt x="21590" y="48259"/>
                </a:lnTo>
                <a:lnTo>
                  <a:pt x="24129" y="46989"/>
                </a:lnTo>
                <a:lnTo>
                  <a:pt x="25400" y="45719"/>
                </a:lnTo>
                <a:lnTo>
                  <a:pt x="27940" y="45719"/>
                </a:lnTo>
                <a:lnTo>
                  <a:pt x="30479" y="44450"/>
                </a:lnTo>
                <a:lnTo>
                  <a:pt x="63500" y="44450"/>
                </a:lnTo>
                <a:lnTo>
                  <a:pt x="63500" y="43179"/>
                </a:lnTo>
                <a:lnTo>
                  <a:pt x="50800" y="43179"/>
                </a:lnTo>
                <a:lnTo>
                  <a:pt x="45720" y="38100"/>
                </a:lnTo>
                <a:lnTo>
                  <a:pt x="41910" y="36829"/>
                </a:lnTo>
                <a:lnTo>
                  <a:pt x="39370" y="35559"/>
                </a:lnTo>
                <a:close/>
              </a:path>
              <a:path w="63500" h="109220">
                <a:moveTo>
                  <a:pt x="63500" y="44450"/>
                </a:moveTo>
                <a:lnTo>
                  <a:pt x="36829" y="44450"/>
                </a:lnTo>
                <a:lnTo>
                  <a:pt x="39370" y="45719"/>
                </a:lnTo>
                <a:lnTo>
                  <a:pt x="43179" y="46989"/>
                </a:lnTo>
                <a:lnTo>
                  <a:pt x="45720" y="48259"/>
                </a:lnTo>
                <a:lnTo>
                  <a:pt x="50800" y="53339"/>
                </a:lnTo>
                <a:lnTo>
                  <a:pt x="50800" y="91439"/>
                </a:lnTo>
                <a:lnTo>
                  <a:pt x="49529" y="91439"/>
                </a:lnTo>
                <a:lnTo>
                  <a:pt x="44450" y="96519"/>
                </a:lnTo>
                <a:lnTo>
                  <a:pt x="43179" y="96519"/>
                </a:lnTo>
                <a:lnTo>
                  <a:pt x="41910" y="97789"/>
                </a:lnTo>
                <a:lnTo>
                  <a:pt x="39370" y="99059"/>
                </a:lnTo>
                <a:lnTo>
                  <a:pt x="52070" y="99059"/>
                </a:lnTo>
                <a:lnTo>
                  <a:pt x="53340" y="107950"/>
                </a:lnTo>
                <a:lnTo>
                  <a:pt x="63500" y="107950"/>
                </a:lnTo>
                <a:lnTo>
                  <a:pt x="63500" y="44450"/>
                </a:lnTo>
                <a:close/>
              </a:path>
              <a:path w="63500" h="109220">
                <a:moveTo>
                  <a:pt x="63500" y="0"/>
                </a:moveTo>
                <a:lnTo>
                  <a:pt x="50800" y="0"/>
                </a:lnTo>
                <a:lnTo>
                  <a:pt x="50800" y="43179"/>
                </a:lnTo>
                <a:lnTo>
                  <a:pt x="63500" y="43179"/>
                </a:lnTo>
                <a:lnTo>
                  <a:pt x="63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891780" y="4400550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90" h="74929">
                <a:moveTo>
                  <a:pt x="35560" y="0"/>
                </a:moveTo>
                <a:lnTo>
                  <a:pt x="26670" y="0"/>
                </a:lnTo>
                <a:lnTo>
                  <a:pt x="15240" y="3810"/>
                </a:lnTo>
                <a:lnTo>
                  <a:pt x="11429" y="6350"/>
                </a:lnTo>
                <a:lnTo>
                  <a:pt x="3810" y="17780"/>
                </a:lnTo>
                <a:lnTo>
                  <a:pt x="2540" y="21589"/>
                </a:lnTo>
                <a:lnTo>
                  <a:pt x="0" y="26669"/>
                </a:lnTo>
                <a:lnTo>
                  <a:pt x="0" y="50800"/>
                </a:lnTo>
                <a:lnTo>
                  <a:pt x="2540" y="55880"/>
                </a:lnTo>
                <a:lnTo>
                  <a:pt x="3810" y="59689"/>
                </a:lnTo>
                <a:lnTo>
                  <a:pt x="26670" y="73660"/>
                </a:lnTo>
                <a:lnTo>
                  <a:pt x="30479" y="74930"/>
                </a:lnTo>
                <a:lnTo>
                  <a:pt x="44450" y="74930"/>
                </a:lnTo>
                <a:lnTo>
                  <a:pt x="48260" y="73660"/>
                </a:lnTo>
                <a:lnTo>
                  <a:pt x="52070" y="73660"/>
                </a:lnTo>
                <a:lnTo>
                  <a:pt x="57150" y="71119"/>
                </a:lnTo>
                <a:lnTo>
                  <a:pt x="57150" y="64769"/>
                </a:lnTo>
                <a:lnTo>
                  <a:pt x="30479" y="64769"/>
                </a:lnTo>
                <a:lnTo>
                  <a:pt x="26670" y="63500"/>
                </a:lnTo>
                <a:lnTo>
                  <a:pt x="19050" y="59689"/>
                </a:lnTo>
                <a:lnTo>
                  <a:pt x="13970" y="54610"/>
                </a:lnTo>
                <a:lnTo>
                  <a:pt x="12700" y="52069"/>
                </a:lnTo>
                <a:lnTo>
                  <a:pt x="11429" y="48260"/>
                </a:lnTo>
                <a:lnTo>
                  <a:pt x="11429" y="40639"/>
                </a:lnTo>
                <a:lnTo>
                  <a:pt x="59690" y="40639"/>
                </a:lnTo>
                <a:lnTo>
                  <a:pt x="59690" y="30480"/>
                </a:lnTo>
                <a:lnTo>
                  <a:pt x="11429" y="30480"/>
                </a:lnTo>
                <a:lnTo>
                  <a:pt x="11429" y="27939"/>
                </a:lnTo>
                <a:lnTo>
                  <a:pt x="16510" y="17780"/>
                </a:lnTo>
                <a:lnTo>
                  <a:pt x="17779" y="16510"/>
                </a:lnTo>
                <a:lnTo>
                  <a:pt x="19050" y="13969"/>
                </a:lnTo>
                <a:lnTo>
                  <a:pt x="24129" y="11430"/>
                </a:lnTo>
                <a:lnTo>
                  <a:pt x="26670" y="11430"/>
                </a:lnTo>
                <a:lnTo>
                  <a:pt x="29210" y="10160"/>
                </a:lnTo>
                <a:lnTo>
                  <a:pt x="53340" y="10160"/>
                </a:lnTo>
                <a:lnTo>
                  <a:pt x="49529" y="6350"/>
                </a:lnTo>
                <a:lnTo>
                  <a:pt x="45720" y="3810"/>
                </a:lnTo>
                <a:lnTo>
                  <a:pt x="43179" y="2539"/>
                </a:lnTo>
                <a:lnTo>
                  <a:pt x="35560" y="0"/>
                </a:lnTo>
                <a:close/>
              </a:path>
              <a:path w="59690" h="74929">
                <a:moveTo>
                  <a:pt x="57150" y="60960"/>
                </a:moveTo>
                <a:lnTo>
                  <a:pt x="54610" y="62230"/>
                </a:lnTo>
                <a:lnTo>
                  <a:pt x="50800" y="63500"/>
                </a:lnTo>
                <a:lnTo>
                  <a:pt x="48260" y="63500"/>
                </a:lnTo>
                <a:lnTo>
                  <a:pt x="44450" y="64769"/>
                </a:lnTo>
                <a:lnTo>
                  <a:pt x="57150" y="64769"/>
                </a:lnTo>
                <a:lnTo>
                  <a:pt x="57150" y="60960"/>
                </a:lnTo>
                <a:close/>
              </a:path>
              <a:path w="59690" h="74929">
                <a:moveTo>
                  <a:pt x="53340" y="10160"/>
                </a:moveTo>
                <a:lnTo>
                  <a:pt x="33020" y="10160"/>
                </a:lnTo>
                <a:lnTo>
                  <a:pt x="35560" y="11430"/>
                </a:lnTo>
                <a:lnTo>
                  <a:pt x="38100" y="11430"/>
                </a:lnTo>
                <a:lnTo>
                  <a:pt x="40640" y="12700"/>
                </a:lnTo>
                <a:lnTo>
                  <a:pt x="41910" y="13969"/>
                </a:lnTo>
                <a:lnTo>
                  <a:pt x="43179" y="16510"/>
                </a:lnTo>
                <a:lnTo>
                  <a:pt x="44450" y="17780"/>
                </a:lnTo>
                <a:lnTo>
                  <a:pt x="45720" y="20319"/>
                </a:lnTo>
                <a:lnTo>
                  <a:pt x="45720" y="22860"/>
                </a:lnTo>
                <a:lnTo>
                  <a:pt x="46990" y="25400"/>
                </a:lnTo>
                <a:lnTo>
                  <a:pt x="46990" y="30480"/>
                </a:lnTo>
                <a:lnTo>
                  <a:pt x="59690" y="30480"/>
                </a:lnTo>
                <a:lnTo>
                  <a:pt x="59690" y="24130"/>
                </a:lnTo>
                <a:lnTo>
                  <a:pt x="57150" y="19050"/>
                </a:lnTo>
                <a:lnTo>
                  <a:pt x="54610" y="11430"/>
                </a:lnTo>
                <a:lnTo>
                  <a:pt x="5334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8007984" y="4366259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79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8032750" y="4400550"/>
            <a:ext cx="55880" cy="74930"/>
          </a:xfrm>
          <a:custGeom>
            <a:avLst/>
            <a:gdLst/>
            <a:ahLst/>
            <a:cxnLst/>
            <a:rect l="l" t="t" r="r" b="b"/>
            <a:pathLst>
              <a:path w="55879" h="74929">
                <a:moveTo>
                  <a:pt x="27940" y="73660"/>
                </a:moveTo>
                <a:lnTo>
                  <a:pt x="16509" y="73660"/>
                </a:lnTo>
                <a:lnTo>
                  <a:pt x="20320" y="74930"/>
                </a:lnTo>
                <a:lnTo>
                  <a:pt x="25400" y="74930"/>
                </a:lnTo>
                <a:lnTo>
                  <a:pt x="27940" y="73660"/>
                </a:lnTo>
                <a:close/>
              </a:path>
              <a:path w="55879" h="74929">
                <a:moveTo>
                  <a:pt x="33020" y="29210"/>
                </a:moveTo>
                <a:lnTo>
                  <a:pt x="17779" y="29210"/>
                </a:lnTo>
                <a:lnTo>
                  <a:pt x="12700" y="31750"/>
                </a:lnTo>
                <a:lnTo>
                  <a:pt x="8890" y="33019"/>
                </a:lnTo>
                <a:lnTo>
                  <a:pt x="7620" y="35560"/>
                </a:lnTo>
                <a:lnTo>
                  <a:pt x="5079" y="36830"/>
                </a:lnTo>
                <a:lnTo>
                  <a:pt x="2540" y="39369"/>
                </a:lnTo>
                <a:lnTo>
                  <a:pt x="1270" y="43180"/>
                </a:lnTo>
                <a:lnTo>
                  <a:pt x="0" y="45719"/>
                </a:lnTo>
                <a:lnTo>
                  <a:pt x="0" y="58419"/>
                </a:lnTo>
                <a:lnTo>
                  <a:pt x="1270" y="60960"/>
                </a:lnTo>
                <a:lnTo>
                  <a:pt x="2540" y="64769"/>
                </a:lnTo>
                <a:lnTo>
                  <a:pt x="3809" y="67310"/>
                </a:lnTo>
                <a:lnTo>
                  <a:pt x="6350" y="68580"/>
                </a:lnTo>
                <a:lnTo>
                  <a:pt x="7620" y="71119"/>
                </a:lnTo>
                <a:lnTo>
                  <a:pt x="10159" y="72389"/>
                </a:lnTo>
                <a:lnTo>
                  <a:pt x="13970" y="73660"/>
                </a:lnTo>
                <a:lnTo>
                  <a:pt x="31750" y="73660"/>
                </a:lnTo>
                <a:lnTo>
                  <a:pt x="36829" y="71119"/>
                </a:lnTo>
                <a:lnTo>
                  <a:pt x="38100" y="71119"/>
                </a:lnTo>
                <a:lnTo>
                  <a:pt x="39370" y="69850"/>
                </a:lnTo>
                <a:lnTo>
                  <a:pt x="41909" y="68580"/>
                </a:lnTo>
                <a:lnTo>
                  <a:pt x="44450" y="66039"/>
                </a:lnTo>
                <a:lnTo>
                  <a:pt x="44450" y="64769"/>
                </a:lnTo>
                <a:lnTo>
                  <a:pt x="21590" y="64769"/>
                </a:lnTo>
                <a:lnTo>
                  <a:pt x="20320" y="63500"/>
                </a:lnTo>
                <a:lnTo>
                  <a:pt x="17779" y="63500"/>
                </a:lnTo>
                <a:lnTo>
                  <a:pt x="16509" y="62230"/>
                </a:lnTo>
                <a:lnTo>
                  <a:pt x="15240" y="62230"/>
                </a:lnTo>
                <a:lnTo>
                  <a:pt x="12700" y="59689"/>
                </a:lnTo>
                <a:lnTo>
                  <a:pt x="12700" y="55880"/>
                </a:lnTo>
                <a:lnTo>
                  <a:pt x="11429" y="54610"/>
                </a:lnTo>
                <a:lnTo>
                  <a:pt x="11429" y="46989"/>
                </a:lnTo>
                <a:lnTo>
                  <a:pt x="12700" y="44450"/>
                </a:lnTo>
                <a:lnTo>
                  <a:pt x="15240" y="41910"/>
                </a:lnTo>
                <a:lnTo>
                  <a:pt x="22859" y="39369"/>
                </a:lnTo>
                <a:lnTo>
                  <a:pt x="55879" y="39369"/>
                </a:lnTo>
                <a:lnTo>
                  <a:pt x="55879" y="33019"/>
                </a:lnTo>
                <a:lnTo>
                  <a:pt x="44450" y="33019"/>
                </a:lnTo>
                <a:lnTo>
                  <a:pt x="39370" y="30480"/>
                </a:lnTo>
                <a:lnTo>
                  <a:pt x="35559" y="30480"/>
                </a:lnTo>
                <a:lnTo>
                  <a:pt x="33020" y="29210"/>
                </a:lnTo>
                <a:close/>
              </a:path>
              <a:path w="55879" h="74929">
                <a:moveTo>
                  <a:pt x="55879" y="39369"/>
                </a:moveTo>
                <a:lnTo>
                  <a:pt x="34290" y="39369"/>
                </a:lnTo>
                <a:lnTo>
                  <a:pt x="36829" y="40639"/>
                </a:lnTo>
                <a:lnTo>
                  <a:pt x="41909" y="40639"/>
                </a:lnTo>
                <a:lnTo>
                  <a:pt x="44450" y="41910"/>
                </a:lnTo>
                <a:lnTo>
                  <a:pt x="44450" y="55880"/>
                </a:lnTo>
                <a:lnTo>
                  <a:pt x="40640" y="59689"/>
                </a:lnTo>
                <a:lnTo>
                  <a:pt x="39370" y="59689"/>
                </a:lnTo>
                <a:lnTo>
                  <a:pt x="36829" y="62230"/>
                </a:lnTo>
                <a:lnTo>
                  <a:pt x="34290" y="62230"/>
                </a:lnTo>
                <a:lnTo>
                  <a:pt x="31750" y="63500"/>
                </a:lnTo>
                <a:lnTo>
                  <a:pt x="30479" y="64769"/>
                </a:lnTo>
                <a:lnTo>
                  <a:pt x="45720" y="64769"/>
                </a:lnTo>
                <a:lnTo>
                  <a:pt x="46990" y="72389"/>
                </a:lnTo>
                <a:lnTo>
                  <a:pt x="55879" y="72389"/>
                </a:lnTo>
                <a:lnTo>
                  <a:pt x="55879" y="39369"/>
                </a:lnTo>
                <a:close/>
              </a:path>
              <a:path w="55879" h="74929">
                <a:moveTo>
                  <a:pt x="52070" y="10160"/>
                </a:moveTo>
                <a:lnTo>
                  <a:pt x="30479" y="10160"/>
                </a:lnTo>
                <a:lnTo>
                  <a:pt x="34290" y="11430"/>
                </a:lnTo>
                <a:lnTo>
                  <a:pt x="39370" y="13969"/>
                </a:lnTo>
                <a:lnTo>
                  <a:pt x="41909" y="16510"/>
                </a:lnTo>
                <a:lnTo>
                  <a:pt x="44450" y="21589"/>
                </a:lnTo>
                <a:lnTo>
                  <a:pt x="44450" y="33019"/>
                </a:lnTo>
                <a:lnTo>
                  <a:pt x="55879" y="33019"/>
                </a:lnTo>
                <a:lnTo>
                  <a:pt x="55879" y="17780"/>
                </a:lnTo>
                <a:lnTo>
                  <a:pt x="54609" y="15239"/>
                </a:lnTo>
                <a:lnTo>
                  <a:pt x="53340" y="13969"/>
                </a:lnTo>
                <a:lnTo>
                  <a:pt x="52070" y="10160"/>
                </a:lnTo>
                <a:close/>
              </a:path>
              <a:path w="55879" h="74929">
                <a:moveTo>
                  <a:pt x="34290" y="0"/>
                </a:moveTo>
                <a:lnTo>
                  <a:pt x="20320" y="0"/>
                </a:lnTo>
                <a:lnTo>
                  <a:pt x="19050" y="1269"/>
                </a:lnTo>
                <a:lnTo>
                  <a:pt x="12700" y="1269"/>
                </a:lnTo>
                <a:lnTo>
                  <a:pt x="11429" y="2539"/>
                </a:lnTo>
                <a:lnTo>
                  <a:pt x="10159" y="2539"/>
                </a:lnTo>
                <a:lnTo>
                  <a:pt x="8890" y="3810"/>
                </a:lnTo>
                <a:lnTo>
                  <a:pt x="6350" y="3810"/>
                </a:lnTo>
                <a:lnTo>
                  <a:pt x="6350" y="13969"/>
                </a:lnTo>
                <a:lnTo>
                  <a:pt x="8890" y="12700"/>
                </a:lnTo>
                <a:lnTo>
                  <a:pt x="12700" y="11430"/>
                </a:lnTo>
                <a:lnTo>
                  <a:pt x="15240" y="11430"/>
                </a:lnTo>
                <a:lnTo>
                  <a:pt x="17779" y="10160"/>
                </a:lnTo>
                <a:lnTo>
                  <a:pt x="52070" y="10160"/>
                </a:lnTo>
                <a:lnTo>
                  <a:pt x="48259" y="6350"/>
                </a:lnTo>
                <a:lnTo>
                  <a:pt x="44450" y="3810"/>
                </a:lnTo>
                <a:lnTo>
                  <a:pt x="39370" y="1269"/>
                </a:lnTo>
                <a:lnTo>
                  <a:pt x="34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8133080" y="4363720"/>
            <a:ext cx="49530" cy="109220"/>
          </a:xfrm>
          <a:custGeom>
            <a:avLst/>
            <a:gdLst/>
            <a:ahLst/>
            <a:cxnLst/>
            <a:rect l="l" t="t" r="r" b="b"/>
            <a:pathLst>
              <a:path w="49529" h="109220">
                <a:moveTo>
                  <a:pt x="24129" y="48259"/>
                </a:moveTo>
                <a:lnTo>
                  <a:pt x="12700" y="48259"/>
                </a:lnTo>
                <a:lnTo>
                  <a:pt x="12700" y="109219"/>
                </a:lnTo>
                <a:lnTo>
                  <a:pt x="24129" y="109219"/>
                </a:lnTo>
                <a:lnTo>
                  <a:pt x="24129" y="48259"/>
                </a:lnTo>
                <a:close/>
              </a:path>
              <a:path w="49529" h="109220">
                <a:moveTo>
                  <a:pt x="44450" y="38099"/>
                </a:moveTo>
                <a:lnTo>
                  <a:pt x="0" y="38099"/>
                </a:lnTo>
                <a:lnTo>
                  <a:pt x="0" y="48259"/>
                </a:lnTo>
                <a:lnTo>
                  <a:pt x="44450" y="48259"/>
                </a:lnTo>
                <a:lnTo>
                  <a:pt x="44450" y="38099"/>
                </a:lnTo>
                <a:close/>
              </a:path>
              <a:path w="49529" h="109220">
                <a:moveTo>
                  <a:pt x="48260" y="0"/>
                </a:moveTo>
                <a:lnTo>
                  <a:pt x="31750" y="0"/>
                </a:lnTo>
                <a:lnTo>
                  <a:pt x="27940" y="1269"/>
                </a:lnTo>
                <a:lnTo>
                  <a:pt x="22860" y="3809"/>
                </a:lnTo>
                <a:lnTo>
                  <a:pt x="15240" y="11429"/>
                </a:lnTo>
                <a:lnTo>
                  <a:pt x="12700" y="19049"/>
                </a:lnTo>
                <a:lnTo>
                  <a:pt x="12700" y="38099"/>
                </a:lnTo>
                <a:lnTo>
                  <a:pt x="24129" y="38099"/>
                </a:lnTo>
                <a:lnTo>
                  <a:pt x="24129" y="21589"/>
                </a:lnTo>
                <a:lnTo>
                  <a:pt x="25400" y="19049"/>
                </a:lnTo>
                <a:lnTo>
                  <a:pt x="25400" y="16509"/>
                </a:lnTo>
                <a:lnTo>
                  <a:pt x="30479" y="11429"/>
                </a:lnTo>
                <a:lnTo>
                  <a:pt x="33020" y="10159"/>
                </a:lnTo>
                <a:lnTo>
                  <a:pt x="49529" y="10159"/>
                </a:lnTo>
                <a:lnTo>
                  <a:pt x="49529" y="1269"/>
                </a:lnTo>
                <a:lnTo>
                  <a:pt x="48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8186419" y="4400550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33020" y="29210"/>
                </a:moveTo>
                <a:lnTo>
                  <a:pt x="17779" y="29210"/>
                </a:lnTo>
                <a:lnTo>
                  <a:pt x="15239" y="30480"/>
                </a:lnTo>
                <a:lnTo>
                  <a:pt x="11429" y="31750"/>
                </a:lnTo>
                <a:lnTo>
                  <a:pt x="8889" y="33019"/>
                </a:lnTo>
                <a:lnTo>
                  <a:pt x="6350" y="35560"/>
                </a:lnTo>
                <a:lnTo>
                  <a:pt x="3809" y="36830"/>
                </a:lnTo>
                <a:lnTo>
                  <a:pt x="0" y="44450"/>
                </a:lnTo>
                <a:lnTo>
                  <a:pt x="0" y="58419"/>
                </a:lnTo>
                <a:lnTo>
                  <a:pt x="3809" y="66039"/>
                </a:lnTo>
                <a:lnTo>
                  <a:pt x="7620" y="69850"/>
                </a:lnTo>
                <a:lnTo>
                  <a:pt x="12700" y="72389"/>
                </a:lnTo>
                <a:lnTo>
                  <a:pt x="16509" y="73660"/>
                </a:lnTo>
                <a:lnTo>
                  <a:pt x="30479" y="73660"/>
                </a:lnTo>
                <a:lnTo>
                  <a:pt x="31750" y="72389"/>
                </a:lnTo>
                <a:lnTo>
                  <a:pt x="34289" y="72389"/>
                </a:lnTo>
                <a:lnTo>
                  <a:pt x="35559" y="71119"/>
                </a:lnTo>
                <a:lnTo>
                  <a:pt x="38100" y="69850"/>
                </a:lnTo>
                <a:lnTo>
                  <a:pt x="39370" y="68580"/>
                </a:lnTo>
                <a:lnTo>
                  <a:pt x="40639" y="68580"/>
                </a:lnTo>
                <a:lnTo>
                  <a:pt x="44450" y="64769"/>
                </a:lnTo>
                <a:lnTo>
                  <a:pt x="21589" y="64769"/>
                </a:lnTo>
                <a:lnTo>
                  <a:pt x="19050" y="63500"/>
                </a:lnTo>
                <a:lnTo>
                  <a:pt x="17779" y="63500"/>
                </a:lnTo>
                <a:lnTo>
                  <a:pt x="12700" y="58419"/>
                </a:lnTo>
                <a:lnTo>
                  <a:pt x="12700" y="57150"/>
                </a:lnTo>
                <a:lnTo>
                  <a:pt x="11429" y="55880"/>
                </a:lnTo>
                <a:lnTo>
                  <a:pt x="11429" y="46989"/>
                </a:lnTo>
                <a:lnTo>
                  <a:pt x="12700" y="44450"/>
                </a:lnTo>
                <a:lnTo>
                  <a:pt x="17779" y="39369"/>
                </a:lnTo>
                <a:lnTo>
                  <a:pt x="22859" y="38100"/>
                </a:lnTo>
                <a:lnTo>
                  <a:pt x="55879" y="38100"/>
                </a:lnTo>
                <a:lnTo>
                  <a:pt x="55879" y="31750"/>
                </a:lnTo>
                <a:lnTo>
                  <a:pt x="44450" y="31750"/>
                </a:lnTo>
                <a:lnTo>
                  <a:pt x="41909" y="30480"/>
                </a:lnTo>
                <a:lnTo>
                  <a:pt x="35559" y="30480"/>
                </a:lnTo>
                <a:lnTo>
                  <a:pt x="33020" y="29210"/>
                </a:lnTo>
                <a:close/>
              </a:path>
              <a:path w="55879" h="73660">
                <a:moveTo>
                  <a:pt x="55879" y="38100"/>
                </a:moveTo>
                <a:lnTo>
                  <a:pt x="30479" y="38100"/>
                </a:lnTo>
                <a:lnTo>
                  <a:pt x="34289" y="39369"/>
                </a:lnTo>
                <a:lnTo>
                  <a:pt x="36829" y="39369"/>
                </a:lnTo>
                <a:lnTo>
                  <a:pt x="39370" y="40639"/>
                </a:lnTo>
                <a:lnTo>
                  <a:pt x="44450" y="40639"/>
                </a:lnTo>
                <a:lnTo>
                  <a:pt x="44450" y="55880"/>
                </a:lnTo>
                <a:lnTo>
                  <a:pt x="43179" y="57150"/>
                </a:lnTo>
                <a:lnTo>
                  <a:pt x="41909" y="57150"/>
                </a:lnTo>
                <a:lnTo>
                  <a:pt x="39370" y="59689"/>
                </a:lnTo>
                <a:lnTo>
                  <a:pt x="36829" y="60960"/>
                </a:lnTo>
                <a:lnTo>
                  <a:pt x="35559" y="62230"/>
                </a:lnTo>
                <a:lnTo>
                  <a:pt x="34289" y="62230"/>
                </a:lnTo>
                <a:lnTo>
                  <a:pt x="31750" y="63500"/>
                </a:lnTo>
                <a:lnTo>
                  <a:pt x="30479" y="64769"/>
                </a:lnTo>
                <a:lnTo>
                  <a:pt x="44450" y="64769"/>
                </a:lnTo>
                <a:lnTo>
                  <a:pt x="45720" y="72389"/>
                </a:lnTo>
                <a:lnTo>
                  <a:pt x="55879" y="72389"/>
                </a:lnTo>
                <a:lnTo>
                  <a:pt x="55879" y="38100"/>
                </a:lnTo>
                <a:close/>
              </a:path>
              <a:path w="55879" h="73660">
                <a:moveTo>
                  <a:pt x="52387" y="10160"/>
                </a:moveTo>
                <a:lnTo>
                  <a:pt x="34289" y="10160"/>
                </a:lnTo>
                <a:lnTo>
                  <a:pt x="36829" y="12700"/>
                </a:lnTo>
                <a:lnTo>
                  <a:pt x="41909" y="15239"/>
                </a:lnTo>
                <a:lnTo>
                  <a:pt x="43179" y="17780"/>
                </a:lnTo>
                <a:lnTo>
                  <a:pt x="43179" y="20319"/>
                </a:lnTo>
                <a:lnTo>
                  <a:pt x="44450" y="21589"/>
                </a:lnTo>
                <a:lnTo>
                  <a:pt x="44450" y="31750"/>
                </a:lnTo>
                <a:lnTo>
                  <a:pt x="55879" y="31750"/>
                </a:lnTo>
                <a:lnTo>
                  <a:pt x="55879" y="19050"/>
                </a:lnTo>
                <a:lnTo>
                  <a:pt x="54609" y="16510"/>
                </a:lnTo>
                <a:lnTo>
                  <a:pt x="54609" y="15239"/>
                </a:lnTo>
                <a:lnTo>
                  <a:pt x="53339" y="13969"/>
                </a:lnTo>
                <a:lnTo>
                  <a:pt x="52387" y="10160"/>
                </a:lnTo>
                <a:close/>
              </a:path>
              <a:path w="55879" h="73660">
                <a:moveTo>
                  <a:pt x="33020" y="0"/>
                </a:moveTo>
                <a:lnTo>
                  <a:pt x="19050" y="0"/>
                </a:lnTo>
                <a:lnTo>
                  <a:pt x="16509" y="1269"/>
                </a:lnTo>
                <a:lnTo>
                  <a:pt x="11429" y="1269"/>
                </a:lnTo>
                <a:lnTo>
                  <a:pt x="10159" y="2539"/>
                </a:lnTo>
                <a:lnTo>
                  <a:pt x="8889" y="2539"/>
                </a:lnTo>
                <a:lnTo>
                  <a:pt x="6350" y="3810"/>
                </a:lnTo>
                <a:lnTo>
                  <a:pt x="6350" y="13969"/>
                </a:lnTo>
                <a:lnTo>
                  <a:pt x="11429" y="11430"/>
                </a:lnTo>
                <a:lnTo>
                  <a:pt x="15239" y="11430"/>
                </a:lnTo>
                <a:lnTo>
                  <a:pt x="17779" y="10160"/>
                </a:lnTo>
                <a:lnTo>
                  <a:pt x="52387" y="10160"/>
                </a:lnTo>
                <a:lnTo>
                  <a:pt x="52070" y="8889"/>
                </a:lnTo>
                <a:lnTo>
                  <a:pt x="44450" y="3810"/>
                </a:lnTo>
                <a:lnTo>
                  <a:pt x="39370" y="126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8265159" y="4400550"/>
            <a:ext cx="104139" cy="72390"/>
          </a:xfrm>
          <a:custGeom>
            <a:avLst/>
            <a:gdLst/>
            <a:ahLst/>
            <a:cxnLst/>
            <a:rect l="l" t="t" r="r" b="b"/>
            <a:pathLst>
              <a:path w="104140" h="72389">
                <a:moveTo>
                  <a:pt x="8890" y="1269"/>
                </a:moveTo>
                <a:lnTo>
                  <a:pt x="0" y="1269"/>
                </a:lnTo>
                <a:lnTo>
                  <a:pt x="0" y="72389"/>
                </a:lnTo>
                <a:lnTo>
                  <a:pt x="11430" y="72389"/>
                </a:lnTo>
                <a:lnTo>
                  <a:pt x="11430" y="21589"/>
                </a:lnTo>
                <a:lnTo>
                  <a:pt x="13970" y="17780"/>
                </a:lnTo>
                <a:lnTo>
                  <a:pt x="16510" y="15239"/>
                </a:lnTo>
                <a:lnTo>
                  <a:pt x="22225" y="11430"/>
                </a:lnTo>
                <a:lnTo>
                  <a:pt x="11430" y="11430"/>
                </a:lnTo>
                <a:lnTo>
                  <a:pt x="8890" y="1269"/>
                </a:lnTo>
                <a:close/>
              </a:path>
              <a:path w="104140" h="72389">
                <a:moveTo>
                  <a:pt x="53340" y="8889"/>
                </a:moveTo>
                <a:lnTo>
                  <a:pt x="33020" y="8889"/>
                </a:lnTo>
                <a:lnTo>
                  <a:pt x="35560" y="10160"/>
                </a:lnTo>
                <a:lnTo>
                  <a:pt x="38100" y="10160"/>
                </a:lnTo>
                <a:lnTo>
                  <a:pt x="39370" y="11430"/>
                </a:lnTo>
                <a:lnTo>
                  <a:pt x="40640" y="11430"/>
                </a:lnTo>
                <a:lnTo>
                  <a:pt x="41910" y="13969"/>
                </a:lnTo>
                <a:lnTo>
                  <a:pt x="44450" y="16510"/>
                </a:lnTo>
                <a:lnTo>
                  <a:pt x="44450" y="19050"/>
                </a:lnTo>
                <a:lnTo>
                  <a:pt x="45720" y="21589"/>
                </a:lnTo>
                <a:lnTo>
                  <a:pt x="45720" y="72389"/>
                </a:lnTo>
                <a:lnTo>
                  <a:pt x="57150" y="72389"/>
                </a:lnTo>
                <a:lnTo>
                  <a:pt x="57150" y="21589"/>
                </a:lnTo>
                <a:lnTo>
                  <a:pt x="59690" y="17780"/>
                </a:lnTo>
                <a:lnTo>
                  <a:pt x="65405" y="13969"/>
                </a:lnTo>
                <a:lnTo>
                  <a:pt x="54610" y="13969"/>
                </a:lnTo>
                <a:lnTo>
                  <a:pt x="53340" y="8889"/>
                </a:lnTo>
                <a:close/>
              </a:path>
              <a:path w="104140" h="72389">
                <a:moveTo>
                  <a:pt x="100330" y="8889"/>
                </a:moveTo>
                <a:lnTo>
                  <a:pt x="80010" y="8889"/>
                </a:lnTo>
                <a:lnTo>
                  <a:pt x="81280" y="10160"/>
                </a:lnTo>
                <a:lnTo>
                  <a:pt x="83820" y="10160"/>
                </a:lnTo>
                <a:lnTo>
                  <a:pt x="85090" y="11430"/>
                </a:lnTo>
                <a:lnTo>
                  <a:pt x="86360" y="11430"/>
                </a:lnTo>
                <a:lnTo>
                  <a:pt x="88900" y="13969"/>
                </a:lnTo>
                <a:lnTo>
                  <a:pt x="88900" y="15239"/>
                </a:lnTo>
                <a:lnTo>
                  <a:pt x="90170" y="16510"/>
                </a:lnTo>
                <a:lnTo>
                  <a:pt x="91440" y="19050"/>
                </a:lnTo>
                <a:lnTo>
                  <a:pt x="91440" y="21589"/>
                </a:lnTo>
                <a:lnTo>
                  <a:pt x="92710" y="22860"/>
                </a:lnTo>
                <a:lnTo>
                  <a:pt x="92710" y="72389"/>
                </a:lnTo>
                <a:lnTo>
                  <a:pt x="104140" y="72389"/>
                </a:lnTo>
                <a:lnTo>
                  <a:pt x="104140" y="19050"/>
                </a:lnTo>
                <a:lnTo>
                  <a:pt x="101600" y="11430"/>
                </a:lnTo>
                <a:lnTo>
                  <a:pt x="100330" y="8889"/>
                </a:lnTo>
                <a:close/>
              </a:path>
              <a:path w="104140" h="72389">
                <a:moveTo>
                  <a:pt x="87630" y="0"/>
                </a:moveTo>
                <a:lnTo>
                  <a:pt x="74930" y="0"/>
                </a:lnTo>
                <a:lnTo>
                  <a:pt x="69850" y="1269"/>
                </a:lnTo>
                <a:lnTo>
                  <a:pt x="58420" y="8889"/>
                </a:lnTo>
                <a:lnTo>
                  <a:pt x="54610" y="13969"/>
                </a:lnTo>
                <a:lnTo>
                  <a:pt x="65405" y="13969"/>
                </a:lnTo>
                <a:lnTo>
                  <a:pt x="67310" y="12700"/>
                </a:lnTo>
                <a:lnTo>
                  <a:pt x="69850" y="10160"/>
                </a:lnTo>
                <a:lnTo>
                  <a:pt x="73660" y="8889"/>
                </a:lnTo>
                <a:lnTo>
                  <a:pt x="100330" y="8889"/>
                </a:lnTo>
                <a:lnTo>
                  <a:pt x="95250" y="3810"/>
                </a:lnTo>
                <a:lnTo>
                  <a:pt x="87630" y="0"/>
                </a:lnTo>
                <a:close/>
              </a:path>
              <a:path w="104140" h="72389">
                <a:moveTo>
                  <a:pt x="39370" y="0"/>
                </a:moveTo>
                <a:lnTo>
                  <a:pt x="26670" y="0"/>
                </a:lnTo>
                <a:lnTo>
                  <a:pt x="24130" y="1269"/>
                </a:lnTo>
                <a:lnTo>
                  <a:pt x="21590" y="1269"/>
                </a:lnTo>
                <a:lnTo>
                  <a:pt x="19050" y="3810"/>
                </a:lnTo>
                <a:lnTo>
                  <a:pt x="16510" y="5080"/>
                </a:lnTo>
                <a:lnTo>
                  <a:pt x="15240" y="6350"/>
                </a:lnTo>
                <a:lnTo>
                  <a:pt x="13970" y="8889"/>
                </a:lnTo>
                <a:lnTo>
                  <a:pt x="11430" y="11430"/>
                </a:lnTo>
                <a:lnTo>
                  <a:pt x="22225" y="11430"/>
                </a:lnTo>
                <a:lnTo>
                  <a:pt x="24130" y="10160"/>
                </a:lnTo>
                <a:lnTo>
                  <a:pt x="27940" y="8889"/>
                </a:lnTo>
                <a:lnTo>
                  <a:pt x="53340" y="8889"/>
                </a:lnTo>
                <a:lnTo>
                  <a:pt x="50800" y="6350"/>
                </a:lnTo>
                <a:lnTo>
                  <a:pt x="43180" y="1269"/>
                </a:lnTo>
                <a:lnTo>
                  <a:pt x="39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8397875" y="4401820"/>
            <a:ext cx="0" cy="71120"/>
          </a:xfrm>
          <a:custGeom>
            <a:avLst/>
            <a:gdLst/>
            <a:ahLst/>
            <a:cxnLst/>
            <a:rect l="l" t="t" r="r" b="b"/>
            <a:pathLst>
              <a:path w="0" h="71120">
                <a:moveTo>
                  <a:pt x="0" y="0"/>
                </a:moveTo>
                <a:lnTo>
                  <a:pt x="0" y="711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8390890" y="437895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5377179" y="5490209"/>
            <a:ext cx="110489" cy="134620"/>
          </a:xfrm>
          <a:custGeom>
            <a:avLst/>
            <a:gdLst/>
            <a:ahLst/>
            <a:cxnLst/>
            <a:rect l="l" t="t" r="r" b="b"/>
            <a:pathLst>
              <a:path w="110489" h="134620">
                <a:moveTo>
                  <a:pt x="59690" y="0"/>
                </a:moveTo>
                <a:lnTo>
                  <a:pt x="0" y="0"/>
                </a:lnTo>
                <a:lnTo>
                  <a:pt x="0" y="134619"/>
                </a:lnTo>
                <a:lnTo>
                  <a:pt x="31750" y="134619"/>
                </a:lnTo>
                <a:lnTo>
                  <a:pt x="31750" y="81279"/>
                </a:lnTo>
                <a:lnTo>
                  <a:pt x="87792" y="81279"/>
                </a:lnTo>
                <a:lnTo>
                  <a:pt x="85090" y="74929"/>
                </a:lnTo>
                <a:lnTo>
                  <a:pt x="95091" y="68500"/>
                </a:lnTo>
                <a:lnTo>
                  <a:pt x="102235" y="60642"/>
                </a:lnTo>
                <a:lnTo>
                  <a:pt x="103260" y="58419"/>
                </a:lnTo>
                <a:lnTo>
                  <a:pt x="31750" y="58419"/>
                </a:lnTo>
                <a:lnTo>
                  <a:pt x="31750" y="24129"/>
                </a:lnTo>
                <a:lnTo>
                  <a:pt x="106680" y="24129"/>
                </a:lnTo>
                <a:lnTo>
                  <a:pt x="101600" y="17779"/>
                </a:lnTo>
                <a:lnTo>
                  <a:pt x="97790" y="10159"/>
                </a:lnTo>
                <a:lnTo>
                  <a:pt x="67052" y="238"/>
                </a:lnTo>
                <a:lnTo>
                  <a:pt x="59690" y="0"/>
                </a:lnTo>
                <a:close/>
              </a:path>
              <a:path w="110489" h="134620">
                <a:moveTo>
                  <a:pt x="87792" y="81279"/>
                </a:moveTo>
                <a:lnTo>
                  <a:pt x="54610" y="81279"/>
                </a:lnTo>
                <a:lnTo>
                  <a:pt x="74930" y="134619"/>
                </a:lnTo>
                <a:lnTo>
                  <a:pt x="110490" y="134619"/>
                </a:lnTo>
                <a:lnTo>
                  <a:pt x="87792" y="81279"/>
                </a:lnTo>
                <a:close/>
              </a:path>
              <a:path w="110489" h="134620">
                <a:moveTo>
                  <a:pt x="106680" y="24129"/>
                </a:moveTo>
                <a:lnTo>
                  <a:pt x="64770" y="24129"/>
                </a:lnTo>
                <a:lnTo>
                  <a:pt x="69850" y="26669"/>
                </a:lnTo>
                <a:lnTo>
                  <a:pt x="72390" y="30479"/>
                </a:lnTo>
                <a:lnTo>
                  <a:pt x="74930" y="33019"/>
                </a:lnTo>
                <a:lnTo>
                  <a:pt x="76200" y="36829"/>
                </a:lnTo>
                <a:lnTo>
                  <a:pt x="76200" y="44450"/>
                </a:lnTo>
                <a:lnTo>
                  <a:pt x="74930" y="48259"/>
                </a:lnTo>
                <a:lnTo>
                  <a:pt x="67310" y="55879"/>
                </a:lnTo>
                <a:lnTo>
                  <a:pt x="64770" y="57150"/>
                </a:lnTo>
                <a:lnTo>
                  <a:pt x="62230" y="57150"/>
                </a:lnTo>
                <a:lnTo>
                  <a:pt x="57150" y="58419"/>
                </a:lnTo>
                <a:lnTo>
                  <a:pt x="103260" y="58419"/>
                </a:lnTo>
                <a:lnTo>
                  <a:pt x="106521" y="51355"/>
                </a:lnTo>
                <a:lnTo>
                  <a:pt x="107950" y="40639"/>
                </a:lnTo>
                <a:lnTo>
                  <a:pt x="107950" y="31750"/>
                </a:lnTo>
                <a:lnTo>
                  <a:pt x="10668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5502909" y="5523229"/>
            <a:ext cx="95250" cy="104139"/>
          </a:xfrm>
          <a:custGeom>
            <a:avLst/>
            <a:gdLst/>
            <a:ahLst/>
            <a:cxnLst/>
            <a:rect l="l" t="t" r="r" b="b"/>
            <a:pathLst>
              <a:path w="95250" h="104139">
                <a:moveTo>
                  <a:pt x="48260" y="0"/>
                </a:moveTo>
                <a:lnTo>
                  <a:pt x="8036" y="22086"/>
                </a:lnTo>
                <a:lnTo>
                  <a:pt x="0" y="53340"/>
                </a:lnTo>
                <a:lnTo>
                  <a:pt x="456" y="60721"/>
                </a:lnTo>
                <a:lnTo>
                  <a:pt x="29348" y="100389"/>
                </a:lnTo>
                <a:lnTo>
                  <a:pt x="49529" y="104140"/>
                </a:lnTo>
                <a:lnTo>
                  <a:pt x="65246" y="101798"/>
                </a:lnTo>
                <a:lnTo>
                  <a:pt x="78104" y="94932"/>
                </a:lnTo>
                <a:lnTo>
                  <a:pt x="88106" y="83780"/>
                </a:lnTo>
                <a:lnTo>
                  <a:pt x="88684" y="82550"/>
                </a:lnTo>
                <a:lnTo>
                  <a:pt x="44450" y="82550"/>
                </a:lnTo>
                <a:lnTo>
                  <a:pt x="40639" y="81280"/>
                </a:lnTo>
                <a:lnTo>
                  <a:pt x="33019" y="73660"/>
                </a:lnTo>
                <a:lnTo>
                  <a:pt x="30479" y="68580"/>
                </a:lnTo>
                <a:lnTo>
                  <a:pt x="30479" y="58420"/>
                </a:lnTo>
                <a:lnTo>
                  <a:pt x="31750" y="55880"/>
                </a:lnTo>
                <a:lnTo>
                  <a:pt x="95250" y="55880"/>
                </a:lnTo>
                <a:lnTo>
                  <a:pt x="94495" y="42346"/>
                </a:lnTo>
                <a:lnTo>
                  <a:pt x="93888" y="39370"/>
                </a:lnTo>
                <a:lnTo>
                  <a:pt x="30479" y="39370"/>
                </a:lnTo>
                <a:lnTo>
                  <a:pt x="32920" y="30301"/>
                </a:lnTo>
                <a:lnTo>
                  <a:pt x="36671" y="23971"/>
                </a:lnTo>
                <a:lnTo>
                  <a:pt x="42088" y="20260"/>
                </a:lnTo>
                <a:lnTo>
                  <a:pt x="49529" y="19050"/>
                </a:lnTo>
                <a:lnTo>
                  <a:pt x="86534" y="19050"/>
                </a:lnTo>
                <a:lnTo>
                  <a:pt x="81279" y="12700"/>
                </a:lnTo>
                <a:lnTo>
                  <a:pt x="74334" y="6786"/>
                </a:lnTo>
                <a:lnTo>
                  <a:pt x="66674" y="2540"/>
                </a:lnTo>
                <a:lnTo>
                  <a:pt x="58062" y="198"/>
                </a:lnTo>
                <a:lnTo>
                  <a:pt x="48260" y="0"/>
                </a:lnTo>
                <a:close/>
              </a:path>
              <a:path w="95250" h="104139">
                <a:moveTo>
                  <a:pt x="68579" y="67310"/>
                </a:moveTo>
                <a:lnTo>
                  <a:pt x="66039" y="77470"/>
                </a:lnTo>
                <a:lnTo>
                  <a:pt x="59689" y="82550"/>
                </a:lnTo>
                <a:lnTo>
                  <a:pt x="88684" y="82550"/>
                </a:lnTo>
                <a:lnTo>
                  <a:pt x="95250" y="68580"/>
                </a:lnTo>
                <a:lnTo>
                  <a:pt x="68579" y="67310"/>
                </a:lnTo>
                <a:close/>
              </a:path>
              <a:path w="95250" h="104139">
                <a:moveTo>
                  <a:pt x="86534" y="19050"/>
                </a:moveTo>
                <a:lnTo>
                  <a:pt x="49529" y="19050"/>
                </a:lnTo>
                <a:lnTo>
                  <a:pt x="56395" y="20260"/>
                </a:lnTo>
                <a:lnTo>
                  <a:pt x="61595" y="23971"/>
                </a:lnTo>
                <a:lnTo>
                  <a:pt x="64889" y="30301"/>
                </a:lnTo>
                <a:lnTo>
                  <a:pt x="66039" y="39370"/>
                </a:lnTo>
                <a:lnTo>
                  <a:pt x="93888" y="39370"/>
                </a:lnTo>
                <a:lnTo>
                  <a:pt x="92075" y="30480"/>
                </a:lnTo>
                <a:lnTo>
                  <a:pt x="87749" y="20518"/>
                </a:lnTo>
                <a:lnTo>
                  <a:pt x="86534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5605779" y="5492750"/>
            <a:ext cx="67310" cy="134620"/>
          </a:xfrm>
          <a:custGeom>
            <a:avLst/>
            <a:gdLst/>
            <a:ahLst/>
            <a:cxnLst/>
            <a:rect l="l" t="t" r="r" b="b"/>
            <a:pathLst>
              <a:path w="67310" h="134620">
                <a:moveTo>
                  <a:pt x="44450" y="54610"/>
                </a:moveTo>
                <a:lnTo>
                  <a:pt x="15240" y="54610"/>
                </a:lnTo>
                <a:lnTo>
                  <a:pt x="15310" y="102869"/>
                </a:lnTo>
                <a:lnTo>
                  <a:pt x="40719" y="134143"/>
                </a:lnTo>
                <a:lnTo>
                  <a:pt x="49530" y="134619"/>
                </a:lnTo>
                <a:lnTo>
                  <a:pt x="53340" y="134619"/>
                </a:lnTo>
                <a:lnTo>
                  <a:pt x="59690" y="133350"/>
                </a:lnTo>
                <a:lnTo>
                  <a:pt x="67310" y="132080"/>
                </a:lnTo>
                <a:lnTo>
                  <a:pt x="67310" y="110489"/>
                </a:lnTo>
                <a:lnTo>
                  <a:pt x="52070" y="110489"/>
                </a:lnTo>
                <a:lnTo>
                  <a:pt x="48260" y="109219"/>
                </a:lnTo>
                <a:lnTo>
                  <a:pt x="46990" y="107950"/>
                </a:lnTo>
                <a:lnTo>
                  <a:pt x="44450" y="102869"/>
                </a:lnTo>
                <a:lnTo>
                  <a:pt x="44450" y="54610"/>
                </a:lnTo>
                <a:close/>
              </a:path>
              <a:path w="67310" h="134620">
                <a:moveTo>
                  <a:pt x="66040" y="31750"/>
                </a:moveTo>
                <a:lnTo>
                  <a:pt x="0" y="31750"/>
                </a:lnTo>
                <a:lnTo>
                  <a:pt x="0" y="54610"/>
                </a:lnTo>
                <a:lnTo>
                  <a:pt x="66040" y="54610"/>
                </a:lnTo>
                <a:lnTo>
                  <a:pt x="66040" y="31750"/>
                </a:lnTo>
                <a:close/>
              </a:path>
              <a:path w="67310" h="134620">
                <a:moveTo>
                  <a:pt x="44450" y="0"/>
                </a:moveTo>
                <a:lnTo>
                  <a:pt x="19050" y="2539"/>
                </a:lnTo>
                <a:lnTo>
                  <a:pt x="16510" y="31750"/>
                </a:lnTo>
                <a:lnTo>
                  <a:pt x="44450" y="31750"/>
                </a:lnTo>
                <a:lnTo>
                  <a:pt x="44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5683250" y="5521959"/>
            <a:ext cx="95250" cy="104139"/>
          </a:xfrm>
          <a:custGeom>
            <a:avLst/>
            <a:gdLst/>
            <a:ahLst/>
            <a:cxnLst/>
            <a:rect l="l" t="t" r="r" b="b"/>
            <a:pathLst>
              <a:path w="95250" h="104139">
                <a:moveTo>
                  <a:pt x="46989" y="0"/>
                </a:moveTo>
                <a:lnTo>
                  <a:pt x="39627" y="476"/>
                </a:lnTo>
                <a:lnTo>
                  <a:pt x="32861" y="1905"/>
                </a:lnTo>
                <a:lnTo>
                  <a:pt x="26808" y="4286"/>
                </a:lnTo>
                <a:lnTo>
                  <a:pt x="21589" y="7619"/>
                </a:lnTo>
                <a:lnTo>
                  <a:pt x="13970" y="11429"/>
                </a:lnTo>
                <a:lnTo>
                  <a:pt x="0" y="52069"/>
                </a:lnTo>
                <a:lnTo>
                  <a:pt x="734" y="63023"/>
                </a:lnTo>
                <a:lnTo>
                  <a:pt x="19307" y="96639"/>
                </a:lnTo>
                <a:lnTo>
                  <a:pt x="46989" y="104139"/>
                </a:lnTo>
                <a:lnTo>
                  <a:pt x="57725" y="103207"/>
                </a:lnTo>
                <a:lnTo>
                  <a:pt x="67151" y="100488"/>
                </a:lnTo>
                <a:lnTo>
                  <a:pt x="75386" y="96103"/>
                </a:lnTo>
                <a:lnTo>
                  <a:pt x="82550" y="90169"/>
                </a:lnTo>
                <a:lnTo>
                  <a:pt x="86148" y="85089"/>
                </a:lnTo>
                <a:lnTo>
                  <a:pt x="41910" y="85089"/>
                </a:lnTo>
                <a:lnTo>
                  <a:pt x="38100" y="82550"/>
                </a:lnTo>
                <a:lnTo>
                  <a:pt x="35560" y="77469"/>
                </a:lnTo>
                <a:lnTo>
                  <a:pt x="33158" y="72965"/>
                </a:lnTo>
                <a:lnTo>
                  <a:pt x="31591" y="67151"/>
                </a:lnTo>
                <a:lnTo>
                  <a:pt x="30737" y="60146"/>
                </a:lnTo>
                <a:lnTo>
                  <a:pt x="30479" y="52069"/>
                </a:lnTo>
                <a:lnTo>
                  <a:pt x="30737" y="43259"/>
                </a:lnTo>
                <a:lnTo>
                  <a:pt x="41910" y="19050"/>
                </a:lnTo>
                <a:lnTo>
                  <a:pt x="85255" y="19050"/>
                </a:lnTo>
                <a:lnTo>
                  <a:pt x="82550" y="15239"/>
                </a:lnTo>
                <a:lnTo>
                  <a:pt x="75386" y="8572"/>
                </a:lnTo>
                <a:lnTo>
                  <a:pt x="67151" y="3809"/>
                </a:lnTo>
                <a:lnTo>
                  <a:pt x="57725" y="952"/>
                </a:lnTo>
                <a:lnTo>
                  <a:pt x="46989" y="0"/>
                </a:lnTo>
                <a:close/>
              </a:path>
              <a:path w="95250" h="104139">
                <a:moveTo>
                  <a:pt x="85255" y="19050"/>
                </a:moveTo>
                <a:lnTo>
                  <a:pt x="53339" y="19050"/>
                </a:lnTo>
                <a:lnTo>
                  <a:pt x="57150" y="21589"/>
                </a:lnTo>
                <a:lnTo>
                  <a:pt x="59689" y="26669"/>
                </a:lnTo>
                <a:lnTo>
                  <a:pt x="62091" y="31194"/>
                </a:lnTo>
                <a:lnTo>
                  <a:pt x="63658" y="37147"/>
                </a:lnTo>
                <a:lnTo>
                  <a:pt x="64512" y="44529"/>
                </a:lnTo>
                <a:lnTo>
                  <a:pt x="64770" y="53339"/>
                </a:lnTo>
                <a:lnTo>
                  <a:pt x="64333" y="61952"/>
                </a:lnTo>
                <a:lnTo>
                  <a:pt x="52070" y="85089"/>
                </a:lnTo>
                <a:lnTo>
                  <a:pt x="86148" y="85089"/>
                </a:lnTo>
                <a:lnTo>
                  <a:pt x="88284" y="82073"/>
                </a:lnTo>
                <a:lnTo>
                  <a:pt x="92247" y="72965"/>
                </a:lnTo>
                <a:lnTo>
                  <a:pt x="94515" y="63023"/>
                </a:lnTo>
                <a:lnTo>
                  <a:pt x="95250" y="52069"/>
                </a:lnTo>
                <a:lnTo>
                  <a:pt x="94515" y="41850"/>
                </a:lnTo>
                <a:lnTo>
                  <a:pt x="92233" y="32226"/>
                </a:lnTo>
                <a:lnTo>
                  <a:pt x="88284" y="23316"/>
                </a:lnTo>
                <a:lnTo>
                  <a:pt x="85255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5797550" y="5523229"/>
            <a:ext cx="85090" cy="102870"/>
          </a:xfrm>
          <a:custGeom>
            <a:avLst/>
            <a:gdLst/>
            <a:ahLst/>
            <a:cxnLst/>
            <a:rect l="l" t="t" r="r" b="b"/>
            <a:pathLst>
              <a:path w="85089" h="102870">
                <a:moveTo>
                  <a:pt x="27939" y="1270"/>
                </a:moveTo>
                <a:lnTo>
                  <a:pt x="0" y="1270"/>
                </a:lnTo>
                <a:lnTo>
                  <a:pt x="0" y="82550"/>
                </a:lnTo>
                <a:lnTo>
                  <a:pt x="2539" y="87630"/>
                </a:lnTo>
                <a:lnTo>
                  <a:pt x="3810" y="91440"/>
                </a:lnTo>
                <a:lnTo>
                  <a:pt x="7620" y="96520"/>
                </a:lnTo>
                <a:lnTo>
                  <a:pt x="15239" y="101600"/>
                </a:lnTo>
                <a:lnTo>
                  <a:pt x="21589" y="102870"/>
                </a:lnTo>
                <a:lnTo>
                  <a:pt x="27939" y="102870"/>
                </a:lnTo>
                <a:lnTo>
                  <a:pt x="38417" y="101679"/>
                </a:lnTo>
                <a:lnTo>
                  <a:pt x="46989" y="98107"/>
                </a:lnTo>
                <a:lnTo>
                  <a:pt x="53657" y="92154"/>
                </a:lnTo>
                <a:lnTo>
                  <a:pt x="58420" y="83820"/>
                </a:lnTo>
                <a:lnTo>
                  <a:pt x="85089" y="83820"/>
                </a:lnTo>
                <a:lnTo>
                  <a:pt x="85089" y="80010"/>
                </a:lnTo>
                <a:lnTo>
                  <a:pt x="31750" y="80010"/>
                </a:lnTo>
                <a:lnTo>
                  <a:pt x="27939" y="74930"/>
                </a:lnTo>
                <a:lnTo>
                  <a:pt x="27939" y="1270"/>
                </a:lnTo>
                <a:close/>
              </a:path>
              <a:path w="85089" h="102870">
                <a:moveTo>
                  <a:pt x="85089" y="83820"/>
                </a:moveTo>
                <a:lnTo>
                  <a:pt x="58420" y="83820"/>
                </a:lnTo>
                <a:lnTo>
                  <a:pt x="58420" y="101600"/>
                </a:lnTo>
                <a:lnTo>
                  <a:pt x="85089" y="100330"/>
                </a:lnTo>
                <a:lnTo>
                  <a:pt x="85089" y="83820"/>
                </a:lnTo>
                <a:close/>
              </a:path>
              <a:path w="85089" h="102870">
                <a:moveTo>
                  <a:pt x="85089" y="0"/>
                </a:moveTo>
                <a:lnTo>
                  <a:pt x="55879" y="0"/>
                </a:lnTo>
                <a:lnTo>
                  <a:pt x="55879" y="67310"/>
                </a:lnTo>
                <a:lnTo>
                  <a:pt x="52070" y="74930"/>
                </a:lnTo>
                <a:lnTo>
                  <a:pt x="49529" y="76200"/>
                </a:lnTo>
                <a:lnTo>
                  <a:pt x="46989" y="78740"/>
                </a:lnTo>
                <a:lnTo>
                  <a:pt x="43179" y="80010"/>
                </a:lnTo>
                <a:lnTo>
                  <a:pt x="85089" y="80010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5906770" y="5521959"/>
            <a:ext cx="54610" cy="101600"/>
          </a:xfrm>
          <a:custGeom>
            <a:avLst/>
            <a:gdLst/>
            <a:ahLst/>
            <a:cxnLst/>
            <a:rect l="l" t="t" r="r" b="b"/>
            <a:pathLst>
              <a:path w="54610" h="101600">
                <a:moveTo>
                  <a:pt x="27939" y="1269"/>
                </a:moveTo>
                <a:lnTo>
                  <a:pt x="0" y="1269"/>
                </a:lnTo>
                <a:lnTo>
                  <a:pt x="0" y="101600"/>
                </a:lnTo>
                <a:lnTo>
                  <a:pt x="29209" y="101600"/>
                </a:lnTo>
                <a:lnTo>
                  <a:pt x="29209" y="53339"/>
                </a:lnTo>
                <a:lnTo>
                  <a:pt x="30479" y="46989"/>
                </a:lnTo>
                <a:lnTo>
                  <a:pt x="31750" y="41909"/>
                </a:lnTo>
                <a:lnTo>
                  <a:pt x="34289" y="36829"/>
                </a:lnTo>
                <a:lnTo>
                  <a:pt x="36829" y="33019"/>
                </a:lnTo>
                <a:lnTo>
                  <a:pt x="40639" y="31750"/>
                </a:lnTo>
                <a:lnTo>
                  <a:pt x="43179" y="30479"/>
                </a:lnTo>
                <a:lnTo>
                  <a:pt x="48259" y="29209"/>
                </a:lnTo>
                <a:lnTo>
                  <a:pt x="54609" y="29209"/>
                </a:lnTo>
                <a:lnTo>
                  <a:pt x="54609" y="20319"/>
                </a:lnTo>
                <a:lnTo>
                  <a:pt x="27939" y="20319"/>
                </a:lnTo>
                <a:lnTo>
                  <a:pt x="27939" y="1269"/>
                </a:lnTo>
                <a:close/>
              </a:path>
              <a:path w="54610" h="101600">
                <a:moveTo>
                  <a:pt x="54609" y="0"/>
                </a:moveTo>
                <a:lnTo>
                  <a:pt x="49529" y="0"/>
                </a:lnTo>
                <a:lnTo>
                  <a:pt x="42406" y="1210"/>
                </a:lnTo>
                <a:lnTo>
                  <a:pt x="36353" y="4921"/>
                </a:lnTo>
                <a:lnTo>
                  <a:pt x="31492" y="11251"/>
                </a:lnTo>
                <a:lnTo>
                  <a:pt x="27939" y="20319"/>
                </a:lnTo>
                <a:lnTo>
                  <a:pt x="54609" y="20319"/>
                </a:lnTo>
                <a:lnTo>
                  <a:pt x="54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6023609" y="5520690"/>
            <a:ext cx="95250" cy="105410"/>
          </a:xfrm>
          <a:custGeom>
            <a:avLst/>
            <a:gdLst/>
            <a:ahLst/>
            <a:cxnLst/>
            <a:rect l="l" t="t" r="r" b="b"/>
            <a:pathLst>
              <a:path w="95250" h="105410">
                <a:moveTo>
                  <a:pt x="48260" y="0"/>
                </a:moveTo>
                <a:lnTo>
                  <a:pt x="12700" y="15240"/>
                </a:lnTo>
                <a:lnTo>
                  <a:pt x="0" y="53340"/>
                </a:lnTo>
                <a:lnTo>
                  <a:pt x="277" y="61456"/>
                </a:lnTo>
                <a:lnTo>
                  <a:pt x="1270" y="68738"/>
                </a:lnTo>
                <a:lnTo>
                  <a:pt x="3214" y="75307"/>
                </a:lnTo>
                <a:lnTo>
                  <a:pt x="6350" y="81280"/>
                </a:lnTo>
                <a:lnTo>
                  <a:pt x="10160" y="88900"/>
                </a:lnTo>
                <a:lnTo>
                  <a:pt x="16510" y="95250"/>
                </a:lnTo>
                <a:lnTo>
                  <a:pt x="24129" y="99060"/>
                </a:lnTo>
                <a:lnTo>
                  <a:pt x="30479" y="102870"/>
                </a:lnTo>
                <a:lnTo>
                  <a:pt x="39369" y="105410"/>
                </a:lnTo>
                <a:lnTo>
                  <a:pt x="48260" y="105410"/>
                </a:lnTo>
                <a:lnTo>
                  <a:pt x="64690" y="103247"/>
                </a:lnTo>
                <a:lnTo>
                  <a:pt x="77787" y="96678"/>
                </a:lnTo>
                <a:lnTo>
                  <a:pt x="87550" y="85586"/>
                </a:lnTo>
                <a:lnTo>
                  <a:pt x="88272" y="83820"/>
                </a:lnTo>
                <a:lnTo>
                  <a:pt x="44450" y="83820"/>
                </a:lnTo>
                <a:lnTo>
                  <a:pt x="40639" y="82550"/>
                </a:lnTo>
                <a:lnTo>
                  <a:pt x="33019" y="74930"/>
                </a:lnTo>
                <a:lnTo>
                  <a:pt x="30479" y="69850"/>
                </a:lnTo>
                <a:lnTo>
                  <a:pt x="30479" y="58420"/>
                </a:lnTo>
                <a:lnTo>
                  <a:pt x="95250" y="58420"/>
                </a:lnTo>
                <a:lnTo>
                  <a:pt x="94317" y="44152"/>
                </a:lnTo>
                <a:lnTo>
                  <a:pt x="93537" y="40640"/>
                </a:lnTo>
                <a:lnTo>
                  <a:pt x="30479" y="40640"/>
                </a:lnTo>
                <a:lnTo>
                  <a:pt x="32385" y="31571"/>
                </a:lnTo>
                <a:lnTo>
                  <a:pt x="36195" y="25241"/>
                </a:lnTo>
                <a:lnTo>
                  <a:pt x="41910" y="21530"/>
                </a:lnTo>
                <a:lnTo>
                  <a:pt x="49529" y="20320"/>
                </a:lnTo>
                <a:lnTo>
                  <a:pt x="86086" y="20320"/>
                </a:lnTo>
                <a:lnTo>
                  <a:pt x="81279" y="13970"/>
                </a:lnTo>
                <a:lnTo>
                  <a:pt x="74156" y="8036"/>
                </a:lnTo>
                <a:lnTo>
                  <a:pt x="66198" y="3651"/>
                </a:lnTo>
                <a:lnTo>
                  <a:pt x="57527" y="932"/>
                </a:lnTo>
                <a:lnTo>
                  <a:pt x="48260" y="0"/>
                </a:lnTo>
                <a:close/>
              </a:path>
              <a:path w="95250" h="105410">
                <a:moveTo>
                  <a:pt x="67310" y="68580"/>
                </a:moveTo>
                <a:lnTo>
                  <a:pt x="66039" y="78740"/>
                </a:lnTo>
                <a:lnTo>
                  <a:pt x="59689" y="83820"/>
                </a:lnTo>
                <a:lnTo>
                  <a:pt x="88272" y="83820"/>
                </a:lnTo>
                <a:lnTo>
                  <a:pt x="93979" y="69850"/>
                </a:lnTo>
                <a:lnTo>
                  <a:pt x="67310" y="68580"/>
                </a:lnTo>
                <a:close/>
              </a:path>
              <a:path w="95250" h="105410">
                <a:moveTo>
                  <a:pt x="86086" y="20320"/>
                </a:moveTo>
                <a:lnTo>
                  <a:pt x="49529" y="20320"/>
                </a:lnTo>
                <a:lnTo>
                  <a:pt x="56395" y="21530"/>
                </a:lnTo>
                <a:lnTo>
                  <a:pt x="61595" y="25241"/>
                </a:lnTo>
                <a:lnTo>
                  <a:pt x="64889" y="31571"/>
                </a:lnTo>
                <a:lnTo>
                  <a:pt x="66039" y="40640"/>
                </a:lnTo>
                <a:lnTo>
                  <a:pt x="93537" y="40640"/>
                </a:lnTo>
                <a:lnTo>
                  <a:pt x="91598" y="31908"/>
                </a:lnTo>
                <a:lnTo>
                  <a:pt x="87213" y="21808"/>
                </a:lnTo>
                <a:lnTo>
                  <a:pt x="86086" y="2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6137909" y="5520690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60" h="102870">
                <a:moveTo>
                  <a:pt x="26669" y="2540"/>
                </a:moveTo>
                <a:lnTo>
                  <a:pt x="0" y="2540"/>
                </a:lnTo>
                <a:lnTo>
                  <a:pt x="0" y="102870"/>
                </a:lnTo>
                <a:lnTo>
                  <a:pt x="29210" y="102870"/>
                </a:lnTo>
                <a:lnTo>
                  <a:pt x="29210" y="45720"/>
                </a:lnTo>
                <a:lnTo>
                  <a:pt x="30162" y="36254"/>
                </a:lnTo>
                <a:lnTo>
                  <a:pt x="33020" y="29051"/>
                </a:lnTo>
                <a:lnTo>
                  <a:pt x="37782" y="24467"/>
                </a:lnTo>
                <a:lnTo>
                  <a:pt x="44450" y="22860"/>
                </a:lnTo>
                <a:lnTo>
                  <a:pt x="84992" y="22860"/>
                </a:lnTo>
                <a:lnTo>
                  <a:pt x="84528" y="20320"/>
                </a:lnTo>
                <a:lnTo>
                  <a:pt x="26669" y="20320"/>
                </a:lnTo>
                <a:lnTo>
                  <a:pt x="26669" y="2540"/>
                </a:lnTo>
                <a:close/>
              </a:path>
              <a:path w="86360" h="102870">
                <a:moveTo>
                  <a:pt x="84992" y="22860"/>
                </a:moveTo>
                <a:lnTo>
                  <a:pt x="48260" y="22860"/>
                </a:lnTo>
                <a:lnTo>
                  <a:pt x="50800" y="24130"/>
                </a:lnTo>
                <a:lnTo>
                  <a:pt x="52069" y="26670"/>
                </a:lnTo>
                <a:lnTo>
                  <a:pt x="54610" y="27940"/>
                </a:lnTo>
                <a:lnTo>
                  <a:pt x="55879" y="29210"/>
                </a:lnTo>
                <a:lnTo>
                  <a:pt x="55879" y="31750"/>
                </a:lnTo>
                <a:lnTo>
                  <a:pt x="57150" y="34290"/>
                </a:lnTo>
                <a:lnTo>
                  <a:pt x="57150" y="102870"/>
                </a:lnTo>
                <a:lnTo>
                  <a:pt x="86360" y="102870"/>
                </a:lnTo>
                <a:lnTo>
                  <a:pt x="86272" y="36254"/>
                </a:lnTo>
                <a:lnTo>
                  <a:pt x="85863" y="27622"/>
                </a:lnTo>
                <a:lnTo>
                  <a:pt x="84992" y="22860"/>
                </a:lnTo>
                <a:close/>
              </a:path>
              <a:path w="86360" h="102870">
                <a:moveTo>
                  <a:pt x="64769" y="0"/>
                </a:moveTo>
                <a:lnTo>
                  <a:pt x="49529" y="0"/>
                </a:lnTo>
                <a:lnTo>
                  <a:pt x="45719" y="1270"/>
                </a:lnTo>
                <a:lnTo>
                  <a:pt x="35560" y="6350"/>
                </a:lnTo>
                <a:lnTo>
                  <a:pt x="31750" y="11430"/>
                </a:lnTo>
                <a:lnTo>
                  <a:pt x="26669" y="20320"/>
                </a:lnTo>
                <a:lnTo>
                  <a:pt x="84528" y="20320"/>
                </a:lnTo>
                <a:lnTo>
                  <a:pt x="64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6294120" y="5520690"/>
            <a:ext cx="93980" cy="104139"/>
          </a:xfrm>
          <a:custGeom>
            <a:avLst/>
            <a:gdLst/>
            <a:ahLst/>
            <a:cxnLst/>
            <a:rect l="l" t="t" r="r" b="b"/>
            <a:pathLst>
              <a:path w="93979" h="104139">
                <a:moveTo>
                  <a:pt x="50800" y="0"/>
                </a:moveTo>
                <a:lnTo>
                  <a:pt x="13969" y="15240"/>
                </a:lnTo>
                <a:lnTo>
                  <a:pt x="0" y="53340"/>
                </a:lnTo>
                <a:lnTo>
                  <a:pt x="932" y="64273"/>
                </a:lnTo>
                <a:lnTo>
                  <a:pt x="29210" y="100488"/>
                </a:lnTo>
                <a:lnTo>
                  <a:pt x="48259" y="104140"/>
                </a:lnTo>
                <a:lnTo>
                  <a:pt x="57507" y="103445"/>
                </a:lnTo>
                <a:lnTo>
                  <a:pt x="89852" y="80803"/>
                </a:lnTo>
                <a:lnTo>
                  <a:pt x="90125" y="80010"/>
                </a:lnTo>
                <a:lnTo>
                  <a:pt x="45719" y="80010"/>
                </a:lnTo>
                <a:lnTo>
                  <a:pt x="41909" y="78740"/>
                </a:lnTo>
                <a:lnTo>
                  <a:pt x="35559" y="72390"/>
                </a:lnTo>
                <a:lnTo>
                  <a:pt x="33019" y="63500"/>
                </a:lnTo>
                <a:lnTo>
                  <a:pt x="33019" y="50800"/>
                </a:lnTo>
                <a:lnTo>
                  <a:pt x="34190" y="38397"/>
                </a:lnTo>
                <a:lnTo>
                  <a:pt x="37623" y="29686"/>
                </a:lnTo>
                <a:lnTo>
                  <a:pt x="43199" y="24546"/>
                </a:lnTo>
                <a:lnTo>
                  <a:pt x="50800" y="22860"/>
                </a:lnTo>
                <a:lnTo>
                  <a:pt x="90193" y="22860"/>
                </a:lnTo>
                <a:lnTo>
                  <a:pt x="86479" y="16847"/>
                </a:lnTo>
                <a:lnTo>
                  <a:pt x="81279" y="11430"/>
                </a:lnTo>
                <a:lnTo>
                  <a:pt x="74374" y="6429"/>
                </a:lnTo>
                <a:lnTo>
                  <a:pt x="66992" y="2857"/>
                </a:lnTo>
                <a:lnTo>
                  <a:pt x="59134" y="714"/>
                </a:lnTo>
                <a:lnTo>
                  <a:pt x="50800" y="0"/>
                </a:lnTo>
                <a:close/>
              </a:path>
              <a:path w="93979" h="104139">
                <a:moveTo>
                  <a:pt x="67309" y="63500"/>
                </a:moveTo>
                <a:lnTo>
                  <a:pt x="64769" y="74930"/>
                </a:lnTo>
                <a:lnTo>
                  <a:pt x="59689" y="80010"/>
                </a:lnTo>
                <a:lnTo>
                  <a:pt x="90125" y="80010"/>
                </a:lnTo>
                <a:lnTo>
                  <a:pt x="92511" y="73084"/>
                </a:lnTo>
                <a:lnTo>
                  <a:pt x="93979" y="64770"/>
                </a:lnTo>
                <a:lnTo>
                  <a:pt x="67309" y="63500"/>
                </a:lnTo>
                <a:close/>
              </a:path>
              <a:path w="93979" h="104139">
                <a:moveTo>
                  <a:pt x="90193" y="22860"/>
                </a:moveTo>
                <a:lnTo>
                  <a:pt x="60959" y="22860"/>
                </a:lnTo>
                <a:lnTo>
                  <a:pt x="66039" y="27940"/>
                </a:lnTo>
                <a:lnTo>
                  <a:pt x="67309" y="40640"/>
                </a:lnTo>
                <a:lnTo>
                  <a:pt x="93979" y="38100"/>
                </a:lnTo>
                <a:lnTo>
                  <a:pt x="93067" y="30539"/>
                </a:lnTo>
                <a:lnTo>
                  <a:pt x="90487" y="23336"/>
                </a:lnTo>
                <a:lnTo>
                  <a:pt x="90193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6419215" y="5487670"/>
            <a:ext cx="0" cy="134620"/>
          </a:xfrm>
          <a:custGeom>
            <a:avLst/>
            <a:gdLst/>
            <a:ahLst/>
            <a:cxnLst/>
            <a:rect l="l" t="t" r="r" b="b"/>
            <a:pathLst>
              <a:path w="0"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292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6451600" y="5520690"/>
            <a:ext cx="93980" cy="104139"/>
          </a:xfrm>
          <a:custGeom>
            <a:avLst/>
            <a:gdLst/>
            <a:ahLst/>
            <a:cxnLst/>
            <a:rect l="l" t="t" r="r" b="b"/>
            <a:pathLst>
              <a:path w="93979" h="104139">
                <a:moveTo>
                  <a:pt x="90170" y="19050"/>
                </a:moveTo>
                <a:lnTo>
                  <a:pt x="57150" y="19050"/>
                </a:lnTo>
                <a:lnTo>
                  <a:pt x="62229" y="24130"/>
                </a:lnTo>
                <a:lnTo>
                  <a:pt x="62229" y="39370"/>
                </a:lnTo>
                <a:lnTo>
                  <a:pt x="21589" y="45720"/>
                </a:lnTo>
                <a:lnTo>
                  <a:pt x="0" y="69850"/>
                </a:lnTo>
                <a:lnTo>
                  <a:pt x="0" y="85090"/>
                </a:lnTo>
                <a:lnTo>
                  <a:pt x="3810" y="91440"/>
                </a:lnTo>
                <a:lnTo>
                  <a:pt x="8889" y="96520"/>
                </a:lnTo>
                <a:lnTo>
                  <a:pt x="15239" y="101600"/>
                </a:lnTo>
                <a:lnTo>
                  <a:pt x="22860" y="104140"/>
                </a:lnTo>
                <a:lnTo>
                  <a:pt x="38100" y="104140"/>
                </a:lnTo>
                <a:lnTo>
                  <a:pt x="63500" y="86360"/>
                </a:lnTo>
                <a:lnTo>
                  <a:pt x="92709" y="86360"/>
                </a:lnTo>
                <a:lnTo>
                  <a:pt x="92709" y="85090"/>
                </a:lnTo>
                <a:lnTo>
                  <a:pt x="36829" y="85090"/>
                </a:lnTo>
                <a:lnTo>
                  <a:pt x="34289" y="82550"/>
                </a:lnTo>
                <a:lnTo>
                  <a:pt x="33020" y="78740"/>
                </a:lnTo>
                <a:lnTo>
                  <a:pt x="31750" y="76200"/>
                </a:lnTo>
                <a:lnTo>
                  <a:pt x="31750" y="72390"/>
                </a:lnTo>
                <a:lnTo>
                  <a:pt x="33655" y="65484"/>
                </a:lnTo>
                <a:lnTo>
                  <a:pt x="39370" y="60007"/>
                </a:lnTo>
                <a:lnTo>
                  <a:pt x="48895" y="55959"/>
                </a:lnTo>
                <a:lnTo>
                  <a:pt x="62229" y="53340"/>
                </a:lnTo>
                <a:lnTo>
                  <a:pt x="92709" y="53340"/>
                </a:lnTo>
                <a:lnTo>
                  <a:pt x="92709" y="29210"/>
                </a:lnTo>
                <a:lnTo>
                  <a:pt x="91440" y="22860"/>
                </a:lnTo>
                <a:lnTo>
                  <a:pt x="90170" y="19050"/>
                </a:lnTo>
                <a:close/>
              </a:path>
              <a:path w="93979" h="104139">
                <a:moveTo>
                  <a:pt x="92709" y="86360"/>
                </a:moveTo>
                <a:lnTo>
                  <a:pt x="63500" y="86360"/>
                </a:lnTo>
                <a:lnTo>
                  <a:pt x="63500" y="92710"/>
                </a:lnTo>
                <a:lnTo>
                  <a:pt x="64770" y="97790"/>
                </a:lnTo>
                <a:lnTo>
                  <a:pt x="64770" y="101600"/>
                </a:lnTo>
                <a:lnTo>
                  <a:pt x="93979" y="101600"/>
                </a:lnTo>
                <a:lnTo>
                  <a:pt x="92709" y="97790"/>
                </a:lnTo>
                <a:lnTo>
                  <a:pt x="92709" y="86360"/>
                </a:lnTo>
                <a:close/>
              </a:path>
              <a:path w="93979" h="104139">
                <a:moveTo>
                  <a:pt x="92709" y="53340"/>
                </a:moveTo>
                <a:lnTo>
                  <a:pt x="62229" y="53340"/>
                </a:lnTo>
                <a:lnTo>
                  <a:pt x="62229" y="69850"/>
                </a:lnTo>
                <a:lnTo>
                  <a:pt x="60959" y="74930"/>
                </a:lnTo>
                <a:lnTo>
                  <a:pt x="57150" y="78740"/>
                </a:lnTo>
                <a:lnTo>
                  <a:pt x="53340" y="83820"/>
                </a:lnTo>
                <a:lnTo>
                  <a:pt x="49529" y="85090"/>
                </a:lnTo>
                <a:lnTo>
                  <a:pt x="92709" y="85090"/>
                </a:lnTo>
                <a:lnTo>
                  <a:pt x="92709" y="53340"/>
                </a:lnTo>
                <a:close/>
              </a:path>
              <a:path w="93979" h="104139">
                <a:moveTo>
                  <a:pt x="63500" y="0"/>
                </a:moveTo>
                <a:lnTo>
                  <a:pt x="49529" y="0"/>
                </a:lnTo>
                <a:lnTo>
                  <a:pt x="41195" y="476"/>
                </a:lnTo>
                <a:lnTo>
                  <a:pt x="5476" y="23693"/>
                </a:lnTo>
                <a:lnTo>
                  <a:pt x="3810" y="31750"/>
                </a:lnTo>
                <a:lnTo>
                  <a:pt x="30479" y="34290"/>
                </a:lnTo>
                <a:lnTo>
                  <a:pt x="31750" y="24130"/>
                </a:lnTo>
                <a:lnTo>
                  <a:pt x="36829" y="19050"/>
                </a:lnTo>
                <a:lnTo>
                  <a:pt x="90170" y="19050"/>
                </a:lnTo>
                <a:lnTo>
                  <a:pt x="88900" y="15240"/>
                </a:lnTo>
                <a:lnTo>
                  <a:pt x="86359" y="12700"/>
                </a:lnTo>
                <a:lnTo>
                  <a:pt x="83820" y="8890"/>
                </a:lnTo>
                <a:lnTo>
                  <a:pt x="80009" y="6350"/>
                </a:lnTo>
                <a:lnTo>
                  <a:pt x="74929" y="3810"/>
                </a:lnTo>
                <a:lnTo>
                  <a:pt x="68579" y="2540"/>
                </a:lnTo>
                <a:lnTo>
                  <a:pt x="63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6557009" y="5520690"/>
            <a:ext cx="90170" cy="104139"/>
          </a:xfrm>
          <a:custGeom>
            <a:avLst/>
            <a:gdLst/>
            <a:ahLst/>
            <a:cxnLst/>
            <a:rect l="l" t="t" r="r" b="b"/>
            <a:pathLst>
              <a:path w="90170" h="104139">
                <a:moveTo>
                  <a:pt x="24130" y="69850"/>
                </a:moveTo>
                <a:lnTo>
                  <a:pt x="0" y="74930"/>
                </a:lnTo>
                <a:lnTo>
                  <a:pt x="5715" y="87530"/>
                </a:lnTo>
                <a:lnTo>
                  <a:pt x="15240" y="96678"/>
                </a:lnTo>
                <a:lnTo>
                  <a:pt x="28575" y="102254"/>
                </a:lnTo>
                <a:lnTo>
                  <a:pt x="45720" y="104140"/>
                </a:lnTo>
                <a:lnTo>
                  <a:pt x="55701" y="103445"/>
                </a:lnTo>
                <a:lnTo>
                  <a:pt x="86656" y="83820"/>
                </a:lnTo>
                <a:lnTo>
                  <a:pt x="46990" y="83820"/>
                </a:lnTo>
                <a:lnTo>
                  <a:pt x="38417" y="83065"/>
                </a:lnTo>
                <a:lnTo>
                  <a:pt x="31750" y="80645"/>
                </a:lnTo>
                <a:lnTo>
                  <a:pt x="26987" y="76319"/>
                </a:lnTo>
                <a:lnTo>
                  <a:pt x="24130" y="69850"/>
                </a:lnTo>
                <a:close/>
              </a:path>
              <a:path w="90170" h="104139">
                <a:moveTo>
                  <a:pt x="45720" y="0"/>
                </a:moveTo>
                <a:lnTo>
                  <a:pt x="10239" y="13910"/>
                </a:lnTo>
                <a:lnTo>
                  <a:pt x="3810" y="41910"/>
                </a:lnTo>
                <a:lnTo>
                  <a:pt x="6350" y="49530"/>
                </a:lnTo>
                <a:lnTo>
                  <a:pt x="53340" y="66040"/>
                </a:lnTo>
                <a:lnTo>
                  <a:pt x="60960" y="67310"/>
                </a:lnTo>
                <a:lnTo>
                  <a:pt x="63500" y="69850"/>
                </a:lnTo>
                <a:lnTo>
                  <a:pt x="63500" y="77470"/>
                </a:lnTo>
                <a:lnTo>
                  <a:pt x="62230" y="80010"/>
                </a:lnTo>
                <a:lnTo>
                  <a:pt x="59690" y="81280"/>
                </a:lnTo>
                <a:lnTo>
                  <a:pt x="52070" y="83820"/>
                </a:lnTo>
                <a:lnTo>
                  <a:pt x="86656" y="83820"/>
                </a:lnTo>
                <a:lnTo>
                  <a:pt x="87312" y="82708"/>
                </a:lnTo>
                <a:lnTo>
                  <a:pt x="89455" y="75942"/>
                </a:lnTo>
                <a:lnTo>
                  <a:pt x="90046" y="69850"/>
                </a:lnTo>
                <a:lnTo>
                  <a:pt x="90170" y="62230"/>
                </a:lnTo>
                <a:lnTo>
                  <a:pt x="87630" y="55880"/>
                </a:lnTo>
                <a:lnTo>
                  <a:pt x="85090" y="50800"/>
                </a:lnTo>
                <a:lnTo>
                  <a:pt x="82550" y="46990"/>
                </a:lnTo>
                <a:lnTo>
                  <a:pt x="77470" y="43180"/>
                </a:lnTo>
                <a:lnTo>
                  <a:pt x="72390" y="41910"/>
                </a:lnTo>
                <a:lnTo>
                  <a:pt x="67349" y="40223"/>
                </a:lnTo>
                <a:lnTo>
                  <a:pt x="61595" y="38893"/>
                </a:lnTo>
                <a:lnTo>
                  <a:pt x="54887" y="37802"/>
                </a:lnTo>
                <a:lnTo>
                  <a:pt x="46990" y="36830"/>
                </a:lnTo>
                <a:lnTo>
                  <a:pt x="39370" y="35560"/>
                </a:lnTo>
                <a:lnTo>
                  <a:pt x="34290" y="34290"/>
                </a:lnTo>
                <a:lnTo>
                  <a:pt x="33020" y="33020"/>
                </a:lnTo>
                <a:lnTo>
                  <a:pt x="30480" y="31750"/>
                </a:lnTo>
                <a:lnTo>
                  <a:pt x="30480" y="21590"/>
                </a:lnTo>
                <a:lnTo>
                  <a:pt x="35560" y="17780"/>
                </a:lnTo>
                <a:lnTo>
                  <a:pt x="82912" y="17780"/>
                </a:lnTo>
                <a:lnTo>
                  <a:pt x="82550" y="16510"/>
                </a:lnTo>
                <a:lnTo>
                  <a:pt x="53082" y="257"/>
                </a:lnTo>
                <a:lnTo>
                  <a:pt x="45720" y="0"/>
                </a:lnTo>
                <a:close/>
              </a:path>
              <a:path w="90170" h="104139">
                <a:moveTo>
                  <a:pt x="82912" y="17780"/>
                </a:moveTo>
                <a:lnTo>
                  <a:pt x="54610" y="17780"/>
                </a:lnTo>
                <a:lnTo>
                  <a:pt x="60960" y="22860"/>
                </a:lnTo>
                <a:lnTo>
                  <a:pt x="63500" y="31750"/>
                </a:lnTo>
                <a:lnTo>
                  <a:pt x="85090" y="25400"/>
                </a:lnTo>
                <a:lnTo>
                  <a:pt x="82912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6652259" y="5519420"/>
            <a:ext cx="91440" cy="105410"/>
          </a:xfrm>
          <a:custGeom>
            <a:avLst/>
            <a:gdLst/>
            <a:ahLst/>
            <a:cxnLst/>
            <a:rect l="l" t="t" r="r" b="b"/>
            <a:pathLst>
              <a:path w="91440" h="105410">
                <a:moveTo>
                  <a:pt x="25400" y="71119"/>
                </a:moveTo>
                <a:lnTo>
                  <a:pt x="0" y="74929"/>
                </a:lnTo>
                <a:lnTo>
                  <a:pt x="5715" y="88264"/>
                </a:lnTo>
                <a:lnTo>
                  <a:pt x="15240" y="97789"/>
                </a:lnTo>
                <a:lnTo>
                  <a:pt x="28575" y="103504"/>
                </a:lnTo>
                <a:lnTo>
                  <a:pt x="45720" y="105409"/>
                </a:lnTo>
                <a:lnTo>
                  <a:pt x="55701" y="104715"/>
                </a:lnTo>
                <a:lnTo>
                  <a:pt x="87211" y="85089"/>
                </a:lnTo>
                <a:lnTo>
                  <a:pt x="48260" y="85089"/>
                </a:lnTo>
                <a:lnTo>
                  <a:pt x="39151" y="84335"/>
                </a:lnTo>
                <a:lnTo>
                  <a:pt x="32543" y="81914"/>
                </a:lnTo>
                <a:lnTo>
                  <a:pt x="28078" y="77589"/>
                </a:lnTo>
                <a:lnTo>
                  <a:pt x="25400" y="71119"/>
                </a:lnTo>
                <a:close/>
              </a:path>
              <a:path w="91440" h="105410">
                <a:moveTo>
                  <a:pt x="46990" y="0"/>
                </a:moveTo>
                <a:lnTo>
                  <a:pt x="7620" y="16509"/>
                </a:lnTo>
                <a:lnTo>
                  <a:pt x="5080" y="24129"/>
                </a:lnTo>
                <a:lnTo>
                  <a:pt x="5080" y="43179"/>
                </a:lnTo>
                <a:lnTo>
                  <a:pt x="40044" y="65166"/>
                </a:lnTo>
                <a:lnTo>
                  <a:pt x="53340" y="67309"/>
                </a:lnTo>
                <a:lnTo>
                  <a:pt x="60960" y="67309"/>
                </a:lnTo>
                <a:lnTo>
                  <a:pt x="64770" y="71119"/>
                </a:lnTo>
                <a:lnTo>
                  <a:pt x="64770" y="78739"/>
                </a:lnTo>
                <a:lnTo>
                  <a:pt x="63500" y="81279"/>
                </a:lnTo>
                <a:lnTo>
                  <a:pt x="59690" y="82549"/>
                </a:lnTo>
                <a:lnTo>
                  <a:pt x="57150" y="83819"/>
                </a:lnTo>
                <a:lnTo>
                  <a:pt x="52070" y="85089"/>
                </a:lnTo>
                <a:lnTo>
                  <a:pt x="87211" y="85089"/>
                </a:lnTo>
                <a:lnTo>
                  <a:pt x="87947" y="83978"/>
                </a:lnTo>
                <a:lnTo>
                  <a:pt x="90527" y="77212"/>
                </a:lnTo>
                <a:lnTo>
                  <a:pt x="91440" y="69849"/>
                </a:lnTo>
                <a:lnTo>
                  <a:pt x="91440" y="63499"/>
                </a:lnTo>
                <a:lnTo>
                  <a:pt x="88900" y="57149"/>
                </a:lnTo>
                <a:lnTo>
                  <a:pt x="86360" y="52069"/>
                </a:lnTo>
                <a:lnTo>
                  <a:pt x="78740" y="44449"/>
                </a:lnTo>
                <a:lnTo>
                  <a:pt x="72390" y="43179"/>
                </a:lnTo>
                <a:lnTo>
                  <a:pt x="67310" y="40639"/>
                </a:lnTo>
                <a:lnTo>
                  <a:pt x="59690" y="39369"/>
                </a:lnTo>
                <a:lnTo>
                  <a:pt x="48260" y="36829"/>
                </a:lnTo>
                <a:lnTo>
                  <a:pt x="40640" y="36829"/>
                </a:lnTo>
                <a:lnTo>
                  <a:pt x="35560" y="35559"/>
                </a:lnTo>
                <a:lnTo>
                  <a:pt x="33020" y="33019"/>
                </a:lnTo>
                <a:lnTo>
                  <a:pt x="31750" y="33019"/>
                </a:lnTo>
                <a:lnTo>
                  <a:pt x="30480" y="30479"/>
                </a:lnTo>
                <a:lnTo>
                  <a:pt x="30480" y="21589"/>
                </a:lnTo>
                <a:lnTo>
                  <a:pt x="35560" y="19049"/>
                </a:lnTo>
                <a:lnTo>
                  <a:pt x="84182" y="19049"/>
                </a:lnTo>
                <a:lnTo>
                  <a:pt x="83820" y="17779"/>
                </a:lnTo>
                <a:lnTo>
                  <a:pt x="54352" y="456"/>
                </a:lnTo>
                <a:lnTo>
                  <a:pt x="46990" y="0"/>
                </a:lnTo>
                <a:close/>
              </a:path>
              <a:path w="91440" h="105410">
                <a:moveTo>
                  <a:pt x="84182" y="19049"/>
                </a:moveTo>
                <a:lnTo>
                  <a:pt x="55880" y="19049"/>
                </a:lnTo>
                <a:lnTo>
                  <a:pt x="62230" y="24129"/>
                </a:lnTo>
                <a:lnTo>
                  <a:pt x="64770" y="33019"/>
                </a:lnTo>
                <a:lnTo>
                  <a:pt x="86360" y="26669"/>
                </a:lnTo>
                <a:lnTo>
                  <a:pt x="84182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6753859" y="5519420"/>
            <a:ext cx="96520" cy="104139"/>
          </a:xfrm>
          <a:custGeom>
            <a:avLst/>
            <a:gdLst/>
            <a:ahLst/>
            <a:cxnLst/>
            <a:rect l="l" t="t" r="r" b="b"/>
            <a:pathLst>
              <a:path w="96520" h="104139">
                <a:moveTo>
                  <a:pt x="49530" y="0"/>
                </a:moveTo>
                <a:lnTo>
                  <a:pt x="13970" y="15239"/>
                </a:lnTo>
                <a:lnTo>
                  <a:pt x="0" y="53339"/>
                </a:lnTo>
                <a:lnTo>
                  <a:pt x="476" y="61456"/>
                </a:lnTo>
                <a:lnTo>
                  <a:pt x="1904" y="68738"/>
                </a:lnTo>
                <a:lnTo>
                  <a:pt x="4286" y="75307"/>
                </a:lnTo>
                <a:lnTo>
                  <a:pt x="7620" y="81279"/>
                </a:lnTo>
                <a:lnTo>
                  <a:pt x="11430" y="88899"/>
                </a:lnTo>
                <a:lnTo>
                  <a:pt x="49530" y="104139"/>
                </a:lnTo>
                <a:lnTo>
                  <a:pt x="65246" y="101996"/>
                </a:lnTo>
                <a:lnTo>
                  <a:pt x="78104" y="95567"/>
                </a:lnTo>
                <a:lnTo>
                  <a:pt x="88106" y="84851"/>
                </a:lnTo>
                <a:lnTo>
                  <a:pt x="88597" y="83819"/>
                </a:lnTo>
                <a:lnTo>
                  <a:pt x="45720" y="83819"/>
                </a:lnTo>
                <a:lnTo>
                  <a:pt x="40640" y="81279"/>
                </a:lnTo>
                <a:lnTo>
                  <a:pt x="36830" y="78739"/>
                </a:lnTo>
                <a:lnTo>
                  <a:pt x="33020" y="74929"/>
                </a:lnTo>
                <a:lnTo>
                  <a:pt x="31750" y="69849"/>
                </a:lnTo>
                <a:lnTo>
                  <a:pt x="31750" y="57149"/>
                </a:lnTo>
                <a:lnTo>
                  <a:pt x="96520" y="57149"/>
                </a:lnTo>
                <a:lnTo>
                  <a:pt x="95587" y="43616"/>
                </a:lnTo>
                <a:lnTo>
                  <a:pt x="94905" y="40639"/>
                </a:lnTo>
                <a:lnTo>
                  <a:pt x="31750" y="40639"/>
                </a:lnTo>
                <a:lnTo>
                  <a:pt x="33635" y="31372"/>
                </a:lnTo>
                <a:lnTo>
                  <a:pt x="37306" y="24606"/>
                </a:lnTo>
                <a:lnTo>
                  <a:pt x="42644" y="20458"/>
                </a:lnTo>
                <a:lnTo>
                  <a:pt x="49530" y="19049"/>
                </a:lnTo>
                <a:lnTo>
                  <a:pt x="86405" y="19049"/>
                </a:lnTo>
                <a:lnTo>
                  <a:pt x="82550" y="13969"/>
                </a:lnTo>
                <a:lnTo>
                  <a:pt x="75426" y="8036"/>
                </a:lnTo>
                <a:lnTo>
                  <a:pt x="67468" y="3651"/>
                </a:lnTo>
                <a:lnTo>
                  <a:pt x="58797" y="932"/>
                </a:lnTo>
                <a:lnTo>
                  <a:pt x="49530" y="0"/>
                </a:lnTo>
                <a:close/>
              </a:path>
              <a:path w="96520" h="104139">
                <a:moveTo>
                  <a:pt x="68580" y="67309"/>
                </a:moveTo>
                <a:lnTo>
                  <a:pt x="67310" y="78739"/>
                </a:lnTo>
                <a:lnTo>
                  <a:pt x="60960" y="83819"/>
                </a:lnTo>
                <a:lnTo>
                  <a:pt x="88597" y="83819"/>
                </a:lnTo>
                <a:lnTo>
                  <a:pt x="95250" y="69849"/>
                </a:lnTo>
                <a:lnTo>
                  <a:pt x="68580" y="67309"/>
                </a:lnTo>
                <a:close/>
              </a:path>
              <a:path w="96520" h="104139">
                <a:moveTo>
                  <a:pt x="86405" y="19049"/>
                </a:moveTo>
                <a:lnTo>
                  <a:pt x="49530" y="19049"/>
                </a:lnTo>
                <a:lnTo>
                  <a:pt x="56951" y="20458"/>
                </a:lnTo>
                <a:lnTo>
                  <a:pt x="62230" y="24606"/>
                </a:lnTo>
                <a:lnTo>
                  <a:pt x="65603" y="31372"/>
                </a:lnTo>
                <a:lnTo>
                  <a:pt x="67310" y="40639"/>
                </a:lnTo>
                <a:lnTo>
                  <a:pt x="94905" y="40639"/>
                </a:lnTo>
                <a:lnTo>
                  <a:pt x="92868" y="31749"/>
                </a:lnTo>
                <a:lnTo>
                  <a:pt x="88483" y="21788"/>
                </a:lnTo>
                <a:lnTo>
                  <a:pt x="86405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6866890" y="553656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 h="0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6866890" y="560641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 h="0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5375909" y="5707379"/>
            <a:ext cx="975360" cy="114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5374640" y="5701665"/>
            <a:ext cx="4432300" cy="509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7062469" y="5742940"/>
            <a:ext cx="0" cy="71120"/>
          </a:xfrm>
          <a:custGeom>
            <a:avLst/>
            <a:gdLst/>
            <a:ahLst/>
            <a:cxnLst/>
            <a:rect l="l" t="t" r="r" b="b"/>
            <a:pathLst>
              <a:path w="0"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7056119" y="572007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7118350" y="5741670"/>
            <a:ext cx="53340" cy="73660"/>
          </a:xfrm>
          <a:custGeom>
            <a:avLst/>
            <a:gdLst/>
            <a:ahLst/>
            <a:cxnLst/>
            <a:rect l="l" t="t" r="r" b="b"/>
            <a:pathLst>
              <a:path w="53340" h="73660">
                <a:moveTo>
                  <a:pt x="40640" y="0"/>
                </a:moveTo>
                <a:lnTo>
                  <a:pt x="25400" y="0"/>
                </a:lnTo>
                <a:lnTo>
                  <a:pt x="10159" y="7619"/>
                </a:lnTo>
                <a:lnTo>
                  <a:pt x="8890" y="10159"/>
                </a:lnTo>
                <a:lnTo>
                  <a:pt x="6350" y="12699"/>
                </a:lnTo>
                <a:lnTo>
                  <a:pt x="5079" y="15239"/>
                </a:lnTo>
                <a:lnTo>
                  <a:pt x="2540" y="17779"/>
                </a:lnTo>
                <a:lnTo>
                  <a:pt x="1270" y="21589"/>
                </a:lnTo>
                <a:lnTo>
                  <a:pt x="1270" y="25399"/>
                </a:lnTo>
                <a:lnTo>
                  <a:pt x="0" y="29209"/>
                </a:lnTo>
                <a:lnTo>
                  <a:pt x="0" y="49529"/>
                </a:lnTo>
                <a:lnTo>
                  <a:pt x="2540" y="53339"/>
                </a:lnTo>
                <a:lnTo>
                  <a:pt x="3809" y="58419"/>
                </a:lnTo>
                <a:lnTo>
                  <a:pt x="6350" y="62229"/>
                </a:lnTo>
                <a:lnTo>
                  <a:pt x="10159" y="64769"/>
                </a:lnTo>
                <a:lnTo>
                  <a:pt x="12700" y="68579"/>
                </a:lnTo>
                <a:lnTo>
                  <a:pt x="16509" y="71119"/>
                </a:lnTo>
                <a:lnTo>
                  <a:pt x="20320" y="72389"/>
                </a:lnTo>
                <a:lnTo>
                  <a:pt x="25400" y="73659"/>
                </a:lnTo>
                <a:lnTo>
                  <a:pt x="43179" y="73659"/>
                </a:lnTo>
                <a:lnTo>
                  <a:pt x="44450" y="72389"/>
                </a:lnTo>
                <a:lnTo>
                  <a:pt x="48259" y="72389"/>
                </a:lnTo>
                <a:lnTo>
                  <a:pt x="49529" y="71119"/>
                </a:lnTo>
                <a:lnTo>
                  <a:pt x="52070" y="71119"/>
                </a:lnTo>
                <a:lnTo>
                  <a:pt x="53340" y="69849"/>
                </a:lnTo>
                <a:lnTo>
                  <a:pt x="53340" y="63499"/>
                </a:lnTo>
                <a:lnTo>
                  <a:pt x="27940" y="63499"/>
                </a:lnTo>
                <a:lnTo>
                  <a:pt x="25400" y="62229"/>
                </a:lnTo>
                <a:lnTo>
                  <a:pt x="21590" y="60959"/>
                </a:lnTo>
                <a:lnTo>
                  <a:pt x="19050" y="58419"/>
                </a:lnTo>
                <a:lnTo>
                  <a:pt x="17779" y="55879"/>
                </a:lnTo>
                <a:lnTo>
                  <a:pt x="13970" y="52069"/>
                </a:lnTo>
                <a:lnTo>
                  <a:pt x="11429" y="44449"/>
                </a:lnTo>
                <a:lnTo>
                  <a:pt x="11429" y="31749"/>
                </a:lnTo>
                <a:lnTo>
                  <a:pt x="15240" y="20319"/>
                </a:lnTo>
                <a:lnTo>
                  <a:pt x="16509" y="17779"/>
                </a:lnTo>
                <a:lnTo>
                  <a:pt x="19050" y="15239"/>
                </a:lnTo>
                <a:lnTo>
                  <a:pt x="29209" y="10159"/>
                </a:lnTo>
                <a:lnTo>
                  <a:pt x="52070" y="10159"/>
                </a:lnTo>
                <a:lnTo>
                  <a:pt x="52070" y="3809"/>
                </a:lnTo>
                <a:lnTo>
                  <a:pt x="46990" y="1269"/>
                </a:lnTo>
                <a:lnTo>
                  <a:pt x="44450" y="1269"/>
                </a:lnTo>
                <a:lnTo>
                  <a:pt x="40640" y="0"/>
                </a:lnTo>
                <a:close/>
              </a:path>
              <a:path w="53340" h="73660">
                <a:moveTo>
                  <a:pt x="53340" y="60959"/>
                </a:moveTo>
                <a:lnTo>
                  <a:pt x="49529" y="60959"/>
                </a:lnTo>
                <a:lnTo>
                  <a:pt x="44450" y="63499"/>
                </a:lnTo>
                <a:lnTo>
                  <a:pt x="53340" y="63499"/>
                </a:lnTo>
                <a:lnTo>
                  <a:pt x="53340" y="60959"/>
                </a:lnTo>
                <a:close/>
              </a:path>
              <a:path w="53340" h="73660">
                <a:moveTo>
                  <a:pt x="52070" y="10159"/>
                </a:moveTo>
                <a:lnTo>
                  <a:pt x="43179" y="10159"/>
                </a:lnTo>
                <a:lnTo>
                  <a:pt x="48259" y="12699"/>
                </a:lnTo>
                <a:lnTo>
                  <a:pt x="52070" y="12699"/>
                </a:lnTo>
                <a:lnTo>
                  <a:pt x="52070" y="10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7184390" y="5741670"/>
            <a:ext cx="60960" cy="73660"/>
          </a:xfrm>
          <a:custGeom>
            <a:avLst/>
            <a:gdLst/>
            <a:ahLst/>
            <a:cxnLst/>
            <a:rect l="l" t="t" r="r" b="b"/>
            <a:pathLst>
              <a:path w="60959" h="73660">
                <a:moveTo>
                  <a:pt x="39369" y="0"/>
                </a:moveTo>
                <a:lnTo>
                  <a:pt x="24129" y="0"/>
                </a:lnTo>
                <a:lnTo>
                  <a:pt x="20319" y="1269"/>
                </a:lnTo>
                <a:lnTo>
                  <a:pt x="12700" y="6349"/>
                </a:lnTo>
                <a:lnTo>
                  <a:pt x="6350" y="12699"/>
                </a:lnTo>
                <a:lnTo>
                  <a:pt x="5079" y="16509"/>
                </a:lnTo>
                <a:lnTo>
                  <a:pt x="2539" y="20319"/>
                </a:lnTo>
                <a:lnTo>
                  <a:pt x="1269" y="25399"/>
                </a:lnTo>
                <a:lnTo>
                  <a:pt x="0" y="31749"/>
                </a:lnTo>
                <a:lnTo>
                  <a:pt x="0" y="44449"/>
                </a:lnTo>
                <a:lnTo>
                  <a:pt x="2539" y="54609"/>
                </a:lnTo>
                <a:lnTo>
                  <a:pt x="5079" y="58419"/>
                </a:lnTo>
                <a:lnTo>
                  <a:pt x="7619" y="63499"/>
                </a:lnTo>
                <a:lnTo>
                  <a:pt x="10159" y="66039"/>
                </a:lnTo>
                <a:lnTo>
                  <a:pt x="17779" y="71119"/>
                </a:lnTo>
                <a:lnTo>
                  <a:pt x="22859" y="72389"/>
                </a:lnTo>
                <a:lnTo>
                  <a:pt x="26669" y="73659"/>
                </a:lnTo>
                <a:lnTo>
                  <a:pt x="44450" y="73659"/>
                </a:lnTo>
                <a:lnTo>
                  <a:pt x="48259" y="72389"/>
                </a:lnTo>
                <a:lnTo>
                  <a:pt x="52069" y="72389"/>
                </a:lnTo>
                <a:lnTo>
                  <a:pt x="54609" y="71119"/>
                </a:lnTo>
                <a:lnTo>
                  <a:pt x="58419" y="69849"/>
                </a:lnTo>
                <a:lnTo>
                  <a:pt x="58419" y="63499"/>
                </a:lnTo>
                <a:lnTo>
                  <a:pt x="30479" y="63499"/>
                </a:lnTo>
                <a:lnTo>
                  <a:pt x="27939" y="62229"/>
                </a:lnTo>
                <a:lnTo>
                  <a:pt x="24129" y="60959"/>
                </a:lnTo>
                <a:lnTo>
                  <a:pt x="19050" y="58419"/>
                </a:lnTo>
                <a:lnTo>
                  <a:pt x="16509" y="55879"/>
                </a:lnTo>
                <a:lnTo>
                  <a:pt x="13969" y="50799"/>
                </a:lnTo>
                <a:lnTo>
                  <a:pt x="11429" y="43179"/>
                </a:lnTo>
                <a:lnTo>
                  <a:pt x="11429" y="39369"/>
                </a:lnTo>
                <a:lnTo>
                  <a:pt x="59689" y="39369"/>
                </a:lnTo>
                <a:lnTo>
                  <a:pt x="59689" y="36829"/>
                </a:lnTo>
                <a:lnTo>
                  <a:pt x="60959" y="36829"/>
                </a:lnTo>
                <a:lnTo>
                  <a:pt x="60959" y="29209"/>
                </a:lnTo>
                <a:lnTo>
                  <a:pt x="12700" y="29209"/>
                </a:lnTo>
                <a:lnTo>
                  <a:pt x="12700" y="26669"/>
                </a:lnTo>
                <a:lnTo>
                  <a:pt x="13969" y="24129"/>
                </a:lnTo>
                <a:lnTo>
                  <a:pt x="13969" y="21589"/>
                </a:lnTo>
                <a:lnTo>
                  <a:pt x="16509" y="16509"/>
                </a:lnTo>
                <a:lnTo>
                  <a:pt x="19050" y="15239"/>
                </a:lnTo>
                <a:lnTo>
                  <a:pt x="20319" y="12699"/>
                </a:lnTo>
                <a:lnTo>
                  <a:pt x="21589" y="11429"/>
                </a:lnTo>
                <a:lnTo>
                  <a:pt x="24129" y="10159"/>
                </a:lnTo>
                <a:lnTo>
                  <a:pt x="26669" y="10159"/>
                </a:lnTo>
                <a:lnTo>
                  <a:pt x="29209" y="8889"/>
                </a:lnTo>
                <a:lnTo>
                  <a:pt x="53339" y="8889"/>
                </a:lnTo>
                <a:lnTo>
                  <a:pt x="46989" y="2539"/>
                </a:lnTo>
                <a:lnTo>
                  <a:pt x="39369" y="0"/>
                </a:lnTo>
                <a:close/>
              </a:path>
              <a:path w="60959" h="73660">
                <a:moveTo>
                  <a:pt x="58419" y="59689"/>
                </a:moveTo>
                <a:lnTo>
                  <a:pt x="54609" y="60959"/>
                </a:lnTo>
                <a:lnTo>
                  <a:pt x="52069" y="62229"/>
                </a:lnTo>
                <a:lnTo>
                  <a:pt x="48259" y="63499"/>
                </a:lnTo>
                <a:lnTo>
                  <a:pt x="58419" y="63499"/>
                </a:lnTo>
                <a:lnTo>
                  <a:pt x="58419" y="59689"/>
                </a:lnTo>
                <a:close/>
              </a:path>
              <a:path w="60959" h="73660">
                <a:moveTo>
                  <a:pt x="53339" y="8889"/>
                </a:moveTo>
                <a:lnTo>
                  <a:pt x="34289" y="8889"/>
                </a:lnTo>
                <a:lnTo>
                  <a:pt x="36829" y="10159"/>
                </a:lnTo>
                <a:lnTo>
                  <a:pt x="38100" y="10159"/>
                </a:lnTo>
                <a:lnTo>
                  <a:pt x="43179" y="12699"/>
                </a:lnTo>
                <a:lnTo>
                  <a:pt x="44450" y="15239"/>
                </a:lnTo>
                <a:lnTo>
                  <a:pt x="45719" y="16509"/>
                </a:lnTo>
                <a:lnTo>
                  <a:pt x="45719" y="19049"/>
                </a:lnTo>
                <a:lnTo>
                  <a:pt x="48259" y="24129"/>
                </a:lnTo>
                <a:lnTo>
                  <a:pt x="48259" y="29209"/>
                </a:lnTo>
                <a:lnTo>
                  <a:pt x="60959" y="29209"/>
                </a:lnTo>
                <a:lnTo>
                  <a:pt x="60959" y="27939"/>
                </a:lnTo>
                <a:lnTo>
                  <a:pt x="58419" y="17779"/>
                </a:lnTo>
                <a:lnTo>
                  <a:pt x="57150" y="13969"/>
                </a:lnTo>
                <a:lnTo>
                  <a:pt x="54609" y="10159"/>
                </a:lnTo>
                <a:lnTo>
                  <a:pt x="53339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7271384" y="5706109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7305675" y="5706109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79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7330440" y="5740400"/>
            <a:ext cx="60960" cy="74930"/>
          </a:xfrm>
          <a:custGeom>
            <a:avLst/>
            <a:gdLst/>
            <a:ahLst/>
            <a:cxnLst/>
            <a:rect l="l" t="t" r="r" b="b"/>
            <a:pathLst>
              <a:path w="60959" h="74929">
                <a:moveTo>
                  <a:pt x="36829" y="0"/>
                </a:moveTo>
                <a:lnTo>
                  <a:pt x="27939" y="0"/>
                </a:lnTo>
                <a:lnTo>
                  <a:pt x="20319" y="2539"/>
                </a:lnTo>
                <a:lnTo>
                  <a:pt x="16509" y="5080"/>
                </a:lnTo>
                <a:lnTo>
                  <a:pt x="12700" y="6350"/>
                </a:lnTo>
                <a:lnTo>
                  <a:pt x="10159" y="10160"/>
                </a:lnTo>
                <a:lnTo>
                  <a:pt x="7619" y="12700"/>
                </a:lnTo>
                <a:lnTo>
                  <a:pt x="5079" y="16510"/>
                </a:lnTo>
                <a:lnTo>
                  <a:pt x="2539" y="21589"/>
                </a:lnTo>
                <a:lnTo>
                  <a:pt x="0" y="31750"/>
                </a:lnTo>
                <a:lnTo>
                  <a:pt x="0" y="45719"/>
                </a:lnTo>
                <a:lnTo>
                  <a:pt x="1269" y="50800"/>
                </a:lnTo>
                <a:lnTo>
                  <a:pt x="3809" y="54610"/>
                </a:lnTo>
                <a:lnTo>
                  <a:pt x="5079" y="59689"/>
                </a:lnTo>
                <a:lnTo>
                  <a:pt x="22859" y="72389"/>
                </a:lnTo>
                <a:lnTo>
                  <a:pt x="26669" y="73660"/>
                </a:lnTo>
                <a:lnTo>
                  <a:pt x="31750" y="74930"/>
                </a:lnTo>
                <a:lnTo>
                  <a:pt x="45719" y="74930"/>
                </a:lnTo>
                <a:lnTo>
                  <a:pt x="48259" y="73660"/>
                </a:lnTo>
                <a:lnTo>
                  <a:pt x="53339" y="72389"/>
                </a:lnTo>
                <a:lnTo>
                  <a:pt x="55879" y="72389"/>
                </a:lnTo>
                <a:lnTo>
                  <a:pt x="58419" y="71119"/>
                </a:lnTo>
                <a:lnTo>
                  <a:pt x="58419" y="64769"/>
                </a:lnTo>
                <a:lnTo>
                  <a:pt x="31750" y="64769"/>
                </a:lnTo>
                <a:lnTo>
                  <a:pt x="27939" y="63500"/>
                </a:lnTo>
                <a:lnTo>
                  <a:pt x="25400" y="62230"/>
                </a:lnTo>
                <a:lnTo>
                  <a:pt x="21589" y="60960"/>
                </a:lnTo>
                <a:lnTo>
                  <a:pt x="15239" y="54610"/>
                </a:lnTo>
                <a:lnTo>
                  <a:pt x="13969" y="52069"/>
                </a:lnTo>
                <a:lnTo>
                  <a:pt x="12700" y="48260"/>
                </a:lnTo>
                <a:lnTo>
                  <a:pt x="12700" y="40639"/>
                </a:lnTo>
                <a:lnTo>
                  <a:pt x="60959" y="39369"/>
                </a:lnTo>
                <a:lnTo>
                  <a:pt x="60959" y="30480"/>
                </a:lnTo>
                <a:lnTo>
                  <a:pt x="12700" y="30480"/>
                </a:lnTo>
                <a:lnTo>
                  <a:pt x="12700" y="27939"/>
                </a:lnTo>
                <a:lnTo>
                  <a:pt x="13969" y="24130"/>
                </a:lnTo>
                <a:lnTo>
                  <a:pt x="15239" y="22860"/>
                </a:lnTo>
                <a:lnTo>
                  <a:pt x="17779" y="17780"/>
                </a:lnTo>
                <a:lnTo>
                  <a:pt x="19050" y="16510"/>
                </a:lnTo>
                <a:lnTo>
                  <a:pt x="20319" y="13969"/>
                </a:lnTo>
                <a:lnTo>
                  <a:pt x="22859" y="12700"/>
                </a:lnTo>
                <a:lnTo>
                  <a:pt x="24129" y="11430"/>
                </a:lnTo>
                <a:lnTo>
                  <a:pt x="26669" y="11430"/>
                </a:lnTo>
                <a:lnTo>
                  <a:pt x="29209" y="10160"/>
                </a:lnTo>
                <a:lnTo>
                  <a:pt x="54609" y="10160"/>
                </a:lnTo>
                <a:lnTo>
                  <a:pt x="53339" y="8889"/>
                </a:lnTo>
                <a:lnTo>
                  <a:pt x="50800" y="5080"/>
                </a:lnTo>
                <a:lnTo>
                  <a:pt x="43179" y="2539"/>
                </a:lnTo>
                <a:lnTo>
                  <a:pt x="40639" y="1269"/>
                </a:lnTo>
                <a:lnTo>
                  <a:pt x="36829" y="0"/>
                </a:lnTo>
                <a:close/>
              </a:path>
              <a:path w="60959" h="74929">
                <a:moveTo>
                  <a:pt x="58419" y="60960"/>
                </a:moveTo>
                <a:lnTo>
                  <a:pt x="55879" y="62230"/>
                </a:lnTo>
                <a:lnTo>
                  <a:pt x="52069" y="63500"/>
                </a:lnTo>
                <a:lnTo>
                  <a:pt x="48259" y="63500"/>
                </a:lnTo>
                <a:lnTo>
                  <a:pt x="45719" y="64769"/>
                </a:lnTo>
                <a:lnTo>
                  <a:pt x="58419" y="64769"/>
                </a:lnTo>
                <a:lnTo>
                  <a:pt x="58419" y="60960"/>
                </a:lnTo>
                <a:close/>
              </a:path>
              <a:path w="60959" h="74929">
                <a:moveTo>
                  <a:pt x="54609" y="10160"/>
                </a:moveTo>
                <a:lnTo>
                  <a:pt x="36829" y="10160"/>
                </a:lnTo>
                <a:lnTo>
                  <a:pt x="41909" y="12700"/>
                </a:lnTo>
                <a:lnTo>
                  <a:pt x="43179" y="13969"/>
                </a:lnTo>
                <a:lnTo>
                  <a:pt x="44450" y="16510"/>
                </a:lnTo>
                <a:lnTo>
                  <a:pt x="45719" y="17780"/>
                </a:lnTo>
                <a:lnTo>
                  <a:pt x="46989" y="20319"/>
                </a:lnTo>
                <a:lnTo>
                  <a:pt x="46989" y="21589"/>
                </a:lnTo>
                <a:lnTo>
                  <a:pt x="48259" y="24130"/>
                </a:lnTo>
                <a:lnTo>
                  <a:pt x="48259" y="30480"/>
                </a:lnTo>
                <a:lnTo>
                  <a:pt x="60959" y="30480"/>
                </a:lnTo>
                <a:lnTo>
                  <a:pt x="60959" y="24130"/>
                </a:lnTo>
                <a:lnTo>
                  <a:pt x="58419" y="19050"/>
                </a:lnTo>
                <a:lnTo>
                  <a:pt x="55879" y="11430"/>
                </a:lnTo>
                <a:lnTo>
                  <a:pt x="54609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7407909" y="5775959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302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7457440" y="5740400"/>
            <a:ext cx="53340" cy="74930"/>
          </a:xfrm>
          <a:custGeom>
            <a:avLst/>
            <a:gdLst/>
            <a:ahLst/>
            <a:cxnLst/>
            <a:rect l="l" t="t" r="r" b="b"/>
            <a:pathLst>
              <a:path w="53340" h="74929">
                <a:moveTo>
                  <a:pt x="40639" y="0"/>
                </a:moveTo>
                <a:lnTo>
                  <a:pt x="29209" y="0"/>
                </a:lnTo>
                <a:lnTo>
                  <a:pt x="26669" y="1269"/>
                </a:lnTo>
                <a:lnTo>
                  <a:pt x="24129" y="1269"/>
                </a:lnTo>
                <a:lnTo>
                  <a:pt x="20319" y="2539"/>
                </a:lnTo>
                <a:lnTo>
                  <a:pt x="12700" y="6350"/>
                </a:lnTo>
                <a:lnTo>
                  <a:pt x="11429" y="8889"/>
                </a:lnTo>
                <a:lnTo>
                  <a:pt x="8889" y="10160"/>
                </a:lnTo>
                <a:lnTo>
                  <a:pt x="6350" y="12700"/>
                </a:lnTo>
                <a:lnTo>
                  <a:pt x="5079" y="16510"/>
                </a:lnTo>
                <a:lnTo>
                  <a:pt x="2539" y="21589"/>
                </a:lnTo>
                <a:lnTo>
                  <a:pt x="0" y="29210"/>
                </a:lnTo>
                <a:lnTo>
                  <a:pt x="0" y="44450"/>
                </a:lnTo>
                <a:lnTo>
                  <a:pt x="21589" y="72389"/>
                </a:lnTo>
                <a:lnTo>
                  <a:pt x="29209" y="74930"/>
                </a:lnTo>
                <a:lnTo>
                  <a:pt x="38100" y="74930"/>
                </a:lnTo>
                <a:lnTo>
                  <a:pt x="40639" y="73660"/>
                </a:lnTo>
                <a:lnTo>
                  <a:pt x="45719" y="73660"/>
                </a:lnTo>
                <a:lnTo>
                  <a:pt x="46989" y="72389"/>
                </a:lnTo>
                <a:lnTo>
                  <a:pt x="49529" y="72389"/>
                </a:lnTo>
                <a:lnTo>
                  <a:pt x="52069" y="71119"/>
                </a:lnTo>
                <a:lnTo>
                  <a:pt x="53339" y="69850"/>
                </a:lnTo>
                <a:lnTo>
                  <a:pt x="53339" y="64769"/>
                </a:lnTo>
                <a:lnTo>
                  <a:pt x="31750" y="64769"/>
                </a:lnTo>
                <a:lnTo>
                  <a:pt x="27939" y="63500"/>
                </a:lnTo>
                <a:lnTo>
                  <a:pt x="20319" y="59689"/>
                </a:lnTo>
                <a:lnTo>
                  <a:pt x="15239" y="54610"/>
                </a:lnTo>
                <a:lnTo>
                  <a:pt x="13969" y="52069"/>
                </a:lnTo>
                <a:lnTo>
                  <a:pt x="12700" y="48260"/>
                </a:lnTo>
                <a:lnTo>
                  <a:pt x="12700" y="45719"/>
                </a:lnTo>
                <a:lnTo>
                  <a:pt x="11429" y="41910"/>
                </a:lnTo>
                <a:lnTo>
                  <a:pt x="11429" y="33019"/>
                </a:lnTo>
                <a:lnTo>
                  <a:pt x="12700" y="27939"/>
                </a:lnTo>
                <a:lnTo>
                  <a:pt x="13969" y="25400"/>
                </a:lnTo>
                <a:lnTo>
                  <a:pt x="15239" y="21589"/>
                </a:lnTo>
                <a:lnTo>
                  <a:pt x="17779" y="19050"/>
                </a:lnTo>
                <a:lnTo>
                  <a:pt x="19050" y="16510"/>
                </a:lnTo>
                <a:lnTo>
                  <a:pt x="21589" y="13969"/>
                </a:lnTo>
                <a:lnTo>
                  <a:pt x="29209" y="10160"/>
                </a:lnTo>
                <a:lnTo>
                  <a:pt x="52069" y="10160"/>
                </a:lnTo>
                <a:lnTo>
                  <a:pt x="52069" y="3810"/>
                </a:lnTo>
                <a:lnTo>
                  <a:pt x="49529" y="2539"/>
                </a:lnTo>
                <a:lnTo>
                  <a:pt x="46989" y="2539"/>
                </a:lnTo>
                <a:lnTo>
                  <a:pt x="44450" y="1269"/>
                </a:lnTo>
                <a:lnTo>
                  <a:pt x="40639" y="0"/>
                </a:lnTo>
                <a:close/>
              </a:path>
              <a:path w="53340" h="74929">
                <a:moveTo>
                  <a:pt x="53339" y="60960"/>
                </a:moveTo>
                <a:lnTo>
                  <a:pt x="50800" y="62230"/>
                </a:lnTo>
                <a:lnTo>
                  <a:pt x="46989" y="62230"/>
                </a:lnTo>
                <a:lnTo>
                  <a:pt x="41909" y="64769"/>
                </a:lnTo>
                <a:lnTo>
                  <a:pt x="53339" y="64769"/>
                </a:lnTo>
                <a:lnTo>
                  <a:pt x="53339" y="60960"/>
                </a:lnTo>
                <a:close/>
              </a:path>
              <a:path w="53340" h="74929">
                <a:moveTo>
                  <a:pt x="52069" y="10160"/>
                </a:moveTo>
                <a:lnTo>
                  <a:pt x="40639" y="10160"/>
                </a:lnTo>
                <a:lnTo>
                  <a:pt x="43179" y="11430"/>
                </a:lnTo>
                <a:lnTo>
                  <a:pt x="45719" y="11430"/>
                </a:lnTo>
                <a:lnTo>
                  <a:pt x="49529" y="12700"/>
                </a:lnTo>
                <a:lnTo>
                  <a:pt x="52069" y="13969"/>
                </a:lnTo>
                <a:lnTo>
                  <a:pt x="52069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8838565" y="5702300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8863330" y="5737859"/>
            <a:ext cx="60960" cy="73660"/>
          </a:xfrm>
          <a:custGeom>
            <a:avLst/>
            <a:gdLst/>
            <a:ahLst/>
            <a:cxnLst/>
            <a:rect l="l" t="t" r="r" b="b"/>
            <a:pathLst>
              <a:path w="60959" h="73660">
                <a:moveTo>
                  <a:pt x="40640" y="0"/>
                </a:moveTo>
                <a:lnTo>
                  <a:pt x="24129" y="0"/>
                </a:lnTo>
                <a:lnTo>
                  <a:pt x="20320" y="2539"/>
                </a:lnTo>
                <a:lnTo>
                  <a:pt x="16510" y="3809"/>
                </a:lnTo>
                <a:lnTo>
                  <a:pt x="0" y="31750"/>
                </a:lnTo>
                <a:lnTo>
                  <a:pt x="0" y="44450"/>
                </a:lnTo>
                <a:lnTo>
                  <a:pt x="1270" y="49529"/>
                </a:lnTo>
                <a:lnTo>
                  <a:pt x="3810" y="54609"/>
                </a:lnTo>
                <a:lnTo>
                  <a:pt x="5079" y="59689"/>
                </a:lnTo>
                <a:lnTo>
                  <a:pt x="11429" y="66039"/>
                </a:lnTo>
                <a:lnTo>
                  <a:pt x="15240" y="68579"/>
                </a:lnTo>
                <a:lnTo>
                  <a:pt x="17779" y="71119"/>
                </a:lnTo>
                <a:lnTo>
                  <a:pt x="22860" y="72389"/>
                </a:lnTo>
                <a:lnTo>
                  <a:pt x="26670" y="73659"/>
                </a:lnTo>
                <a:lnTo>
                  <a:pt x="45720" y="73659"/>
                </a:lnTo>
                <a:lnTo>
                  <a:pt x="48260" y="72389"/>
                </a:lnTo>
                <a:lnTo>
                  <a:pt x="53340" y="72389"/>
                </a:lnTo>
                <a:lnTo>
                  <a:pt x="58420" y="69850"/>
                </a:lnTo>
                <a:lnTo>
                  <a:pt x="58420" y="63500"/>
                </a:lnTo>
                <a:lnTo>
                  <a:pt x="31750" y="63500"/>
                </a:lnTo>
                <a:lnTo>
                  <a:pt x="27940" y="62229"/>
                </a:lnTo>
                <a:lnTo>
                  <a:pt x="25400" y="60959"/>
                </a:lnTo>
                <a:lnTo>
                  <a:pt x="21590" y="59689"/>
                </a:lnTo>
                <a:lnTo>
                  <a:pt x="15240" y="53339"/>
                </a:lnTo>
                <a:lnTo>
                  <a:pt x="13970" y="50800"/>
                </a:lnTo>
                <a:lnTo>
                  <a:pt x="12700" y="46989"/>
                </a:lnTo>
                <a:lnTo>
                  <a:pt x="12700" y="39369"/>
                </a:lnTo>
                <a:lnTo>
                  <a:pt x="60960" y="39369"/>
                </a:lnTo>
                <a:lnTo>
                  <a:pt x="60960" y="29209"/>
                </a:lnTo>
                <a:lnTo>
                  <a:pt x="12700" y="29209"/>
                </a:lnTo>
                <a:lnTo>
                  <a:pt x="12700" y="26669"/>
                </a:lnTo>
                <a:lnTo>
                  <a:pt x="17779" y="16509"/>
                </a:lnTo>
                <a:lnTo>
                  <a:pt x="22860" y="11429"/>
                </a:lnTo>
                <a:lnTo>
                  <a:pt x="24129" y="11429"/>
                </a:lnTo>
                <a:lnTo>
                  <a:pt x="29210" y="8889"/>
                </a:lnTo>
                <a:lnTo>
                  <a:pt x="54609" y="8889"/>
                </a:lnTo>
                <a:lnTo>
                  <a:pt x="50800" y="5079"/>
                </a:lnTo>
                <a:lnTo>
                  <a:pt x="46990" y="2539"/>
                </a:lnTo>
                <a:lnTo>
                  <a:pt x="43179" y="1269"/>
                </a:lnTo>
                <a:lnTo>
                  <a:pt x="40640" y="0"/>
                </a:lnTo>
                <a:close/>
              </a:path>
              <a:path w="60959" h="73660">
                <a:moveTo>
                  <a:pt x="58420" y="59689"/>
                </a:moveTo>
                <a:lnTo>
                  <a:pt x="55879" y="60959"/>
                </a:lnTo>
                <a:lnTo>
                  <a:pt x="52070" y="62229"/>
                </a:lnTo>
                <a:lnTo>
                  <a:pt x="48260" y="62229"/>
                </a:lnTo>
                <a:lnTo>
                  <a:pt x="45720" y="63500"/>
                </a:lnTo>
                <a:lnTo>
                  <a:pt x="58420" y="63500"/>
                </a:lnTo>
                <a:lnTo>
                  <a:pt x="58420" y="59689"/>
                </a:lnTo>
                <a:close/>
              </a:path>
              <a:path w="60959" h="73660">
                <a:moveTo>
                  <a:pt x="54609" y="8889"/>
                </a:moveTo>
                <a:lnTo>
                  <a:pt x="34290" y="8889"/>
                </a:lnTo>
                <a:lnTo>
                  <a:pt x="39370" y="11429"/>
                </a:lnTo>
                <a:lnTo>
                  <a:pt x="40640" y="11429"/>
                </a:lnTo>
                <a:lnTo>
                  <a:pt x="43179" y="12700"/>
                </a:lnTo>
                <a:lnTo>
                  <a:pt x="44450" y="15239"/>
                </a:lnTo>
                <a:lnTo>
                  <a:pt x="45720" y="16509"/>
                </a:lnTo>
                <a:lnTo>
                  <a:pt x="46990" y="19050"/>
                </a:lnTo>
                <a:lnTo>
                  <a:pt x="46990" y="21589"/>
                </a:lnTo>
                <a:lnTo>
                  <a:pt x="48260" y="24129"/>
                </a:lnTo>
                <a:lnTo>
                  <a:pt x="48260" y="29209"/>
                </a:lnTo>
                <a:lnTo>
                  <a:pt x="60960" y="29209"/>
                </a:lnTo>
                <a:lnTo>
                  <a:pt x="60960" y="27939"/>
                </a:lnTo>
                <a:lnTo>
                  <a:pt x="59690" y="22859"/>
                </a:lnTo>
                <a:lnTo>
                  <a:pt x="58420" y="19050"/>
                </a:lnTo>
                <a:lnTo>
                  <a:pt x="57150" y="13969"/>
                </a:lnTo>
                <a:lnTo>
                  <a:pt x="55879" y="10159"/>
                </a:lnTo>
                <a:lnTo>
                  <a:pt x="54609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8980805" y="5702300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9016365" y="5739129"/>
            <a:ext cx="0" cy="71120"/>
          </a:xfrm>
          <a:custGeom>
            <a:avLst/>
            <a:gdLst/>
            <a:ahLst/>
            <a:cxnLst/>
            <a:rect l="l" t="t" r="r" b="b"/>
            <a:pathLst>
              <a:path w="0"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9009380" y="571627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9036050" y="5739129"/>
            <a:ext cx="66040" cy="69850"/>
          </a:xfrm>
          <a:custGeom>
            <a:avLst/>
            <a:gdLst/>
            <a:ahLst/>
            <a:cxnLst/>
            <a:rect l="l" t="t" r="r" b="b"/>
            <a:pathLst>
              <a:path w="66040" h="69850">
                <a:moveTo>
                  <a:pt x="11429" y="0"/>
                </a:moveTo>
                <a:lnTo>
                  <a:pt x="0" y="0"/>
                </a:lnTo>
                <a:lnTo>
                  <a:pt x="26670" y="69850"/>
                </a:lnTo>
                <a:lnTo>
                  <a:pt x="38100" y="69850"/>
                </a:lnTo>
                <a:lnTo>
                  <a:pt x="42672" y="58420"/>
                </a:lnTo>
                <a:lnTo>
                  <a:pt x="31750" y="58420"/>
                </a:lnTo>
                <a:lnTo>
                  <a:pt x="30479" y="53340"/>
                </a:lnTo>
                <a:lnTo>
                  <a:pt x="27940" y="46990"/>
                </a:lnTo>
                <a:lnTo>
                  <a:pt x="25400" y="39370"/>
                </a:lnTo>
                <a:lnTo>
                  <a:pt x="11429" y="0"/>
                </a:lnTo>
                <a:close/>
              </a:path>
              <a:path w="66040" h="69850">
                <a:moveTo>
                  <a:pt x="66040" y="0"/>
                </a:moveTo>
                <a:lnTo>
                  <a:pt x="53340" y="0"/>
                </a:lnTo>
                <a:lnTo>
                  <a:pt x="39370" y="39370"/>
                </a:lnTo>
                <a:lnTo>
                  <a:pt x="36829" y="46990"/>
                </a:lnTo>
                <a:lnTo>
                  <a:pt x="34290" y="53340"/>
                </a:lnTo>
                <a:lnTo>
                  <a:pt x="33020" y="58420"/>
                </a:lnTo>
                <a:lnTo>
                  <a:pt x="42672" y="58420"/>
                </a:lnTo>
                <a:lnTo>
                  <a:pt x="66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9114790" y="5736590"/>
            <a:ext cx="39370" cy="72390"/>
          </a:xfrm>
          <a:custGeom>
            <a:avLst/>
            <a:gdLst/>
            <a:ahLst/>
            <a:cxnLst/>
            <a:rect l="l" t="t" r="r" b="b"/>
            <a:pathLst>
              <a:path w="39370" h="72389">
                <a:moveTo>
                  <a:pt x="8889" y="2540"/>
                </a:moveTo>
                <a:lnTo>
                  <a:pt x="0" y="2540"/>
                </a:lnTo>
                <a:lnTo>
                  <a:pt x="0" y="72390"/>
                </a:lnTo>
                <a:lnTo>
                  <a:pt x="11429" y="72390"/>
                </a:lnTo>
                <a:lnTo>
                  <a:pt x="11429" y="22860"/>
                </a:lnTo>
                <a:lnTo>
                  <a:pt x="12700" y="21590"/>
                </a:lnTo>
                <a:lnTo>
                  <a:pt x="15239" y="20320"/>
                </a:lnTo>
                <a:lnTo>
                  <a:pt x="16509" y="17780"/>
                </a:lnTo>
                <a:lnTo>
                  <a:pt x="17779" y="16510"/>
                </a:lnTo>
                <a:lnTo>
                  <a:pt x="25400" y="12700"/>
                </a:lnTo>
                <a:lnTo>
                  <a:pt x="11429" y="12700"/>
                </a:lnTo>
                <a:lnTo>
                  <a:pt x="8889" y="2540"/>
                </a:lnTo>
                <a:close/>
              </a:path>
              <a:path w="39370" h="72389">
                <a:moveTo>
                  <a:pt x="39369" y="0"/>
                </a:moveTo>
                <a:lnTo>
                  <a:pt x="30479" y="0"/>
                </a:lnTo>
                <a:lnTo>
                  <a:pt x="27939" y="1270"/>
                </a:lnTo>
                <a:lnTo>
                  <a:pt x="25400" y="1270"/>
                </a:lnTo>
                <a:lnTo>
                  <a:pt x="24129" y="2540"/>
                </a:lnTo>
                <a:lnTo>
                  <a:pt x="19050" y="5080"/>
                </a:lnTo>
                <a:lnTo>
                  <a:pt x="17779" y="6350"/>
                </a:lnTo>
                <a:lnTo>
                  <a:pt x="16509" y="8890"/>
                </a:lnTo>
                <a:lnTo>
                  <a:pt x="13969" y="10160"/>
                </a:lnTo>
                <a:lnTo>
                  <a:pt x="11429" y="12700"/>
                </a:lnTo>
                <a:lnTo>
                  <a:pt x="30479" y="12700"/>
                </a:lnTo>
                <a:lnTo>
                  <a:pt x="33019" y="11430"/>
                </a:lnTo>
                <a:lnTo>
                  <a:pt x="39369" y="11430"/>
                </a:lnTo>
                <a:lnTo>
                  <a:pt x="393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9161780" y="5736590"/>
            <a:ext cx="60960" cy="74930"/>
          </a:xfrm>
          <a:custGeom>
            <a:avLst/>
            <a:gdLst/>
            <a:ahLst/>
            <a:cxnLst/>
            <a:rect l="l" t="t" r="r" b="b"/>
            <a:pathLst>
              <a:path w="60959" h="74929">
                <a:moveTo>
                  <a:pt x="36829" y="0"/>
                </a:moveTo>
                <a:lnTo>
                  <a:pt x="27940" y="0"/>
                </a:lnTo>
                <a:lnTo>
                  <a:pt x="16510" y="3810"/>
                </a:lnTo>
                <a:lnTo>
                  <a:pt x="12700" y="6350"/>
                </a:lnTo>
                <a:lnTo>
                  <a:pt x="10160" y="10160"/>
                </a:lnTo>
                <a:lnTo>
                  <a:pt x="7620" y="12700"/>
                </a:lnTo>
                <a:lnTo>
                  <a:pt x="5079" y="16510"/>
                </a:lnTo>
                <a:lnTo>
                  <a:pt x="2540" y="21590"/>
                </a:lnTo>
                <a:lnTo>
                  <a:pt x="0" y="31750"/>
                </a:lnTo>
                <a:lnTo>
                  <a:pt x="0" y="44450"/>
                </a:lnTo>
                <a:lnTo>
                  <a:pt x="22860" y="72390"/>
                </a:lnTo>
                <a:lnTo>
                  <a:pt x="26670" y="73660"/>
                </a:lnTo>
                <a:lnTo>
                  <a:pt x="31750" y="74930"/>
                </a:lnTo>
                <a:lnTo>
                  <a:pt x="40640" y="74930"/>
                </a:lnTo>
                <a:lnTo>
                  <a:pt x="44450" y="73660"/>
                </a:lnTo>
                <a:lnTo>
                  <a:pt x="48260" y="73660"/>
                </a:lnTo>
                <a:lnTo>
                  <a:pt x="55879" y="71120"/>
                </a:lnTo>
                <a:lnTo>
                  <a:pt x="58420" y="69850"/>
                </a:lnTo>
                <a:lnTo>
                  <a:pt x="58420" y="64770"/>
                </a:lnTo>
                <a:lnTo>
                  <a:pt x="34290" y="64770"/>
                </a:lnTo>
                <a:lnTo>
                  <a:pt x="31750" y="63500"/>
                </a:lnTo>
                <a:lnTo>
                  <a:pt x="27940" y="63500"/>
                </a:lnTo>
                <a:lnTo>
                  <a:pt x="24129" y="62230"/>
                </a:lnTo>
                <a:lnTo>
                  <a:pt x="21590" y="60960"/>
                </a:lnTo>
                <a:lnTo>
                  <a:pt x="19050" y="58420"/>
                </a:lnTo>
                <a:lnTo>
                  <a:pt x="16510" y="57150"/>
                </a:lnTo>
                <a:lnTo>
                  <a:pt x="15240" y="54610"/>
                </a:lnTo>
                <a:lnTo>
                  <a:pt x="13970" y="50800"/>
                </a:lnTo>
                <a:lnTo>
                  <a:pt x="12700" y="48260"/>
                </a:lnTo>
                <a:lnTo>
                  <a:pt x="12700" y="39370"/>
                </a:lnTo>
                <a:lnTo>
                  <a:pt x="60960" y="39370"/>
                </a:lnTo>
                <a:lnTo>
                  <a:pt x="60960" y="30480"/>
                </a:lnTo>
                <a:lnTo>
                  <a:pt x="12700" y="30480"/>
                </a:lnTo>
                <a:lnTo>
                  <a:pt x="12700" y="26670"/>
                </a:lnTo>
                <a:lnTo>
                  <a:pt x="15240" y="21590"/>
                </a:lnTo>
                <a:lnTo>
                  <a:pt x="15240" y="20320"/>
                </a:lnTo>
                <a:lnTo>
                  <a:pt x="16510" y="17780"/>
                </a:lnTo>
                <a:lnTo>
                  <a:pt x="21590" y="12700"/>
                </a:lnTo>
                <a:lnTo>
                  <a:pt x="26670" y="10160"/>
                </a:lnTo>
                <a:lnTo>
                  <a:pt x="53340" y="10160"/>
                </a:lnTo>
                <a:lnTo>
                  <a:pt x="52070" y="8890"/>
                </a:lnTo>
                <a:lnTo>
                  <a:pt x="49529" y="5080"/>
                </a:lnTo>
                <a:lnTo>
                  <a:pt x="46990" y="3810"/>
                </a:lnTo>
                <a:lnTo>
                  <a:pt x="39370" y="1270"/>
                </a:lnTo>
                <a:lnTo>
                  <a:pt x="36829" y="0"/>
                </a:lnTo>
                <a:close/>
              </a:path>
              <a:path w="60959" h="74929">
                <a:moveTo>
                  <a:pt x="58420" y="60960"/>
                </a:moveTo>
                <a:lnTo>
                  <a:pt x="54610" y="62230"/>
                </a:lnTo>
                <a:lnTo>
                  <a:pt x="52070" y="62230"/>
                </a:lnTo>
                <a:lnTo>
                  <a:pt x="48260" y="63500"/>
                </a:lnTo>
                <a:lnTo>
                  <a:pt x="45720" y="63500"/>
                </a:lnTo>
                <a:lnTo>
                  <a:pt x="41910" y="64770"/>
                </a:lnTo>
                <a:lnTo>
                  <a:pt x="58420" y="64770"/>
                </a:lnTo>
                <a:lnTo>
                  <a:pt x="58420" y="60960"/>
                </a:lnTo>
                <a:close/>
              </a:path>
              <a:path w="60959" h="74929">
                <a:moveTo>
                  <a:pt x="53340" y="10160"/>
                </a:moveTo>
                <a:lnTo>
                  <a:pt x="36829" y="10160"/>
                </a:lnTo>
                <a:lnTo>
                  <a:pt x="39370" y="11430"/>
                </a:lnTo>
                <a:lnTo>
                  <a:pt x="40640" y="12700"/>
                </a:lnTo>
                <a:lnTo>
                  <a:pt x="43179" y="13970"/>
                </a:lnTo>
                <a:lnTo>
                  <a:pt x="44450" y="15240"/>
                </a:lnTo>
                <a:lnTo>
                  <a:pt x="45720" y="17780"/>
                </a:lnTo>
                <a:lnTo>
                  <a:pt x="45720" y="19050"/>
                </a:lnTo>
                <a:lnTo>
                  <a:pt x="48260" y="24130"/>
                </a:lnTo>
                <a:lnTo>
                  <a:pt x="48260" y="29210"/>
                </a:lnTo>
                <a:lnTo>
                  <a:pt x="12700" y="30480"/>
                </a:lnTo>
                <a:lnTo>
                  <a:pt x="60960" y="30480"/>
                </a:lnTo>
                <a:lnTo>
                  <a:pt x="60960" y="29210"/>
                </a:lnTo>
                <a:lnTo>
                  <a:pt x="59690" y="22860"/>
                </a:lnTo>
                <a:lnTo>
                  <a:pt x="57150" y="15240"/>
                </a:lnTo>
                <a:lnTo>
                  <a:pt x="54610" y="11430"/>
                </a:lnTo>
                <a:lnTo>
                  <a:pt x="53340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9268459" y="5701029"/>
            <a:ext cx="62230" cy="109220"/>
          </a:xfrm>
          <a:custGeom>
            <a:avLst/>
            <a:gdLst/>
            <a:ahLst/>
            <a:cxnLst/>
            <a:rect l="l" t="t" r="r" b="b"/>
            <a:pathLst>
              <a:path w="62229" h="109220">
                <a:moveTo>
                  <a:pt x="38100" y="35560"/>
                </a:moveTo>
                <a:lnTo>
                  <a:pt x="26670" y="35560"/>
                </a:lnTo>
                <a:lnTo>
                  <a:pt x="24130" y="36830"/>
                </a:lnTo>
                <a:lnTo>
                  <a:pt x="19050" y="36830"/>
                </a:lnTo>
                <a:lnTo>
                  <a:pt x="16510" y="39370"/>
                </a:lnTo>
                <a:lnTo>
                  <a:pt x="15240" y="39370"/>
                </a:lnTo>
                <a:lnTo>
                  <a:pt x="12700" y="41910"/>
                </a:lnTo>
                <a:lnTo>
                  <a:pt x="10160" y="43180"/>
                </a:lnTo>
                <a:lnTo>
                  <a:pt x="8890" y="45720"/>
                </a:lnTo>
                <a:lnTo>
                  <a:pt x="6350" y="48260"/>
                </a:lnTo>
                <a:lnTo>
                  <a:pt x="3810" y="53340"/>
                </a:lnTo>
                <a:lnTo>
                  <a:pt x="1270" y="57150"/>
                </a:lnTo>
                <a:lnTo>
                  <a:pt x="1270" y="60960"/>
                </a:lnTo>
                <a:lnTo>
                  <a:pt x="0" y="64770"/>
                </a:lnTo>
                <a:lnTo>
                  <a:pt x="0" y="85090"/>
                </a:lnTo>
                <a:lnTo>
                  <a:pt x="2540" y="90170"/>
                </a:lnTo>
                <a:lnTo>
                  <a:pt x="3810" y="95250"/>
                </a:lnTo>
                <a:lnTo>
                  <a:pt x="6350" y="99060"/>
                </a:lnTo>
                <a:lnTo>
                  <a:pt x="8890" y="101600"/>
                </a:lnTo>
                <a:lnTo>
                  <a:pt x="12700" y="104140"/>
                </a:lnTo>
                <a:lnTo>
                  <a:pt x="15240" y="106680"/>
                </a:lnTo>
                <a:lnTo>
                  <a:pt x="22860" y="109220"/>
                </a:lnTo>
                <a:lnTo>
                  <a:pt x="38100" y="109220"/>
                </a:lnTo>
                <a:lnTo>
                  <a:pt x="40640" y="107950"/>
                </a:lnTo>
                <a:lnTo>
                  <a:pt x="41910" y="107950"/>
                </a:lnTo>
                <a:lnTo>
                  <a:pt x="43180" y="106680"/>
                </a:lnTo>
                <a:lnTo>
                  <a:pt x="45720" y="105410"/>
                </a:lnTo>
                <a:lnTo>
                  <a:pt x="46990" y="104140"/>
                </a:lnTo>
                <a:lnTo>
                  <a:pt x="46990" y="102870"/>
                </a:lnTo>
                <a:lnTo>
                  <a:pt x="49530" y="101600"/>
                </a:lnTo>
                <a:lnTo>
                  <a:pt x="50800" y="100330"/>
                </a:lnTo>
                <a:lnTo>
                  <a:pt x="29210" y="100330"/>
                </a:lnTo>
                <a:lnTo>
                  <a:pt x="25400" y="99060"/>
                </a:lnTo>
                <a:lnTo>
                  <a:pt x="24130" y="97790"/>
                </a:lnTo>
                <a:lnTo>
                  <a:pt x="19050" y="95250"/>
                </a:lnTo>
                <a:lnTo>
                  <a:pt x="16510" y="92710"/>
                </a:lnTo>
                <a:lnTo>
                  <a:pt x="12700" y="85090"/>
                </a:lnTo>
                <a:lnTo>
                  <a:pt x="11430" y="81280"/>
                </a:lnTo>
                <a:lnTo>
                  <a:pt x="11430" y="67310"/>
                </a:lnTo>
                <a:lnTo>
                  <a:pt x="15240" y="55880"/>
                </a:lnTo>
                <a:lnTo>
                  <a:pt x="16510" y="53340"/>
                </a:lnTo>
                <a:lnTo>
                  <a:pt x="22860" y="46990"/>
                </a:lnTo>
                <a:lnTo>
                  <a:pt x="25400" y="46990"/>
                </a:lnTo>
                <a:lnTo>
                  <a:pt x="27940" y="45720"/>
                </a:lnTo>
                <a:lnTo>
                  <a:pt x="62230" y="45720"/>
                </a:lnTo>
                <a:lnTo>
                  <a:pt x="62230" y="44450"/>
                </a:lnTo>
                <a:lnTo>
                  <a:pt x="50800" y="44450"/>
                </a:lnTo>
                <a:lnTo>
                  <a:pt x="48260" y="40640"/>
                </a:lnTo>
                <a:lnTo>
                  <a:pt x="45720" y="39370"/>
                </a:lnTo>
                <a:lnTo>
                  <a:pt x="41910" y="36830"/>
                </a:lnTo>
                <a:lnTo>
                  <a:pt x="38100" y="35560"/>
                </a:lnTo>
                <a:close/>
              </a:path>
              <a:path w="62229" h="109220">
                <a:moveTo>
                  <a:pt x="62230" y="45720"/>
                </a:moveTo>
                <a:lnTo>
                  <a:pt x="39370" y="45720"/>
                </a:lnTo>
                <a:lnTo>
                  <a:pt x="43180" y="46990"/>
                </a:lnTo>
                <a:lnTo>
                  <a:pt x="45720" y="48260"/>
                </a:lnTo>
                <a:lnTo>
                  <a:pt x="50800" y="53340"/>
                </a:lnTo>
                <a:lnTo>
                  <a:pt x="50800" y="90170"/>
                </a:lnTo>
                <a:lnTo>
                  <a:pt x="49530" y="91440"/>
                </a:lnTo>
                <a:lnTo>
                  <a:pt x="49530" y="92710"/>
                </a:lnTo>
                <a:lnTo>
                  <a:pt x="48260" y="92710"/>
                </a:lnTo>
                <a:lnTo>
                  <a:pt x="43180" y="97790"/>
                </a:lnTo>
                <a:lnTo>
                  <a:pt x="40640" y="97790"/>
                </a:lnTo>
                <a:lnTo>
                  <a:pt x="38100" y="99060"/>
                </a:lnTo>
                <a:lnTo>
                  <a:pt x="36830" y="99060"/>
                </a:lnTo>
                <a:lnTo>
                  <a:pt x="34290" y="100330"/>
                </a:lnTo>
                <a:lnTo>
                  <a:pt x="50800" y="100330"/>
                </a:lnTo>
                <a:lnTo>
                  <a:pt x="53340" y="107950"/>
                </a:lnTo>
                <a:lnTo>
                  <a:pt x="62230" y="107950"/>
                </a:lnTo>
                <a:lnTo>
                  <a:pt x="62230" y="45720"/>
                </a:lnTo>
                <a:close/>
              </a:path>
              <a:path w="62229" h="109220">
                <a:moveTo>
                  <a:pt x="62230" y="0"/>
                </a:moveTo>
                <a:lnTo>
                  <a:pt x="50800" y="0"/>
                </a:lnTo>
                <a:lnTo>
                  <a:pt x="50800" y="44450"/>
                </a:lnTo>
                <a:lnTo>
                  <a:pt x="62230" y="44450"/>
                </a:lnTo>
                <a:lnTo>
                  <a:pt x="6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9349740" y="5736590"/>
            <a:ext cx="60960" cy="73660"/>
          </a:xfrm>
          <a:custGeom>
            <a:avLst/>
            <a:gdLst/>
            <a:ahLst/>
            <a:cxnLst/>
            <a:rect l="l" t="t" r="r" b="b"/>
            <a:pathLst>
              <a:path w="60959" h="73660">
                <a:moveTo>
                  <a:pt x="39369" y="0"/>
                </a:moveTo>
                <a:lnTo>
                  <a:pt x="24129" y="0"/>
                </a:lnTo>
                <a:lnTo>
                  <a:pt x="20319" y="2540"/>
                </a:lnTo>
                <a:lnTo>
                  <a:pt x="16509" y="3810"/>
                </a:lnTo>
                <a:lnTo>
                  <a:pt x="0" y="31750"/>
                </a:lnTo>
                <a:lnTo>
                  <a:pt x="0" y="44450"/>
                </a:lnTo>
                <a:lnTo>
                  <a:pt x="2539" y="54610"/>
                </a:lnTo>
                <a:lnTo>
                  <a:pt x="5079" y="58420"/>
                </a:lnTo>
                <a:lnTo>
                  <a:pt x="7619" y="63500"/>
                </a:lnTo>
                <a:lnTo>
                  <a:pt x="10159" y="66040"/>
                </a:lnTo>
                <a:lnTo>
                  <a:pt x="17779" y="71120"/>
                </a:lnTo>
                <a:lnTo>
                  <a:pt x="22859" y="72390"/>
                </a:lnTo>
                <a:lnTo>
                  <a:pt x="26669" y="73660"/>
                </a:lnTo>
                <a:lnTo>
                  <a:pt x="44450" y="73660"/>
                </a:lnTo>
                <a:lnTo>
                  <a:pt x="48259" y="72390"/>
                </a:lnTo>
                <a:lnTo>
                  <a:pt x="52069" y="72390"/>
                </a:lnTo>
                <a:lnTo>
                  <a:pt x="55879" y="71120"/>
                </a:lnTo>
                <a:lnTo>
                  <a:pt x="58419" y="69850"/>
                </a:lnTo>
                <a:lnTo>
                  <a:pt x="58419" y="63500"/>
                </a:lnTo>
                <a:lnTo>
                  <a:pt x="31750" y="63500"/>
                </a:lnTo>
                <a:lnTo>
                  <a:pt x="24129" y="60960"/>
                </a:lnTo>
                <a:lnTo>
                  <a:pt x="16509" y="57150"/>
                </a:lnTo>
                <a:lnTo>
                  <a:pt x="15239" y="54610"/>
                </a:lnTo>
                <a:lnTo>
                  <a:pt x="11429" y="43180"/>
                </a:lnTo>
                <a:lnTo>
                  <a:pt x="11429" y="39370"/>
                </a:lnTo>
                <a:lnTo>
                  <a:pt x="59689" y="39370"/>
                </a:lnTo>
                <a:lnTo>
                  <a:pt x="59689" y="36830"/>
                </a:lnTo>
                <a:lnTo>
                  <a:pt x="60959" y="36830"/>
                </a:lnTo>
                <a:lnTo>
                  <a:pt x="60959" y="29210"/>
                </a:lnTo>
                <a:lnTo>
                  <a:pt x="12700" y="29210"/>
                </a:lnTo>
                <a:lnTo>
                  <a:pt x="12700" y="26670"/>
                </a:lnTo>
                <a:lnTo>
                  <a:pt x="13969" y="24130"/>
                </a:lnTo>
                <a:lnTo>
                  <a:pt x="13969" y="21590"/>
                </a:lnTo>
                <a:lnTo>
                  <a:pt x="15239" y="19050"/>
                </a:lnTo>
                <a:lnTo>
                  <a:pt x="21589" y="12700"/>
                </a:lnTo>
                <a:lnTo>
                  <a:pt x="29209" y="8890"/>
                </a:lnTo>
                <a:lnTo>
                  <a:pt x="53339" y="8890"/>
                </a:lnTo>
                <a:lnTo>
                  <a:pt x="46989" y="2540"/>
                </a:lnTo>
                <a:lnTo>
                  <a:pt x="39369" y="0"/>
                </a:lnTo>
                <a:close/>
              </a:path>
              <a:path w="60959" h="73660">
                <a:moveTo>
                  <a:pt x="58419" y="60960"/>
                </a:moveTo>
                <a:lnTo>
                  <a:pt x="54609" y="60960"/>
                </a:lnTo>
                <a:lnTo>
                  <a:pt x="52069" y="62230"/>
                </a:lnTo>
                <a:lnTo>
                  <a:pt x="48259" y="63500"/>
                </a:lnTo>
                <a:lnTo>
                  <a:pt x="58419" y="63500"/>
                </a:lnTo>
                <a:lnTo>
                  <a:pt x="58419" y="60960"/>
                </a:lnTo>
                <a:close/>
              </a:path>
              <a:path w="60959" h="73660">
                <a:moveTo>
                  <a:pt x="53339" y="8890"/>
                </a:moveTo>
                <a:lnTo>
                  <a:pt x="34289" y="8890"/>
                </a:lnTo>
                <a:lnTo>
                  <a:pt x="36829" y="10160"/>
                </a:lnTo>
                <a:lnTo>
                  <a:pt x="38100" y="11430"/>
                </a:lnTo>
                <a:lnTo>
                  <a:pt x="40639" y="11430"/>
                </a:lnTo>
                <a:lnTo>
                  <a:pt x="43179" y="12700"/>
                </a:lnTo>
                <a:lnTo>
                  <a:pt x="44450" y="15240"/>
                </a:lnTo>
                <a:lnTo>
                  <a:pt x="45719" y="16510"/>
                </a:lnTo>
                <a:lnTo>
                  <a:pt x="45719" y="19050"/>
                </a:lnTo>
                <a:lnTo>
                  <a:pt x="48259" y="24130"/>
                </a:lnTo>
                <a:lnTo>
                  <a:pt x="48259" y="29210"/>
                </a:lnTo>
                <a:lnTo>
                  <a:pt x="60959" y="29210"/>
                </a:lnTo>
                <a:lnTo>
                  <a:pt x="60959" y="27940"/>
                </a:lnTo>
                <a:lnTo>
                  <a:pt x="59689" y="22860"/>
                </a:lnTo>
                <a:lnTo>
                  <a:pt x="58419" y="19050"/>
                </a:lnTo>
                <a:lnTo>
                  <a:pt x="57150" y="13970"/>
                </a:lnTo>
                <a:lnTo>
                  <a:pt x="54609" y="10160"/>
                </a:lnTo>
                <a:lnTo>
                  <a:pt x="53339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9831069" y="616521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 h="0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5377179" y="6523990"/>
            <a:ext cx="104139" cy="135890"/>
          </a:xfrm>
          <a:custGeom>
            <a:avLst/>
            <a:gdLst/>
            <a:ahLst/>
            <a:cxnLst/>
            <a:rect l="l" t="t" r="r" b="b"/>
            <a:pathLst>
              <a:path w="104139" h="135890">
                <a:moveTo>
                  <a:pt x="34290" y="0"/>
                </a:moveTo>
                <a:lnTo>
                  <a:pt x="0" y="0"/>
                </a:lnTo>
                <a:lnTo>
                  <a:pt x="0" y="135889"/>
                </a:lnTo>
                <a:lnTo>
                  <a:pt x="24130" y="135889"/>
                </a:lnTo>
                <a:lnTo>
                  <a:pt x="24130" y="44449"/>
                </a:lnTo>
                <a:lnTo>
                  <a:pt x="59689" y="44449"/>
                </a:lnTo>
                <a:lnTo>
                  <a:pt x="34290" y="0"/>
                </a:lnTo>
                <a:close/>
              </a:path>
              <a:path w="104139" h="135890">
                <a:moveTo>
                  <a:pt x="59689" y="44449"/>
                </a:moveTo>
                <a:lnTo>
                  <a:pt x="24130" y="44449"/>
                </a:lnTo>
                <a:lnTo>
                  <a:pt x="76200" y="135889"/>
                </a:lnTo>
                <a:lnTo>
                  <a:pt x="104140" y="135889"/>
                </a:lnTo>
                <a:lnTo>
                  <a:pt x="104140" y="80009"/>
                </a:lnTo>
                <a:lnTo>
                  <a:pt x="80010" y="80009"/>
                </a:lnTo>
                <a:lnTo>
                  <a:pt x="59689" y="44449"/>
                </a:lnTo>
                <a:close/>
              </a:path>
              <a:path w="104139" h="135890">
                <a:moveTo>
                  <a:pt x="104140" y="0"/>
                </a:moveTo>
                <a:lnTo>
                  <a:pt x="78740" y="0"/>
                </a:lnTo>
                <a:lnTo>
                  <a:pt x="78740" y="72389"/>
                </a:lnTo>
                <a:lnTo>
                  <a:pt x="80010" y="76199"/>
                </a:lnTo>
                <a:lnTo>
                  <a:pt x="80010" y="80009"/>
                </a:lnTo>
                <a:lnTo>
                  <a:pt x="104140" y="80009"/>
                </a:lnTo>
                <a:lnTo>
                  <a:pt x="104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5500370" y="6557009"/>
            <a:ext cx="96520" cy="104139"/>
          </a:xfrm>
          <a:custGeom>
            <a:avLst/>
            <a:gdLst/>
            <a:ahLst/>
            <a:cxnLst/>
            <a:rect l="l" t="t" r="r" b="b"/>
            <a:pathLst>
              <a:path w="96520" h="104140">
                <a:moveTo>
                  <a:pt x="46989" y="0"/>
                </a:moveTo>
                <a:lnTo>
                  <a:pt x="10159" y="17780"/>
                </a:lnTo>
                <a:lnTo>
                  <a:pt x="0" y="52070"/>
                </a:lnTo>
                <a:lnTo>
                  <a:pt x="932" y="63023"/>
                </a:lnTo>
                <a:lnTo>
                  <a:pt x="20379" y="96103"/>
                </a:lnTo>
                <a:lnTo>
                  <a:pt x="46989" y="104140"/>
                </a:lnTo>
                <a:lnTo>
                  <a:pt x="57725" y="103187"/>
                </a:lnTo>
                <a:lnTo>
                  <a:pt x="67151" y="100330"/>
                </a:lnTo>
                <a:lnTo>
                  <a:pt x="75386" y="95567"/>
                </a:lnTo>
                <a:lnTo>
                  <a:pt x="82550" y="88900"/>
                </a:lnTo>
                <a:lnTo>
                  <a:pt x="85412" y="85090"/>
                </a:lnTo>
                <a:lnTo>
                  <a:pt x="43179" y="85090"/>
                </a:lnTo>
                <a:lnTo>
                  <a:pt x="38100" y="82550"/>
                </a:lnTo>
                <a:lnTo>
                  <a:pt x="31750" y="52070"/>
                </a:lnTo>
                <a:lnTo>
                  <a:pt x="31988" y="42723"/>
                </a:lnTo>
                <a:lnTo>
                  <a:pt x="43179" y="19050"/>
                </a:lnTo>
                <a:lnTo>
                  <a:pt x="86328" y="19050"/>
                </a:lnTo>
                <a:lnTo>
                  <a:pt x="83819" y="15240"/>
                </a:lnTo>
                <a:lnTo>
                  <a:pt x="76636" y="8572"/>
                </a:lnTo>
                <a:lnTo>
                  <a:pt x="68262" y="3810"/>
                </a:lnTo>
                <a:lnTo>
                  <a:pt x="58459" y="952"/>
                </a:lnTo>
                <a:lnTo>
                  <a:pt x="46989" y="0"/>
                </a:lnTo>
                <a:close/>
              </a:path>
              <a:path w="96520" h="104140">
                <a:moveTo>
                  <a:pt x="86328" y="19050"/>
                </a:moveTo>
                <a:lnTo>
                  <a:pt x="54609" y="19050"/>
                </a:lnTo>
                <a:lnTo>
                  <a:pt x="58419" y="21590"/>
                </a:lnTo>
                <a:lnTo>
                  <a:pt x="60959" y="26670"/>
                </a:lnTo>
                <a:lnTo>
                  <a:pt x="64769" y="53340"/>
                </a:lnTo>
                <a:lnTo>
                  <a:pt x="64531" y="61416"/>
                </a:lnTo>
                <a:lnTo>
                  <a:pt x="53339" y="85090"/>
                </a:lnTo>
                <a:lnTo>
                  <a:pt x="85412" y="85090"/>
                </a:lnTo>
                <a:lnTo>
                  <a:pt x="88483" y="81002"/>
                </a:lnTo>
                <a:lnTo>
                  <a:pt x="92868" y="72390"/>
                </a:lnTo>
                <a:lnTo>
                  <a:pt x="95587" y="62825"/>
                </a:lnTo>
                <a:lnTo>
                  <a:pt x="96519" y="52070"/>
                </a:lnTo>
                <a:lnTo>
                  <a:pt x="95607" y="41314"/>
                </a:lnTo>
                <a:lnTo>
                  <a:pt x="93027" y="31750"/>
                </a:lnTo>
                <a:lnTo>
                  <a:pt x="89019" y="23137"/>
                </a:lnTo>
                <a:lnTo>
                  <a:pt x="86328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5614670" y="6558280"/>
            <a:ext cx="86360" cy="102870"/>
          </a:xfrm>
          <a:custGeom>
            <a:avLst/>
            <a:gdLst/>
            <a:ahLst/>
            <a:cxnLst/>
            <a:rect l="l" t="t" r="r" b="b"/>
            <a:pathLst>
              <a:path w="86360" h="102870">
                <a:moveTo>
                  <a:pt x="29209" y="0"/>
                </a:moveTo>
                <a:lnTo>
                  <a:pt x="0" y="0"/>
                </a:lnTo>
                <a:lnTo>
                  <a:pt x="0" y="74930"/>
                </a:lnTo>
                <a:lnTo>
                  <a:pt x="21589" y="102870"/>
                </a:lnTo>
                <a:lnTo>
                  <a:pt x="29209" y="102870"/>
                </a:lnTo>
                <a:lnTo>
                  <a:pt x="38953" y="101679"/>
                </a:lnTo>
                <a:lnTo>
                  <a:pt x="47148" y="98107"/>
                </a:lnTo>
                <a:lnTo>
                  <a:pt x="53677" y="92154"/>
                </a:lnTo>
                <a:lnTo>
                  <a:pt x="58419" y="83820"/>
                </a:lnTo>
                <a:lnTo>
                  <a:pt x="86359" y="83820"/>
                </a:lnTo>
                <a:lnTo>
                  <a:pt x="86359" y="80010"/>
                </a:lnTo>
                <a:lnTo>
                  <a:pt x="33019" y="80010"/>
                </a:lnTo>
                <a:lnTo>
                  <a:pt x="29209" y="74930"/>
                </a:lnTo>
                <a:lnTo>
                  <a:pt x="29209" y="0"/>
                </a:lnTo>
                <a:close/>
              </a:path>
              <a:path w="86360" h="102870">
                <a:moveTo>
                  <a:pt x="86359" y="83820"/>
                </a:moveTo>
                <a:lnTo>
                  <a:pt x="58419" y="83820"/>
                </a:lnTo>
                <a:lnTo>
                  <a:pt x="58419" y="100330"/>
                </a:lnTo>
                <a:lnTo>
                  <a:pt x="86359" y="100330"/>
                </a:lnTo>
                <a:lnTo>
                  <a:pt x="86359" y="83820"/>
                </a:lnTo>
                <a:close/>
              </a:path>
              <a:path w="86360" h="102870">
                <a:moveTo>
                  <a:pt x="86359" y="0"/>
                </a:moveTo>
                <a:lnTo>
                  <a:pt x="55879" y="0"/>
                </a:lnTo>
                <a:lnTo>
                  <a:pt x="55879" y="69850"/>
                </a:lnTo>
                <a:lnTo>
                  <a:pt x="54609" y="71120"/>
                </a:lnTo>
                <a:lnTo>
                  <a:pt x="53339" y="73660"/>
                </a:lnTo>
                <a:lnTo>
                  <a:pt x="50800" y="76200"/>
                </a:lnTo>
                <a:lnTo>
                  <a:pt x="46989" y="78740"/>
                </a:lnTo>
                <a:lnTo>
                  <a:pt x="44450" y="80010"/>
                </a:lnTo>
                <a:lnTo>
                  <a:pt x="86359" y="80010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5712459" y="6558280"/>
            <a:ext cx="91440" cy="100330"/>
          </a:xfrm>
          <a:custGeom>
            <a:avLst/>
            <a:gdLst/>
            <a:ahLst/>
            <a:cxnLst/>
            <a:rect l="l" t="t" r="r" b="b"/>
            <a:pathLst>
              <a:path w="91439" h="100329">
                <a:moveTo>
                  <a:pt x="30479" y="0"/>
                </a:moveTo>
                <a:lnTo>
                  <a:pt x="0" y="0"/>
                </a:lnTo>
                <a:lnTo>
                  <a:pt x="34289" y="100330"/>
                </a:lnTo>
                <a:lnTo>
                  <a:pt x="57150" y="100330"/>
                </a:lnTo>
                <a:lnTo>
                  <a:pt x="69737" y="63500"/>
                </a:lnTo>
                <a:lnTo>
                  <a:pt x="49529" y="63500"/>
                </a:lnTo>
                <a:lnTo>
                  <a:pt x="30479" y="0"/>
                </a:lnTo>
                <a:close/>
              </a:path>
              <a:path w="91439" h="100329">
                <a:moveTo>
                  <a:pt x="91439" y="0"/>
                </a:moveTo>
                <a:lnTo>
                  <a:pt x="69850" y="0"/>
                </a:lnTo>
                <a:lnTo>
                  <a:pt x="49529" y="63500"/>
                </a:lnTo>
                <a:lnTo>
                  <a:pt x="69737" y="63500"/>
                </a:lnTo>
                <a:lnTo>
                  <a:pt x="914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5811520" y="6555740"/>
            <a:ext cx="95250" cy="104139"/>
          </a:xfrm>
          <a:custGeom>
            <a:avLst/>
            <a:gdLst/>
            <a:ahLst/>
            <a:cxnLst/>
            <a:rect l="l" t="t" r="r" b="b"/>
            <a:pathLst>
              <a:path w="95250" h="104140">
                <a:moveTo>
                  <a:pt x="48259" y="0"/>
                </a:moveTo>
                <a:lnTo>
                  <a:pt x="12700" y="15239"/>
                </a:lnTo>
                <a:lnTo>
                  <a:pt x="0" y="53339"/>
                </a:lnTo>
                <a:lnTo>
                  <a:pt x="277" y="61456"/>
                </a:lnTo>
                <a:lnTo>
                  <a:pt x="1270" y="68738"/>
                </a:lnTo>
                <a:lnTo>
                  <a:pt x="3214" y="75307"/>
                </a:lnTo>
                <a:lnTo>
                  <a:pt x="6350" y="81279"/>
                </a:lnTo>
                <a:lnTo>
                  <a:pt x="10159" y="88899"/>
                </a:lnTo>
                <a:lnTo>
                  <a:pt x="49529" y="104139"/>
                </a:lnTo>
                <a:lnTo>
                  <a:pt x="65246" y="101996"/>
                </a:lnTo>
                <a:lnTo>
                  <a:pt x="78104" y="95567"/>
                </a:lnTo>
                <a:lnTo>
                  <a:pt x="88106" y="84851"/>
                </a:lnTo>
                <a:lnTo>
                  <a:pt x="88597" y="83819"/>
                </a:lnTo>
                <a:lnTo>
                  <a:pt x="44450" y="83819"/>
                </a:lnTo>
                <a:lnTo>
                  <a:pt x="40639" y="82549"/>
                </a:lnTo>
                <a:lnTo>
                  <a:pt x="33019" y="74929"/>
                </a:lnTo>
                <a:lnTo>
                  <a:pt x="30479" y="69849"/>
                </a:lnTo>
                <a:lnTo>
                  <a:pt x="30479" y="57149"/>
                </a:lnTo>
                <a:lnTo>
                  <a:pt x="95250" y="57149"/>
                </a:lnTo>
                <a:lnTo>
                  <a:pt x="94317" y="43616"/>
                </a:lnTo>
                <a:lnTo>
                  <a:pt x="93635" y="40639"/>
                </a:lnTo>
                <a:lnTo>
                  <a:pt x="30479" y="40639"/>
                </a:lnTo>
                <a:lnTo>
                  <a:pt x="32385" y="31372"/>
                </a:lnTo>
                <a:lnTo>
                  <a:pt x="36195" y="24606"/>
                </a:lnTo>
                <a:lnTo>
                  <a:pt x="41910" y="20458"/>
                </a:lnTo>
                <a:lnTo>
                  <a:pt x="49529" y="19049"/>
                </a:lnTo>
                <a:lnTo>
                  <a:pt x="85135" y="19049"/>
                </a:lnTo>
                <a:lnTo>
                  <a:pt x="81279" y="13969"/>
                </a:lnTo>
                <a:lnTo>
                  <a:pt x="74156" y="8036"/>
                </a:lnTo>
                <a:lnTo>
                  <a:pt x="66198" y="3651"/>
                </a:lnTo>
                <a:lnTo>
                  <a:pt x="57527" y="932"/>
                </a:lnTo>
                <a:lnTo>
                  <a:pt x="48259" y="0"/>
                </a:lnTo>
                <a:close/>
              </a:path>
              <a:path w="95250" h="104140">
                <a:moveTo>
                  <a:pt x="67309" y="67309"/>
                </a:moveTo>
                <a:lnTo>
                  <a:pt x="66039" y="78739"/>
                </a:lnTo>
                <a:lnTo>
                  <a:pt x="59689" y="83819"/>
                </a:lnTo>
                <a:lnTo>
                  <a:pt x="88597" y="83819"/>
                </a:lnTo>
                <a:lnTo>
                  <a:pt x="95250" y="69849"/>
                </a:lnTo>
                <a:lnTo>
                  <a:pt x="67309" y="67309"/>
                </a:lnTo>
                <a:close/>
              </a:path>
              <a:path w="95250" h="104140">
                <a:moveTo>
                  <a:pt x="85135" y="19049"/>
                </a:moveTo>
                <a:lnTo>
                  <a:pt x="49529" y="19049"/>
                </a:lnTo>
                <a:lnTo>
                  <a:pt x="56395" y="20458"/>
                </a:lnTo>
                <a:lnTo>
                  <a:pt x="61595" y="24606"/>
                </a:lnTo>
                <a:lnTo>
                  <a:pt x="64889" y="31372"/>
                </a:lnTo>
                <a:lnTo>
                  <a:pt x="66039" y="40639"/>
                </a:lnTo>
                <a:lnTo>
                  <a:pt x="93635" y="40639"/>
                </a:lnTo>
                <a:lnTo>
                  <a:pt x="91598" y="31749"/>
                </a:lnTo>
                <a:lnTo>
                  <a:pt x="87213" y="21788"/>
                </a:lnTo>
                <a:lnTo>
                  <a:pt x="85135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5919470" y="6555740"/>
            <a:ext cx="92710" cy="104139"/>
          </a:xfrm>
          <a:custGeom>
            <a:avLst/>
            <a:gdLst/>
            <a:ahLst/>
            <a:cxnLst/>
            <a:rect l="l" t="t" r="r" b="b"/>
            <a:pathLst>
              <a:path w="92710" h="104140">
                <a:moveTo>
                  <a:pt x="90169" y="19049"/>
                </a:moveTo>
                <a:lnTo>
                  <a:pt x="57150" y="19049"/>
                </a:lnTo>
                <a:lnTo>
                  <a:pt x="62229" y="24129"/>
                </a:lnTo>
                <a:lnTo>
                  <a:pt x="62229" y="39369"/>
                </a:lnTo>
                <a:lnTo>
                  <a:pt x="20319" y="46989"/>
                </a:lnTo>
                <a:lnTo>
                  <a:pt x="5079" y="58419"/>
                </a:lnTo>
                <a:lnTo>
                  <a:pt x="1269" y="64769"/>
                </a:lnTo>
                <a:lnTo>
                  <a:pt x="0" y="69849"/>
                </a:lnTo>
                <a:lnTo>
                  <a:pt x="0" y="85089"/>
                </a:lnTo>
                <a:lnTo>
                  <a:pt x="2539" y="91439"/>
                </a:lnTo>
                <a:lnTo>
                  <a:pt x="8889" y="96519"/>
                </a:lnTo>
                <a:lnTo>
                  <a:pt x="13969" y="101599"/>
                </a:lnTo>
                <a:lnTo>
                  <a:pt x="21589" y="104139"/>
                </a:lnTo>
                <a:lnTo>
                  <a:pt x="36829" y="104139"/>
                </a:lnTo>
                <a:lnTo>
                  <a:pt x="63500" y="86359"/>
                </a:lnTo>
                <a:lnTo>
                  <a:pt x="39369" y="86359"/>
                </a:lnTo>
                <a:lnTo>
                  <a:pt x="36829" y="85089"/>
                </a:lnTo>
                <a:lnTo>
                  <a:pt x="31750" y="80009"/>
                </a:lnTo>
                <a:lnTo>
                  <a:pt x="30479" y="76199"/>
                </a:lnTo>
                <a:lnTo>
                  <a:pt x="30479" y="73659"/>
                </a:lnTo>
                <a:lnTo>
                  <a:pt x="32404" y="66039"/>
                </a:lnTo>
                <a:lnTo>
                  <a:pt x="38258" y="60324"/>
                </a:lnTo>
                <a:lnTo>
                  <a:pt x="48160" y="56514"/>
                </a:lnTo>
                <a:lnTo>
                  <a:pt x="62229" y="54609"/>
                </a:lnTo>
                <a:lnTo>
                  <a:pt x="91439" y="54609"/>
                </a:lnTo>
                <a:lnTo>
                  <a:pt x="91439" y="29209"/>
                </a:lnTo>
                <a:lnTo>
                  <a:pt x="90169" y="22859"/>
                </a:lnTo>
                <a:lnTo>
                  <a:pt x="90169" y="19049"/>
                </a:lnTo>
                <a:close/>
              </a:path>
              <a:path w="92710" h="104140">
                <a:moveTo>
                  <a:pt x="91439" y="54609"/>
                </a:moveTo>
                <a:lnTo>
                  <a:pt x="62229" y="54609"/>
                </a:lnTo>
                <a:lnTo>
                  <a:pt x="62229" y="69849"/>
                </a:lnTo>
                <a:lnTo>
                  <a:pt x="57150" y="80009"/>
                </a:lnTo>
                <a:lnTo>
                  <a:pt x="53339" y="83819"/>
                </a:lnTo>
                <a:lnTo>
                  <a:pt x="48259" y="86359"/>
                </a:lnTo>
                <a:lnTo>
                  <a:pt x="63500" y="86359"/>
                </a:lnTo>
                <a:lnTo>
                  <a:pt x="63500" y="99059"/>
                </a:lnTo>
                <a:lnTo>
                  <a:pt x="64769" y="102869"/>
                </a:lnTo>
                <a:lnTo>
                  <a:pt x="92709" y="102869"/>
                </a:lnTo>
                <a:lnTo>
                  <a:pt x="91439" y="99059"/>
                </a:lnTo>
                <a:lnTo>
                  <a:pt x="91439" y="54609"/>
                </a:lnTo>
                <a:close/>
              </a:path>
              <a:path w="92710" h="104140">
                <a:moveTo>
                  <a:pt x="55879" y="0"/>
                </a:moveTo>
                <a:lnTo>
                  <a:pt x="49529" y="0"/>
                </a:lnTo>
                <a:lnTo>
                  <a:pt x="41195" y="476"/>
                </a:lnTo>
                <a:lnTo>
                  <a:pt x="4405" y="23872"/>
                </a:lnTo>
                <a:lnTo>
                  <a:pt x="2539" y="31749"/>
                </a:lnTo>
                <a:lnTo>
                  <a:pt x="30479" y="34289"/>
                </a:lnTo>
                <a:lnTo>
                  <a:pt x="30479" y="24129"/>
                </a:lnTo>
                <a:lnTo>
                  <a:pt x="36829" y="19049"/>
                </a:lnTo>
                <a:lnTo>
                  <a:pt x="90169" y="19049"/>
                </a:lnTo>
                <a:lnTo>
                  <a:pt x="87629" y="16509"/>
                </a:lnTo>
                <a:lnTo>
                  <a:pt x="86359" y="12699"/>
                </a:lnTo>
                <a:lnTo>
                  <a:pt x="82550" y="10159"/>
                </a:lnTo>
                <a:lnTo>
                  <a:pt x="78739" y="6349"/>
                </a:lnTo>
                <a:lnTo>
                  <a:pt x="74929" y="3809"/>
                </a:lnTo>
                <a:lnTo>
                  <a:pt x="5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6035040" y="6558280"/>
            <a:ext cx="86360" cy="101600"/>
          </a:xfrm>
          <a:custGeom>
            <a:avLst/>
            <a:gdLst/>
            <a:ahLst/>
            <a:cxnLst/>
            <a:rect l="l" t="t" r="r" b="b"/>
            <a:pathLst>
              <a:path w="86360" h="101600">
                <a:moveTo>
                  <a:pt x="29210" y="0"/>
                </a:moveTo>
                <a:lnTo>
                  <a:pt x="0" y="0"/>
                </a:lnTo>
                <a:lnTo>
                  <a:pt x="0" y="74930"/>
                </a:lnTo>
                <a:lnTo>
                  <a:pt x="21589" y="101600"/>
                </a:lnTo>
                <a:lnTo>
                  <a:pt x="29210" y="101600"/>
                </a:lnTo>
                <a:lnTo>
                  <a:pt x="38953" y="100409"/>
                </a:lnTo>
                <a:lnTo>
                  <a:pt x="47148" y="96837"/>
                </a:lnTo>
                <a:lnTo>
                  <a:pt x="53677" y="90884"/>
                </a:lnTo>
                <a:lnTo>
                  <a:pt x="58420" y="82550"/>
                </a:lnTo>
                <a:lnTo>
                  <a:pt x="86360" y="82550"/>
                </a:lnTo>
                <a:lnTo>
                  <a:pt x="86360" y="78740"/>
                </a:lnTo>
                <a:lnTo>
                  <a:pt x="33020" y="78740"/>
                </a:lnTo>
                <a:lnTo>
                  <a:pt x="29210" y="73660"/>
                </a:lnTo>
                <a:lnTo>
                  <a:pt x="29210" y="0"/>
                </a:lnTo>
                <a:close/>
              </a:path>
              <a:path w="86360" h="101600">
                <a:moveTo>
                  <a:pt x="86360" y="82550"/>
                </a:moveTo>
                <a:lnTo>
                  <a:pt x="58420" y="82550"/>
                </a:lnTo>
                <a:lnTo>
                  <a:pt x="58420" y="99060"/>
                </a:lnTo>
                <a:lnTo>
                  <a:pt x="86360" y="99060"/>
                </a:lnTo>
                <a:lnTo>
                  <a:pt x="86360" y="82550"/>
                </a:lnTo>
                <a:close/>
              </a:path>
              <a:path w="86360" h="101600">
                <a:moveTo>
                  <a:pt x="86360" y="0"/>
                </a:moveTo>
                <a:lnTo>
                  <a:pt x="55880" y="0"/>
                </a:lnTo>
                <a:lnTo>
                  <a:pt x="55880" y="66040"/>
                </a:lnTo>
                <a:lnTo>
                  <a:pt x="54610" y="68580"/>
                </a:lnTo>
                <a:lnTo>
                  <a:pt x="54610" y="71120"/>
                </a:lnTo>
                <a:lnTo>
                  <a:pt x="52070" y="72390"/>
                </a:lnTo>
                <a:lnTo>
                  <a:pt x="46989" y="77470"/>
                </a:lnTo>
                <a:lnTo>
                  <a:pt x="44450" y="78740"/>
                </a:lnTo>
                <a:lnTo>
                  <a:pt x="86360" y="78740"/>
                </a:lnTo>
                <a:lnTo>
                  <a:pt x="86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6183629" y="6525259"/>
            <a:ext cx="68580" cy="134620"/>
          </a:xfrm>
          <a:custGeom>
            <a:avLst/>
            <a:gdLst/>
            <a:ahLst/>
            <a:cxnLst/>
            <a:rect l="l" t="t" r="r" b="b"/>
            <a:pathLst>
              <a:path w="68579" h="134620">
                <a:moveTo>
                  <a:pt x="45720" y="54610"/>
                </a:moveTo>
                <a:lnTo>
                  <a:pt x="15240" y="54610"/>
                </a:lnTo>
                <a:lnTo>
                  <a:pt x="15240" y="101600"/>
                </a:lnTo>
                <a:lnTo>
                  <a:pt x="40719" y="134143"/>
                </a:lnTo>
                <a:lnTo>
                  <a:pt x="49530" y="134620"/>
                </a:lnTo>
                <a:lnTo>
                  <a:pt x="53340" y="134620"/>
                </a:lnTo>
                <a:lnTo>
                  <a:pt x="59690" y="133350"/>
                </a:lnTo>
                <a:lnTo>
                  <a:pt x="68580" y="132080"/>
                </a:lnTo>
                <a:lnTo>
                  <a:pt x="68580" y="110490"/>
                </a:lnTo>
                <a:lnTo>
                  <a:pt x="49530" y="110490"/>
                </a:lnTo>
                <a:lnTo>
                  <a:pt x="45720" y="106680"/>
                </a:lnTo>
                <a:lnTo>
                  <a:pt x="45720" y="54610"/>
                </a:lnTo>
                <a:close/>
              </a:path>
              <a:path w="68579" h="134620">
                <a:moveTo>
                  <a:pt x="67310" y="31750"/>
                </a:moveTo>
                <a:lnTo>
                  <a:pt x="0" y="31750"/>
                </a:lnTo>
                <a:lnTo>
                  <a:pt x="0" y="54610"/>
                </a:lnTo>
                <a:lnTo>
                  <a:pt x="67310" y="54610"/>
                </a:lnTo>
                <a:lnTo>
                  <a:pt x="67310" y="31750"/>
                </a:lnTo>
                <a:close/>
              </a:path>
              <a:path w="68579" h="134620">
                <a:moveTo>
                  <a:pt x="45720" y="0"/>
                </a:moveTo>
                <a:lnTo>
                  <a:pt x="20320" y="2540"/>
                </a:lnTo>
                <a:lnTo>
                  <a:pt x="17780" y="31750"/>
                </a:lnTo>
                <a:lnTo>
                  <a:pt x="45720" y="31750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6252209" y="6518909"/>
            <a:ext cx="1122680" cy="172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7388859" y="6639559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 h="0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7442200" y="6639559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 h="0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7496809" y="6639559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 h="0">
                <a:moveTo>
                  <a:pt x="0" y="0"/>
                </a:moveTo>
                <a:lnTo>
                  <a:pt x="30480" y="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7548880" y="6639559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 h="0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7600950" y="6638925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 h="0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 txBox="1"/>
          <p:nvPr/>
        </p:nvSpPr>
        <p:spPr>
          <a:xfrm>
            <a:off x="7054850" y="1441450"/>
            <a:ext cx="1440180" cy="35814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447040">
              <a:lnSpc>
                <a:spcPct val="100000"/>
              </a:lnSpc>
              <a:spcBef>
                <a:spcPts val="250"/>
              </a:spcBef>
            </a:pPr>
            <a:r>
              <a:rPr dirty="0" sz="1800" spc="-5" b="1">
                <a:latin typeface="Aharoni"/>
                <a:cs typeface="Aharoni"/>
              </a:rPr>
              <a:t>LIAM</a:t>
            </a:r>
            <a:endParaRPr sz="1800">
              <a:latin typeface="Aharoni"/>
              <a:cs typeface="Aharoni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8300719" y="6263640"/>
            <a:ext cx="1275079" cy="11518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isa </dc:creator>
  <dcterms:created xsi:type="dcterms:W3CDTF">2017-03-30T10:19:49Z</dcterms:created>
  <dcterms:modified xsi:type="dcterms:W3CDTF">2017-03-30T10:19:49Z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2017-03-30T00:00:00Z</vt:filetime>
  </property>
  <property fmtid="{D5CDD505-2E9C-101B-9397-08002B2CF9AE}" pid="3" name="Creator">
    <vt:lpwstr>Impress</vt:lpwstr>
  </property>
  <property fmtid="{D5CDD505-2E9C-101B-9397-08002B2CF9AE}" pid="4" name="LastSaved">
    <vt:filetime>2017-03-30T00:00:00Z</vt:filetime>
  </property>
</Properties>
</file>