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7075" y="334009"/>
            <a:ext cx="8629649" cy="857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1944370"/>
            <a:ext cx="9507219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72390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35">
                <a:solidFill>
                  <a:srgbClr val="333333"/>
                </a:solidFill>
                <a:latin typeface="Arial"/>
                <a:cs typeface="Arial"/>
              </a:rPr>
              <a:t>27</a:t>
            </a:r>
            <a:r>
              <a:rPr dirty="0" sz="1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250">
                <a:solidFill>
                  <a:srgbClr val="333333"/>
                </a:solidFill>
                <a:latin typeface="Arial"/>
                <a:cs typeface="Arial"/>
              </a:rPr>
              <a:t>ftars</a:t>
            </a:r>
            <a:r>
              <a:rPr dirty="0" sz="1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55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109" y="712469"/>
            <a:ext cx="3602990" cy="582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51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254">
                <a:latin typeface="Arial"/>
                <a:cs typeface="Arial"/>
              </a:rPr>
              <a:t>4 </a:t>
            </a:r>
            <a:r>
              <a:rPr dirty="0" sz="1300" spc="-135">
                <a:latin typeface="Arial"/>
                <a:cs typeface="Arial"/>
              </a:rPr>
              <a:t>:</a:t>
            </a:r>
            <a:r>
              <a:rPr dirty="0" sz="1300" spc="-60">
                <a:latin typeface="Arial"/>
                <a:cs typeface="Arial"/>
              </a:rPr>
              <a:t> </a:t>
            </a:r>
            <a:r>
              <a:rPr dirty="0" sz="1300" spc="15">
                <a:latin typeface="Arial"/>
                <a:cs typeface="Arial"/>
              </a:rPr>
              <a:t>Février/ftars</a:t>
            </a:r>
            <a:endParaRPr sz="1300">
              <a:latin typeface="Arial"/>
              <a:cs typeface="Arial"/>
            </a:endParaRPr>
          </a:p>
          <a:p>
            <a:pPr algn="ctr" marL="12700" marR="5080">
              <a:lnSpc>
                <a:spcPts val="1450"/>
              </a:lnSpc>
              <a:spcBef>
                <a:spcPts val="90"/>
              </a:spcBef>
            </a:pPr>
            <a:r>
              <a:rPr dirty="0" sz="1300" spc="-55" b="1">
                <a:latin typeface="Arial"/>
                <a:cs typeface="Arial"/>
              </a:rPr>
              <a:t>AGIR, </a:t>
            </a:r>
            <a:r>
              <a:rPr dirty="0" sz="1300" spc="-80" b="1">
                <a:latin typeface="Arial"/>
                <a:cs typeface="Arial"/>
              </a:rPr>
              <a:t>S'EXPRIftER, </a:t>
            </a:r>
            <a:r>
              <a:rPr dirty="0" sz="1300" spc="-165" b="1">
                <a:latin typeface="Arial"/>
                <a:cs typeface="Arial"/>
              </a:rPr>
              <a:t>COftPRENDRE </a:t>
            </a:r>
            <a:r>
              <a:rPr dirty="0" sz="1300" spc="-105" b="1">
                <a:latin typeface="Arial"/>
                <a:cs typeface="Arial"/>
              </a:rPr>
              <a:t>À </a:t>
            </a:r>
            <a:r>
              <a:rPr dirty="0" sz="1300" spc="-120" b="1">
                <a:latin typeface="Arial"/>
                <a:cs typeface="Arial"/>
              </a:rPr>
              <a:t>TRAVERS </a:t>
            </a:r>
            <a:r>
              <a:rPr dirty="0" sz="1300" spc="-150" b="1">
                <a:latin typeface="Arial"/>
                <a:cs typeface="Arial"/>
              </a:rPr>
              <a:t>LES  </a:t>
            </a:r>
            <a:r>
              <a:rPr dirty="0" sz="1300" spc="-10" b="1">
                <a:latin typeface="Arial"/>
                <a:cs typeface="Arial"/>
              </a:rPr>
              <a:t>ACTIVITÉS</a:t>
            </a:r>
            <a:r>
              <a:rPr dirty="0" sz="1300" b="1">
                <a:latin typeface="Arial"/>
                <a:cs typeface="Arial"/>
              </a:rPr>
              <a:t> </a:t>
            </a:r>
            <a:r>
              <a:rPr dirty="0" sz="1300" spc="-130" b="1">
                <a:latin typeface="Arial"/>
                <a:cs typeface="Arial"/>
              </a:rPr>
              <a:t>PHYSIQUES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450340" marR="519430" indent="-85725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55">
                <a:solidFill>
                  <a:srgbClr val="333333"/>
                </a:solidFill>
                <a:latin typeface="Lucida Sans Unicode"/>
                <a:cs typeface="Lucida Sans Unicode"/>
              </a:rPr>
              <a:t>dansl’atelier</a:t>
            </a:r>
            <a:r>
              <a:rPr dirty="0" sz="1050" spc="55">
                <a:solidFill>
                  <a:srgbClr val="333333"/>
                </a:solidFill>
                <a:latin typeface="Arial"/>
                <a:cs typeface="Arial"/>
              </a:rPr>
              <a:t>Labougeotte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2321560" marR="229870">
              <a:lnSpc>
                <a:spcPct val="96300"/>
              </a:lnSpc>
            </a:pP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Ce jour-là, Escarbille et  Chaboudo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se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promenaient dans le  désert. Et dans le désert, il n'y  avait rien. Rien, sauf...une tache  bleue, au loin. Ils s'approchèrent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: 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c'était une chaise. C'est fou ce  qu'on peut faire avec une chaise  bleue.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618480">
              <a:lnSpc>
                <a:spcPct val="100000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  <a:p>
            <a:pPr marL="5118735">
              <a:lnSpc>
                <a:spcPct val="100000"/>
              </a:lnSpc>
              <a:spcBef>
                <a:spcPts val="1260"/>
              </a:spcBef>
            </a:pPr>
            <a:r>
              <a:rPr dirty="0" sz="900"/>
              <a:t>A contrôler mes </a:t>
            </a:r>
            <a:r>
              <a:rPr dirty="0" sz="900" spc="-5"/>
              <a:t>mouvements en enchainant </a:t>
            </a:r>
            <a:r>
              <a:rPr dirty="0" sz="900"/>
              <a:t>courir </a:t>
            </a:r>
            <a:r>
              <a:rPr dirty="0" sz="900" spc="-5"/>
              <a:t>et </a:t>
            </a:r>
            <a:r>
              <a:rPr dirty="0" sz="900"/>
              <a:t>rester</a:t>
            </a:r>
            <a:r>
              <a:rPr dirty="0" sz="900" spc="-40"/>
              <a:t> </a:t>
            </a:r>
            <a:r>
              <a:rPr dirty="0" sz="900" spc="-5"/>
              <a:t>immobile</a:t>
            </a:r>
            <a:endParaRPr sz="900"/>
          </a:p>
        </p:txBody>
      </p:sp>
      <p:sp>
        <p:nvSpPr>
          <p:cNvPr id="7" name="object 7"/>
          <p:cNvSpPr txBox="1"/>
          <p:nvPr/>
        </p:nvSpPr>
        <p:spPr>
          <a:xfrm>
            <a:off x="584200" y="4471670"/>
            <a:ext cx="4100829" cy="933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4445">
              <a:lnSpc>
                <a:spcPts val="1800"/>
              </a:lnSpc>
            </a:pPr>
            <a:r>
              <a:rPr dirty="0" sz="1800" spc="254">
                <a:latin typeface="Arial"/>
                <a:cs typeface="Arial"/>
              </a:rPr>
              <a:t>Nousavonspréparéunparcours  </a:t>
            </a:r>
            <a:r>
              <a:rPr dirty="0" sz="1800" spc="260">
                <a:latin typeface="Arial"/>
                <a:cs typeface="Arial"/>
              </a:rPr>
              <a:t>codépourlescopainsenleur  </a:t>
            </a:r>
            <a:r>
              <a:rPr dirty="0" sz="1800" spc="220">
                <a:latin typeface="Arial"/>
                <a:cs typeface="Arial"/>
              </a:rPr>
              <a:t>proposantdespositionsdulivreLa  </a:t>
            </a:r>
            <a:r>
              <a:rPr dirty="0" sz="1800" spc="190">
                <a:latin typeface="Arial"/>
                <a:cs typeface="Arial"/>
              </a:rPr>
              <a:t>chaisebleue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4190" y="2058670"/>
            <a:ext cx="151257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4190" y="5688329"/>
            <a:ext cx="745490" cy="801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81479" y="5688329"/>
            <a:ext cx="745490" cy="8013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35579" y="5693409"/>
            <a:ext cx="745490" cy="7861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41750" y="5709920"/>
            <a:ext cx="745489" cy="7696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192520" y="1727200"/>
            <a:ext cx="2448560" cy="19443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16220" y="3807551"/>
            <a:ext cx="4703445" cy="3218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11430">
              <a:lnSpc>
                <a:spcPct val="83300"/>
              </a:lnSpc>
            </a:pPr>
            <a:r>
              <a:rPr dirty="0" sz="1800" spc="5">
                <a:latin typeface="Arial"/>
                <a:cs typeface="Arial"/>
              </a:rPr>
              <a:t>J</a:t>
            </a:r>
            <a:r>
              <a:rPr dirty="0" sz="1800">
                <a:latin typeface="Arial"/>
                <a:cs typeface="Arial"/>
              </a:rPr>
              <a:t>'</a:t>
            </a:r>
            <a:r>
              <a:rPr dirty="0" sz="1800" spc="30">
                <a:latin typeface="Arial"/>
                <a:cs typeface="Arial"/>
              </a:rPr>
              <a:t>a</a:t>
            </a:r>
            <a:r>
              <a:rPr dirty="0" sz="1800" spc="615">
                <a:latin typeface="Arial"/>
                <a:cs typeface="Arial"/>
              </a:rPr>
              <a:t>i</a:t>
            </a:r>
            <a:r>
              <a:rPr dirty="0" sz="1800" spc="150">
                <a:latin typeface="Arial"/>
                <a:cs typeface="Arial"/>
              </a:rPr>
              <a:t>g</a:t>
            </a:r>
            <a:r>
              <a:rPr dirty="0" sz="1800" spc="20">
                <a:latin typeface="Arial"/>
                <a:cs typeface="Arial"/>
              </a:rPr>
              <a:t>a</a:t>
            </a:r>
            <a:r>
              <a:rPr dirty="0" sz="1800" spc="150">
                <a:latin typeface="Arial"/>
                <a:cs typeface="Arial"/>
              </a:rPr>
              <a:t>g</a:t>
            </a:r>
            <a:r>
              <a:rPr dirty="0" sz="1800" spc="100">
                <a:latin typeface="Arial"/>
                <a:cs typeface="Arial"/>
              </a:rPr>
              <a:t>n</a:t>
            </a:r>
            <a:r>
              <a:rPr dirty="0" sz="1800" spc="645">
                <a:latin typeface="Arial"/>
                <a:cs typeface="Arial"/>
              </a:rPr>
              <a:t>é</a:t>
            </a:r>
            <a:r>
              <a:rPr dirty="0" sz="1800" spc="100">
                <a:latin typeface="Arial"/>
                <a:cs typeface="Arial"/>
              </a:rPr>
              <a:t>u</a:t>
            </a:r>
            <a:r>
              <a:rPr dirty="0" sz="1800" spc="735">
                <a:latin typeface="Arial"/>
                <a:cs typeface="Arial"/>
              </a:rPr>
              <a:t>n</a:t>
            </a:r>
            <a:r>
              <a:rPr dirty="0" sz="1800" spc="215" u="sng">
                <a:latin typeface="Arial"/>
                <a:cs typeface="Arial"/>
              </a:rPr>
              <a:t>c</a:t>
            </a:r>
            <a:r>
              <a:rPr dirty="0" sz="1800" spc="130" u="sng">
                <a:latin typeface="Arial"/>
                <a:cs typeface="Arial"/>
              </a:rPr>
              <a:t>a</a:t>
            </a:r>
            <a:r>
              <a:rPr dirty="0" sz="1800" spc="285" u="sng">
                <a:latin typeface="Arial"/>
                <a:cs typeface="Arial"/>
              </a:rPr>
              <a:t>r</a:t>
            </a:r>
            <a:r>
              <a:rPr dirty="0" sz="1800" spc="275" u="sng">
                <a:latin typeface="Arial"/>
                <a:cs typeface="Arial"/>
              </a:rPr>
              <a:t>t</a:t>
            </a:r>
            <a:r>
              <a:rPr dirty="0" sz="1800" spc="190" u="sng">
                <a:latin typeface="Arial"/>
                <a:cs typeface="Arial"/>
              </a:rPr>
              <a:t>o</a:t>
            </a:r>
            <a:r>
              <a:rPr dirty="0" sz="1800" spc="800" u="sng">
                <a:latin typeface="Arial"/>
                <a:cs typeface="Arial"/>
              </a:rPr>
              <a:t>n</a:t>
            </a:r>
            <a:r>
              <a:rPr dirty="0" sz="1800" spc="215" u="sng">
                <a:latin typeface="Arial"/>
                <a:cs typeface="Arial"/>
              </a:rPr>
              <a:t>v</a:t>
            </a:r>
            <a:r>
              <a:rPr dirty="0" sz="1800" spc="140" u="sng">
                <a:latin typeface="Arial"/>
                <a:cs typeface="Arial"/>
              </a:rPr>
              <a:t>e</a:t>
            </a:r>
            <a:r>
              <a:rPr dirty="0" sz="1800" spc="275" u="sng">
                <a:latin typeface="Arial"/>
                <a:cs typeface="Arial"/>
              </a:rPr>
              <a:t>r</a:t>
            </a:r>
            <a:r>
              <a:rPr dirty="0" sz="1800" spc="910" u="sng">
                <a:latin typeface="Arial"/>
                <a:cs typeface="Arial"/>
              </a:rPr>
              <a:t>t</a:t>
            </a:r>
            <a:r>
              <a:rPr dirty="0" sz="1800" spc="625">
                <a:latin typeface="Arial"/>
                <a:cs typeface="Arial"/>
              </a:rPr>
              <a:t>à</a:t>
            </a:r>
            <a:r>
              <a:rPr dirty="0" sz="1800" spc="135">
                <a:latin typeface="Arial"/>
                <a:cs typeface="Arial"/>
              </a:rPr>
              <a:t>c</a:t>
            </a:r>
            <a:r>
              <a:rPr dirty="0" sz="1800" spc="100">
                <a:latin typeface="Arial"/>
                <a:cs typeface="Arial"/>
              </a:rPr>
              <a:t>h</a:t>
            </a:r>
            <a:r>
              <a:rPr dirty="0" sz="1800" spc="20">
                <a:latin typeface="Arial"/>
                <a:cs typeface="Arial"/>
              </a:rPr>
              <a:t>a</a:t>
            </a:r>
            <a:r>
              <a:rPr dirty="0" sz="1800" spc="160">
                <a:latin typeface="Arial"/>
                <a:cs typeface="Arial"/>
              </a:rPr>
              <a:t>q</a:t>
            </a:r>
            <a:r>
              <a:rPr dirty="0" sz="1800" spc="100">
                <a:latin typeface="Arial"/>
                <a:cs typeface="Arial"/>
              </a:rPr>
              <a:t>u</a:t>
            </a:r>
            <a:r>
              <a:rPr dirty="0" sz="1800" spc="640">
                <a:latin typeface="Arial"/>
                <a:cs typeface="Arial"/>
              </a:rPr>
              <a:t>e</a:t>
            </a:r>
            <a:r>
              <a:rPr dirty="0" sz="1800" spc="254">
                <a:latin typeface="Arial"/>
                <a:cs typeface="Arial"/>
              </a:rPr>
              <a:t>f</a:t>
            </a:r>
            <a:r>
              <a:rPr dirty="0" sz="1800" spc="110">
                <a:latin typeface="Arial"/>
                <a:cs typeface="Arial"/>
              </a:rPr>
              <a:t>o</a:t>
            </a:r>
            <a:r>
              <a:rPr dirty="0" sz="1800" spc="25">
                <a:latin typeface="Arial"/>
                <a:cs typeface="Arial"/>
              </a:rPr>
              <a:t>i</a:t>
            </a:r>
            <a:r>
              <a:rPr dirty="0" sz="1800" spc="630">
                <a:latin typeface="Arial"/>
                <a:cs typeface="Arial"/>
              </a:rPr>
              <a:t>s  </a:t>
            </a:r>
            <a:r>
              <a:rPr dirty="0" sz="1800" spc="225">
                <a:latin typeface="Arial"/>
                <a:cs typeface="Arial"/>
              </a:rPr>
              <a:t>quejesuisresté(e)immobilesurla  </a:t>
            </a:r>
            <a:r>
              <a:rPr dirty="0" sz="1800" spc="229">
                <a:latin typeface="Arial"/>
                <a:cs typeface="Arial"/>
              </a:rPr>
              <a:t>chaisependant</a:t>
            </a:r>
            <a:r>
              <a:rPr dirty="0" sz="2600" spc="229">
                <a:latin typeface="Arial"/>
                <a:cs typeface="Arial"/>
              </a:rPr>
              <a:t>3</a:t>
            </a:r>
            <a:r>
              <a:rPr dirty="0" sz="1800" spc="229">
                <a:latin typeface="Arial"/>
                <a:cs typeface="Arial"/>
              </a:rPr>
              <a:t>secondesentenantla  </a:t>
            </a:r>
            <a:r>
              <a:rPr dirty="0" sz="1800" spc="220">
                <a:latin typeface="Arial"/>
                <a:cs typeface="Arial"/>
              </a:rPr>
              <a:t>positiondulivre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/>
              <a:cs typeface="Times New Roman"/>
            </a:endParaRPr>
          </a:p>
          <a:p>
            <a:pPr marL="677545">
              <a:lnSpc>
                <a:spcPts val="10945"/>
              </a:lnSpc>
              <a:tabLst>
                <a:tab pos="1889760" algn="l"/>
                <a:tab pos="3225800" algn="l"/>
              </a:tabLst>
            </a:pPr>
            <a:r>
              <a:rPr dirty="0" sz="9600" spc="-2845">
                <a:latin typeface="Arial"/>
                <a:cs typeface="Arial"/>
              </a:rPr>
              <a:t>1	</a:t>
            </a:r>
            <a:r>
              <a:rPr dirty="0" sz="9600" spc="-1864">
                <a:latin typeface="Arial"/>
                <a:cs typeface="Arial"/>
              </a:rPr>
              <a:t>2	</a:t>
            </a:r>
            <a:r>
              <a:rPr dirty="0" sz="9600" spc="-1705">
                <a:latin typeface="Arial"/>
                <a:cs typeface="Arial"/>
              </a:rPr>
              <a:t>3</a:t>
            </a:r>
            <a:endParaRPr sz="9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62865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</a:t>
            </a:r>
            <a:r>
              <a:rPr dirty="0" sz="1800" spc="-45">
                <a:latin typeface="Lucida Sans"/>
                <a:cs typeface="Lucida Sans"/>
              </a:rPr>
              <a:t> </a:t>
            </a:r>
            <a:r>
              <a:rPr dirty="0" sz="1800" spc="434" b="1">
                <a:latin typeface="Times New Roman"/>
                <a:cs typeface="Times New Roman"/>
              </a:rPr>
              <a:t>Labougeotte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3600" y="1367789"/>
            <a:ext cx="3455670" cy="4248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092960" y="5735320"/>
            <a:ext cx="600075" cy="133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Bortusk</a:t>
            </a:r>
            <a:r>
              <a:rPr dirty="0" sz="800" spc="-7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Leer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56529" y="215900"/>
            <a:ext cx="4535170" cy="266446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161290" rIns="0" bIns="0" rtlCol="0" vert="horz">
            <a:spAutoFit/>
          </a:bodyPr>
          <a:lstStyle/>
          <a:p>
            <a:pPr algn="ctr" marR="43180">
              <a:lnSpc>
                <a:spcPts val="2085"/>
              </a:lnSpc>
              <a:spcBef>
                <a:spcPts val="1270"/>
              </a:spcBef>
            </a:pPr>
            <a:r>
              <a:rPr dirty="0" sz="1800" spc="20">
                <a:latin typeface="Arial"/>
                <a:cs typeface="Arial"/>
              </a:rPr>
              <a:t>J'emmène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90">
                <a:latin typeface="Arial"/>
                <a:cs typeface="Arial"/>
              </a:rPr>
              <a:t>et</a:t>
            </a:r>
            <a:endParaRPr sz="1800">
              <a:latin typeface="Arial"/>
              <a:cs typeface="Arial"/>
            </a:endParaRPr>
          </a:p>
          <a:p>
            <a:pPr algn="ctr" marL="389890" marR="370840">
              <a:lnSpc>
                <a:spcPts val="2000"/>
              </a:lnSpc>
              <a:spcBef>
                <a:spcPts val="125"/>
              </a:spcBef>
              <a:tabLst>
                <a:tab pos="676910" algn="l"/>
              </a:tabLst>
            </a:pPr>
            <a:r>
              <a:rPr dirty="0" sz="1800" spc="-100">
                <a:latin typeface="Arial"/>
                <a:cs typeface="Arial"/>
              </a:rPr>
              <a:t>je	</a:t>
            </a:r>
            <a:r>
              <a:rPr dirty="0" sz="1800" spc="-55">
                <a:latin typeface="Arial"/>
                <a:cs typeface="Arial"/>
              </a:rPr>
              <a:t>garde </a:t>
            </a:r>
            <a:r>
              <a:rPr dirty="0" sz="1800" spc="-40">
                <a:latin typeface="Arial"/>
                <a:cs typeface="Arial"/>
              </a:rPr>
              <a:t>mon </a:t>
            </a:r>
            <a:r>
              <a:rPr dirty="0" sz="1800" spc="-45">
                <a:latin typeface="Arial"/>
                <a:cs typeface="Arial"/>
              </a:rPr>
              <a:t>cahier </a:t>
            </a:r>
            <a:r>
              <a:rPr dirty="0" sz="1800" spc="-70">
                <a:latin typeface="Arial"/>
                <a:cs typeface="Arial"/>
              </a:rPr>
              <a:t>de </a:t>
            </a:r>
            <a:r>
              <a:rPr dirty="0" sz="1800" spc="-60">
                <a:latin typeface="Arial"/>
                <a:cs typeface="Arial"/>
              </a:rPr>
              <a:t>dessin</a:t>
            </a:r>
            <a:r>
              <a:rPr dirty="0" sz="1800" spc="305">
                <a:latin typeface="Arial"/>
                <a:cs typeface="Arial"/>
              </a:rPr>
              <a:t> </a:t>
            </a:r>
            <a:r>
              <a:rPr dirty="0" sz="1800" spc="90">
                <a:latin typeface="Arial"/>
                <a:cs typeface="Arial"/>
              </a:rPr>
              <a:t>et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mon 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50">
                <a:latin typeface="Arial"/>
                <a:cs typeface="Arial"/>
              </a:rPr>
              <a:t>imagier </a:t>
            </a:r>
            <a:r>
              <a:rPr dirty="0" sz="1800" spc="-60">
                <a:latin typeface="Arial"/>
                <a:cs typeface="Arial"/>
              </a:rPr>
              <a:t>chez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 spc="-55">
                <a:latin typeface="Arial"/>
                <a:cs typeface="Arial"/>
              </a:rPr>
              <a:t>moi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08009" y="1252219"/>
            <a:ext cx="1057909" cy="1483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88329" y="1212850"/>
            <a:ext cx="1057909" cy="14757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55259" y="3312159"/>
            <a:ext cx="4535170" cy="3743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256529" y="3312159"/>
            <a:ext cx="4535170" cy="374396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Times New Roman"/>
              <a:cs typeface="Times New Roman"/>
            </a:endParaRPr>
          </a:p>
          <a:p>
            <a:pPr marL="593090">
              <a:lnSpc>
                <a:spcPct val="100000"/>
              </a:lnSpc>
            </a:pPr>
            <a:r>
              <a:rPr dirty="0" sz="2600" spc="10">
                <a:latin typeface="Arial"/>
                <a:cs typeface="Arial"/>
              </a:rPr>
              <a:t>Bonnes</a:t>
            </a:r>
            <a:r>
              <a:rPr dirty="0" sz="2600" spc="-155">
                <a:latin typeface="Arial"/>
                <a:cs typeface="Arial"/>
              </a:rPr>
              <a:t> </a:t>
            </a:r>
            <a:r>
              <a:rPr dirty="0" sz="2600" spc="-25">
                <a:latin typeface="Arial"/>
                <a:cs typeface="Arial"/>
              </a:rPr>
              <a:t>vacances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2017-03-14T17:21:30Z</dcterms:created>
  <dcterms:modified xsi:type="dcterms:W3CDTF">2017-03-14T17:21:30Z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2017-03-14T00:00:00Z</vt:filetime>
  </property>
  <property fmtid="{D5CDD505-2E9C-101B-9397-08002B2CF9AE}" pid="3" name="Creator">
    <vt:lpwstr>Impress</vt:lpwstr>
  </property>
  <property fmtid="{D5CDD505-2E9C-101B-9397-08002B2CF9AE}" pid="4" name="LastSaved">
    <vt:filetime>2017-03-14T00:00:00Z</vt:filetime>
  </property>
</Properties>
</file>