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0489" y="334009"/>
            <a:ext cx="7322820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71501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</a:t>
            </a:r>
            <a:r>
              <a:rPr dirty="0" sz="18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200">
                <a:solidFill>
                  <a:srgbClr val="333333"/>
                </a:solidFill>
                <a:latin typeface="Arial"/>
                <a:cs typeface="Arial"/>
              </a:rPr>
              <a:t>20</a:t>
            </a:r>
            <a:r>
              <a:rPr dirty="0" sz="1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250">
                <a:solidFill>
                  <a:srgbClr val="333333"/>
                </a:solidFill>
                <a:latin typeface="Arial"/>
                <a:cs typeface="Arial"/>
              </a:rPr>
              <a:t>ftars</a:t>
            </a:r>
            <a:r>
              <a:rPr dirty="0" sz="18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55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109" y="712469"/>
            <a:ext cx="3602990" cy="582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51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254">
                <a:latin typeface="Arial"/>
                <a:cs typeface="Arial"/>
              </a:rPr>
              <a:t>4 </a:t>
            </a:r>
            <a:r>
              <a:rPr dirty="0" sz="1300" spc="-135">
                <a:latin typeface="Arial"/>
                <a:cs typeface="Arial"/>
              </a:rPr>
              <a:t>:</a:t>
            </a:r>
            <a:r>
              <a:rPr dirty="0" sz="1300" spc="-60">
                <a:latin typeface="Arial"/>
                <a:cs typeface="Arial"/>
              </a:rPr>
              <a:t> </a:t>
            </a:r>
            <a:r>
              <a:rPr dirty="0" sz="1300" spc="15">
                <a:latin typeface="Arial"/>
                <a:cs typeface="Arial"/>
              </a:rPr>
              <a:t>Février/ftars</a:t>
            </a:r>
            <a:endParaRPr sz="1300">
              <a:latin typeface="Arial"/>
              <a:cs typeface="Arial"/>
            </a:endParaRPr>
          </a:p>
          <a:p>
            <a:pPr algn="ctr" marL="12700" marR="5080">
              <a:lnSpc>
                <a:spcPts val="1450"/>
              </a:lnSpc>
              <a:spcBef>
                <a:spcPts val="90"/>
              </a:spcBef>
            </a:pPr>
            <a:r>
              <a:rPr dirty="0" sz="1300" spc="-55" b="1">
                <a:latin typeface="Arial"/>
                <a:cs typeface="Arial"/>
              </a:rPr>
              <a:t>AGIR, </a:t>
            </a:r>
            <a:r>
              <a:rPr dirty="0" sz="1300" spc="-80" b="1">
                <a:latin typeface="Arial"/>
                <a:cs typeface="Arial"/>
              </a:rPr>
              <a:t>S'EXPRIftER, </a:t>
            </a:r>
            <a:r>
              <a:rPr dirty="0" sz="1300" spc="-165" b="1">
                <a:latin typeface="Arial"/>
                <a:cs typeface="Arial"/>
              </a:rPr>
              <a:t>COftPRENDRE </a:t>
            </a:r>
            <a:r>
              <a:rPr dirty="0" sz="1300" spc="-105" b="1">
                <a:latin typeface="Arial"/>
                <a:cs typeface="Arial"/>
              </a:rPr>
              <a:t>À </a:t>
            </a:r>
            <a:r>
              <a:rPr dirty="0" sz="1300" spc="-120" b="1">
                <a:latin typeface="Arial"/>
                <a:cs typeface="Arial"/>
              </a:rPr>
              <a:t>TRAVERS </a:t>
            </a:r>
            <a:r>
              <a:rPr dirty="0" sz="1300" spc="-150" b="1">
                <a:latin typeface="Arial"/>
                <a:cs typeface="Arial"/>
              </a:rPr>
              <a:t>LES  </a:t>
            </a:r>
            <a:r>
              <a:rPr dirty="0" sz="1300" spc="-10" b="1">
                <a:latin typeface="Arial"/>
                <a:cs typeface="Arial"/>
              </a:rPr>
              <a:t>ACTIVITÉS</a:t>
            </a:r>
            <a:r>
              <a:rPr dirty="0" sz="1300" b="1">
                <a:latin typeface="Arial"/>
                <a:cs typeface="Arial"/>
              </a:rPr>
              <a:t> </a:t>
            </a:r>
            <a:r>
              <a:rPr dirty="0" sz="1300" spc="-130" b="1">
                <a:latin typeface="Arial"/>
                <a:cs typeface="Arial"/>
              </a:rPr>
              <a:t>PHYSIQUES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450340" marR="519430" indent="-85725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55">
                <a:solidFill>
                  <a:srgbClr val="333333"/>
                </a:solidFill>
                <a:latin typeface="Lucida Sans Unicode"/>
                <a:cs typeface="Lucida Sans Unicode"/>
              </a:rPr>
              <a:t>dansl’atelier</a:t>
            </a:r>
            <a:r>
              <a:rPr dirty="0" sz="1050" spc="55">
                <a:solidFill>
                  <a:srgbClr val="333333"/>
                </a:solidFill>
                <a:latin typeface="Arial"/>
                <a:cs typeface="Arial"/>
              </a:rPr>
              <a:t>Labougeotte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8290" y="1944370"/>
            <a:ext cx="4607560" cy="2159000"/>
          </a:xfrm>
          <a:custGeom>
            <a:avLst/>
            <a:gdLst/>
            <a:ahLst/>
            <a:cxnLst/>
            <a:rect l="l" t="t" r="r" b="b"/>
            <a:pathLst>
              <a:path w="4607560" h="2159000">
                <a:moveTo>
                  <a:pt x="2303780" y="2159000"/>
                </a:moveTo>
                <a:lnTo>
                  <a:pt x="0" y="2159000"/>
                </a:lnTo>
                <a:lnTo>
                  <a:pt x="0" y="0"/>
                </a:lnTo>
                <a:lnTo>
                  <a:pt x="4607560" y="0"/>
                </a:lnTo>
                <a:lnTo>
                  <a:pt x="4607560" y="2159000"/>
                </a:lnTo>
                <a:lnTo>
                  <a:pt x="2303780" y="215900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97150" y="2149680"/>
            <a:ext cx="2054860" cy="1243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5"/>
              </a:lnSpc>
            </a:pP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Il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y a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un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ours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sur ma chaise. Il</a:t>
            </a:r>
            <a:r>
              <a:rPr dirty="0" sz="1050" spc="-70">
                <a:solidFill>
                  <a:srgbClr val="191919"/>
                </a:solidFill>
                <a:latin typeface="Trebuchet MS"/>
                <a:cs typeface="Trebuchet MS"/>
              </a:rPr>
              <a:t>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est</a:t>
            </a:r>
            <a:endParaRPr sz="1050">
              <a:latin typeface="Trebuchet MS"/>
              <a:cs typeface="Trebuchet MS"/>
            </a:endParaRPr>
          </a:p>
          <a:p>
            <a:pPr marL="12700" marR="5080">
              <a:lnSpc>
                <a:spcPct val="96200"/>
              </a:lnSpc>
              <a:spcBef>
                <a:spcPts val="25"/>
              </a:spcBef>
            </a:pP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si énorme que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je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n'ai plus de  place du tout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!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J'ai tout essayé  pour tenter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de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le faire partir,  même de lui faire peur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!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Mais il  refuse de bouger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! </a:t>
            </a:r>
            <a:r>
              <a:rPr dirty="0" sz="1050" spc="-5">
                <a:solidFill>
                  <a:srgbClr val="191919"/>
                </a:solidFill>
                <a:latin typeface="Trebuchet MS"/>
                <a:cs typeface="Trebuchet MS"/>
              </a:rPr>
              <a:t>Comment faire  pour que ce malpoli accepte de  s'en aller</a:t>
            </a:r>
            <a:r>
              <a:rPr dirty="0" sz="1050" spc="-95">
                <a:solidFill>
                  <a:srgbClr val="191919"/>
                </a:solidFill>
                <a:latin typeface="Trebuchet MS"/>
                <a:cs typeface="Trebuchet MS"/>
              </a:rPr>
              <a:t> </a:t>
            </a:r>
            <a:r>
              <a:rPr dirty="0" sz="1050">
                <a:solidFill>
                  <a:srgbClr val="191919"/>
                </a:solidFill>
                <a:latin typeface="Trebuchet MS"/>
                <a:cs typeface="Trebuchet MS"/>
              </a:rPr>
              <a:t>?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5260" y="4276090"/>
            <a:ext cx="2547620" cy="1052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3225">
              <a:lnSpc>
                <a:spcPts val="2135"/>
              </a:lnSpc>
            </a:pPr>
            <a:r>
              <a:rPr dirty="0" sz="1800" spc="15" b="1">
                <a:latin typeface="Verdana"/>
                <a:cs typeface="Verdana"/>
              </a:rPr>
              <a:t>Maman,</a:t>
            </a:r>
            <a:r>
              <a:rPr dirty="0" sz="1800" spc="-85" b="1">
                <a:latin typeface="Verdana"/>
                <a:cs typeface="Verdana"/>
              </a:rPr>
              <a:t> </a:t>
            </a:r>
            <a:r>
              <a:rPr dirty="0" sz="1800" spc="10" b="1">
                <a:latin typeface="Verdana"/>
                <a:cs typeface="Verdana"/>
              </a:rPr>
              <a:t>Papa</a:t>
            </a:r>
            <a:endParaRPr sz="1800">
              <a:latin typeface="Verdana"/>
              <a:cs typeface="Verdana"/>
            </a:endParaRPr>
          </a:p>
          <a:p>
            <a:pPr marL="12700" marR="5080" indent="367030">
              <a:lnSpc>
                <a:spcPts val="1739"/>
              </a:lnSpc>
              <a:spcBef>
                <a:spcPts val="80"/>
              </a:spcBef>
            </a:pPr>
            <a:r>
              <a:rPr dirty="0" sz="1500" spc="75">
                <a:latin typeface="Lucida Sans"/>
                <a:cs typeface="Lucida Sans"/>
              </a:rPr>
              <a:t>Et </a:t>
            </a:r>
            <a:r>
              <a:rPr dirty="0" sz="1500" spc="25">
                <a:latin typeface="Lucida Sans"/>
                <a:cs typeface="Lucida Sans"/>
              </a:rPr>
              <a:t>vous, </a:t>
            </a:r>
            <a:r>
              <a:rPr dirty="0" sz="1500" spc="35">
                <a:latin typeface="Lucida Sans"/>
                <a:cs typeface="Lucida Sans"/>
              </a:rPr>
              <a:t>comment  </a:t>
            </a:r>
            <a:r>
              <a:rPr dirty="0" sz="1500" spc="15">
                <a:latin typeface="Lucida Sans"/>
                <a:cs typeface="Lucida Sans"/>
              </a:rPr>
              <a:t>auriez </a:t>
            </a:r>
            <a:r>
              <a:rPr dirty="0" sz="1500" spc="35">
                <a:latin typeface="Lucida Sans"/>
                <a:cs typeface="Lucida Sans"/>
              </a:rPr>
              <a:t>-vous </a:t>
            </a:r>
            <a:r>
              <a:rPr dirty="0" sz="1500" spc="15">
                <a:latin typeface="Lucida Sans"/>
                <a:cs typeface="Lucida Sans"/>
              </a:rPr>
              <a:t>fait </a:t>
            </a:r>
            <a:r>
              <a:rPr dirty="0" sz="1500">
                <a:latin typeface="Lucida Sans"/>
                <a:cs typeface="Lucida Sans"/>
              </a:rPr>
              <a:t>pour</a:t>
            </a:r>
            <a:r>
              <a:rPr dirty="0" sz="1500" spc="-135">
                <a:latin typeface="Lucida Sans"/>
                <a:cs typeface="Lucida Sans"/>
              </a:rPr>
              <a:t> </a:t>
            </a:r>
            <a:r>
              <a:rPr dirty="0" sz="1500" spc="25">
                <a:latin typeface="Lucida Sans"/>
                <a:cs typeface="Lucida Sans"/>
              </a:rPr>
              <a:t>faire</a:t>
            </a:r>
            <a:endParaRPr sz="1500">
              <a:latin typeface="Lucida Sans"/>
              <a:cs typeface="Lucida Sans"/>
            </a:endParaRPr>
          </a:p>
          <a:p>
            <a:pPr marL="420370">
              <a:lnSpc>
                <a:spcPts val="2480"/>
              </a:lnSpc>
            </a:pPr>
            <a:r>
              <a:rPr dirty="0" sz="1500" spc="15">
                <a:latin typeface="Lucida Sans"/>
                <a:cs typeface="Lucida Sans"/>
              </a:rPr>
              <a:t>partir </a:t>
            </a:r>
            <a:r>
              <a:rPr dirty="0" sz="1500" spc="55">
                <a:latin typeface="Lucida Sans"/>
                <a:cs typeface="Lucida Sans"/>
              </a:rPr>
              <a:t>cet </a:t>
            </a:r>
            <a:r>
              <a:rPr dirty="0" sz="2200" spc="5">
                <a:latin typeface="Lucida Sans"/>
                <a:cs typeface="Lucida Sans"/>
              </a:rPr>
              <a:t>ours</a:t>
            </a:r>
            <a:r>
              <a:rPr dirty="0" sz="2200" spc="-365">
                <a:latin typeface="Lucida Sans"/>
                <a:cs typeface="Lucida Sans"/>
              </a:rPr>
              <a:t> </a:t>
            </a:r>
            <a:r>
              <a:rPr dirty="0" sz="1500" spc="160">
                <a:latin typeface="Lucida Sans"/>
                <a:cs typeface="Lucida Sans"/>
              </a:rPr>
              <a:t>?</a:t>
            </a:r>
            <a:endParaRPr sz="15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65700">
              <a:lnSpc>
                <a:spcPct val="100000"/>
              </a:lnSpc>
            </a:pPr>
            <a:r>
              <a:rPr dirty="0" sz="2600" spc="-459"/>
              <a:t>A   </a:t>
            </a:r>
            <a:r>
              <a:rPr dirty="0" sz="2600" spc="-305"/>
              <a:t>l'ecole</a:t>
            </a:r>
            <a:r>
              <a:rPr dirty="0" spc="-305">
                <a:latin typeface="Gill Sans MT Condensed"/>
                <a:cs typeface="Gill Sans MT Condensed"/>
              </a:rPr>
              <a:t>,</a:t>
            </a:r>
            <a:r>
              <a:rPr dirty="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32120" y="1054354"/>
            <a:ext cx="3982085" cy="256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06855" marR="5080" indent="-1494790">
              <a:lnSpc>
                <a:spcPts val="1010"/>
              </a:lnSpc>
            </a:pPr>
            <a:r>
              <a:rPr dirty="0" sz="900">
                <a:latin typeface="Arial"/>
                <a:cs typeface="Arial"/>
              </a:rPr>
              <a:t>A courir </a:t>
            </a:r>
            <a:r>
              <a:rPr dirty="0" sz="900" spc="-5">
                <a:latin typeface="Arial"/>
                <a:cs typeface="Arial"/>
              </a:rPr>
              <a:t>de différentes façons, dans des espaces et avec des matériels </a:t>
            </a:r>
            <a:r>
              <a:rPr dirty="0" sz="900">
                <a:latin typeface="Arial"/>
                <a:cs typeface="Arial"/>
              </a:rPr>
              <a:t>variés,  </a:t>
            </a:r>
            <a:r>
              <a:rPr dirty="0" sz="900" spc="-5">
                <a:latin typeface="Arial"/>
                <a:cs typeface="Arial"/>
              </a:rPr>
              <a:t>dans un </a:t>
            </a:r>
            <a:r>
              <a:rPr dirty="0" sz="900">
                <a:latin typeface="Arial"/>
                <a:cs typeface="Arial"/>
              </a:rPr>
              <a:t>but</a:t>
            </a:r>
            <a:r>
              <a:rPr dirty="0" sz="900" spc="-9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précis.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40679" y="6372859"/>
            <a:ext cx="4332605" cy="712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ts val="1800"/>
              </a:lnSpc>
            </a:pPr>
            <a:r>
              <a:rPr dirty="0" sz="1800" spc="265">
                <a:latin typeface="Arial"/>
                <a:cs typeface="Arial"/>
              </a:rPr>
              <a:t>Pournepasmefaireattraperparles  </a:t>
            </a:r>
            <a:r>
              <a:rPr dirty="0" sz="1800" spc="240">
                <a:latin typeface="Arial"/>
                <a:cs typeface="Arial"/>
              </a:rPr>
              <a:t>ours,jecourspuisjem'assoissur  mesfessesenrestantimmobile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4190" y="2124710"/>
            <a:ext cx="1871980" cy="1762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23110" y="3373120"/>
            <a:ext cx="1000760" cy="1667510"/>
          </a:xfrm>
          <a:custGeom>
            <a:avLst/>
            <a:gdLst/>
            <a:ahLst/>
            <a:cxnLst/>
            <a:rect l="l" t="t" r="r" b="b"/>
            <a:pathLst>
              <a:path w="1000760" h="1667510">
                <a:moveTo>
                  <a:pt x="1000759" y="166750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44370" y="3239770"/>
            <a:ext cx="129539" cy="166370"/>
          </a:xfrm>
          <a:custGeom>
            <a:avLst/>
            <a:gdLst/>
            <a:ahLst/>
            <a:cxnLst/>
            <a:rect l="l" t="t" r="r" b="b"/>
            <a:pathLst>
              <a:path w="129539" h="166370">
                <a:moveTo>
                  <a:pt x="0" y="0"/>
                </a:moveTo>
                <a:lnTo>
                  <a:pt x="36830" y="166369"/>
                </a:lnTo>
                <a:lnTo>
                  <a:pt x="129540" y="1117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15900" y="5400040"/>
            <a:ext cx="4607560" cy="1799589"/>
          </a:xfrm>
          <a:prstGeom prst="rect">
            <a:avLst/>
          </a:prstGeom>
          <a:ln w="35941">
            <a:solidFill>
              <a:srgbClr val="7F7F7F"/>
            </a:solidFill>
          </a:ln>
        </p:spPr>
        <p:txBody>
          <a:bodyPr wrap="square" lIns="0" tIns="149225" rIns="0" bIns="0" rtlCol="0" vert="horz">
            <a:spAutoFit/>
          </a:bodyPr>
          <a:lstStyle/>
          <a:p>
            <a:pPr marL="215265">
              <a:lnSpc>
                <a:spcPts val="2014"/>
              </a:lnSpc>
              <a:spcBef>
                <a:spcPts val="1175"/>
              </a:spcBef>
            </a:pPr>
            <a:r>
              <a:rPr dirty="0" sz="1800" spc="-5">
                <a:latin typeface="Arial"/>
                <a:cs typeface="Arial"/>
              </a:rPr>
              <a:t>Proposition familiale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215265">
              <a:lnSpc>
                <a:spcPts val="3565"/>
              </a:lnSpc>
            </a:pPr>
            <a:r>
              <a:rPr dirty="0" sz="3200" spc="-5">
                <a:latin typeface="Arial"/>
                <a:cs typeface="Arial"/>
              </a:rPr>
              <a:t>------------------------------</a:t>
            </a:r>
            <a:endParaRPr sz="3200">
              <a:latin typeface="Arial"/>
              <a:cs typeface="Arial"/>
            </a:endParaRPr>
          </a:p>
          <a:p>
            <a:pPr marL="215265">
              <a:lnSpc>
                <a:spcPts val="3579"/>
              </a:lnSpc>
            </a:pPr>
            <a:r>
              <a:rPr dirty="0" sz="3200" spc="-5">
                <a:latin typeface="Arial"/>
                <a:cs typeface="Arial"/>
              </a:rPr>
              <a:t>------------------------------</a:t>
            </a:r>
            <a:endParaRPr sz="3200">
              <a:latin typeface="Arial"/>
              <a:cs typeface="Arial"/>
            </a:endParaRPr>
          </a:p>
          <a:p>
            <a:pPr marL="215265">
              <a:lnSpc>
                <a:spcPts val="3550"/>
              </a:lnSpc>
            </a:pPr>
            <a:r>
              <a:rPr dirty="0" sz="3200" spc="-5">
                <a:latin typeface="Arial"/>
                <a:cs typeface="Arial"/>
              </a:rPr>
              <a:t>------------------------------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644640" y="1652270"/>
            <a:ext cx="1419859" cy="15151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08420" y="3465829"/>
            <a:ext cx="1708150" cy="22212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12609" y="5116829"/>
            <a:ext cx="530860" cy="1795780"/>
          </a:xfrm>
          <a:custGeom>
            <a:avLst/>
            <a:gdLst/>
            <a:ahLst/>
            <a:cxnLst/>
            <a:rect l="l" t="t" r="r" b="b"/>
            <a:pathLst>
              <a:path w="530859" h="1795779">
                <a:moveTo>
                  <a:pt x="0" y="1795780"/>
                </a:moveTo>
                <a:lnTo>
                  <a:pt x="5308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390130" y="4968240"/>
            <a:ext cx="104139" cy="170180"/>
          </a:xfrm>
          <a:custGeom>
            <a:avLst/>
            <a:gdLst/>
            <a:ahLst/>
            <a:cxnLst/>
            <a:rect l="l" t="t" r="r" b="b"/>
            <a:pathLst>
              <a:path w="104140" h="170179">
                <a:moveTo>
                  <a:pt x="97790" y="0"/>
                </a:moveTo>
                <a:lnTo>
                  <a:pt x="0" y="139700"/>
                </a:lnTo>
                <a:lnTo>
                  <a:pt x="104140" y="170180"/>
                </a:lnTo>
                <a:lnTo>
                  <a:pt x="97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62865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</a:t>
            </a:r>
            <a:r>
              <a:rPr dirty="0" sz="1800" spc="-45">
                <a:latin typeface="Lucida Sans"/>
                <a:cs typeface="Lucida Sans"/>
              </a:rPr>
              <a:t> </a:t>
            </a:r>
            <a:r>
              <a:rPr dirty="0" sz="1800" spc="434" b="1">
                <a:latin typeface="Times New Roman"/>
                <a:cs typeface="Times New Roman"/>
              </a:rPr>
              <a:t>Labougeotte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1759" rIns="0" bIns="0" rtlCol="0" vert="horz">
            <a:spAutoFit/>
          </a:bodyPr>
          <a:lstStyle/>
          <a:p>
            <a:pPr marL="3964940">
              <a:lnSpc>
                <a:spcPct val="100000"/>
              </a:lnSpc>
            </a:pPr>
            <a:r>
              <a:rPr dirty="0" spc="-5"/>
              <a:t>Notre </a:t>
            </a:r>
            <a:r>
              <a:rPr dirty="0" sz="2600" spc="-5"/>
              <a:t>récit </a:t>
            </a:r>
            <a:r>
              <a:rPr dirty="0" spc="-5"/>
              <a:t>du </a:t>
            </a:r>
            <a:r>
              <a:rPr dirty="0"/>
              <a:t>carnaval</a:t>
            </a:r>
            <a:r>
              <a:rPr dirty="0" spc="-60"/>
              <a:t> </a:t>
            </a:r>
            <a:r>
              <a:rPr dirty="0"/>
              <a:t>:</a:t>
            </a:r>
            <a:endParaRPr sz="2600"/>
          </a:p>
        </p:txBody>
      </p:sp>
      <p:sp>
        <p:nvSpPr>
          <p:cNvPr id="4" name="object 4"/>
          <p:cNvSpPr/>
          <p:nvPr/>
        </p:nvSpPr>
        <p:spPr>
          <a:xfrm>
            <a:off x="5256529" y="1008380"/>
            <a:ext cx="4536440" cy="6120130"/>
          </a:xfrm>
          <a:custGeom>
            <a:avLst/>
            <a:gdLst/>
            <a:ahLst/>
            <a:cxnLst/>
            <a:rect l="l" t="t" r="r" b="b"/>
            <a:pathLst>
              <a:path w="4536440" h="6120130">
                <a:moveTo>
                  <a:pt x="0" y="0"/>
                </a:moveTo>
                <a:lnTo>
                  <a:pt x="4536440" y="0"/>
                </a:lnTo>
                <a:lnTo>
                  <a:pt x="4536440" y="5354320"/>
                </a:lnTo>
                <a:lnTo>
                  <a:pt x="3968750" y="6120130"/>
                </a:lnTo>
                <a:lnTo>
                  <a:pt x="0" y="6120130"/>
                </a:lnTo>
                <a:lnTo>
                  <a:pt x="0" y="0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225280" y="6362700"/>
            <a:ext cx="567690" cy="765810"/>
          </a:xfrm>
          <a:custGeom>
            <a:avLst/>
            <a:gdLst/>
            <a:ahLst/>
            <a:cxnLst/>
            <a:rect l="l" t="t" r="r" b="b"/>
            <a:pathLst>
              <a:path w="567690" h="765809">
                <a:moveTo>
                  <a:pt x="0" y="765810"/>
                </a:moveTo>
                <a:lnTo>
                  <a:pt x="147320" y="0"/>
                </a:lnTo>
                <a:lnTo>
                  <a:pt x="185665" y="27843"/>
                </a:lnTo>
                <a:lnTo>
                  <a:pt x="217860" y="46573"/>
                </a:lnTo>
                <a:lnTo>
                  <a:pt x="246520" y="57287"/>
                </a:lnTo>
                <a:lnTo>
                  <a:pt x="274259" y="61081"/>
                </a:lnTo>
                <a:lnTo>
                  <a:pt x="303688" y="59054"/>
                </a:lnTo>
                <a:lnTo>
                  <a:pt x="337423" y="52303"/>
                </a:lnTo>
                <a:lnTo>
                  <a:pt x="378077" y="41925"/>
                </a:lnTo>
                <a:lnTo>
                  <a:pt x="428264" y="29016"/>
                </a:lnTo>
                <a:lnTo>
                  <a:pt x="490597" y="14676"/>
                </a:lnTo>
                <a:lnTo>
                  <a:pt x="567690" y="0"/>
                </a:lnTo>
                <a:lnTo>
                  <a:pt x="0" y="765810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34059" y="1249680"/>
            <a:ext cx="3729990" cy="2421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53780" y="143510"/>
            <a:ext cx="706120" cy="745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67789" y="4391659"/>
            <a:ext cx="2390140" cy="8496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67789" y="5184140"/>
            <a:ext cx="2390140" cy="8496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67789" y="5918200"/>
            <a:ext cx="2390140" cy="8496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2017-03-09T14:41:05Z</dcterms:created>
  <dcterms:modified xsi:type="dcterms:W3CDTF">2017-03-09T14:41:05Z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2017-03-09T00:00:00Z</vt:filetime>
  </property>
  <property fmtid="{D5CDD505-2E9C-101B-9397-08002B2CF9AE}" pid="3" name="Creator">
    <vt:lpwstr>Impress</vt:lpwstr>
  </property>
  <property fmtid="{D5CDD505-2E9C-101B-9397-08002B2CF9AE}" pid="4" name="LastSaved">
    <vt:filetime>2017-03-09T00:00:00Z</vt:filetime>
  </property>
</Properties>
</file>