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489" y="334009"/>
            <a:ext cx="7322820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79121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10">
                <a:solidFill>
                  <a:srgbClr val="333333"/>
                </a:solidFill>
                <a:latin typeface="Arial"/>
                <a:cs typeface="Arial"/>
              </a:rPr>
              <a:t>6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50">
                <a:solidFill>
                  <a:srgbClr val="333333"/>
                </a:solidFill>
                <a:latin typeface="Arial"/>
                <a:cs typeface="Arial"/>
              </a:rPr>
              <a:t>ftars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12469"/>
            <a:ext cx="3602990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51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54">
                <a:latin typeface="Arial"/>
                <a:cs typeface="Arial"/>
              </a:rPr>
              <a:t>4 </a:t>
            </a:r>
            <a:r>
              <a:rPr dirty="0" sz="1300" spc="-135">
                <a:latin typeface="Arial"/>
                <a:cs typeface="Arial"/>
              </a:rPr>
              <a:t>: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15">
                <a:latin typeface="Arial"/>
                <a:cs typeface="Arial"/>
              </a:rPr>
              <a:t>Février/ftars</a:t>
            </a:r>
            <a:endParaRPr sz="1300">
              <a:latin typeface="Arial"/>
              <a:cs typeface="Arial"/>
            </a:endParaRPr>
          </a:p>
          <a:p>
            <a:pPr algn="ctr" marL="12700" marR="5080">
              <a:lnSpc>
                <a:spcPts val="1450"/>
              </a:lnSpc>
              <a:spcBef>
                <a:spcPts val="90"/>
              </a:spcBef>
            </a:pP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</a:t>
            </a:r>
            <a:r>
              <a:rPr dirty="0" sz="1300" spc="-105" b="1">
                <a:latin typeface="Arial"/>
                <a:cs typeface="Arial"/>
              </a:rPr>
              <a:t>À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-150" b="1">
                <a:latin typeface="Arial"/>
                <a:cs typeface="Arial"/>
              </a:rPr>
              <a:t>LES  </a:t>
            </a:r>
            <a:r>
              <a:rPr dirty="0" sz="1300" spc="-10" b="1">
                <a:latin typeface="Arial"/>
                <a:cs typeface="Arial"/>
              </a:rPr>
              <a:t>ACTIVITÉS</a:t>
            </a:r>
            <a:r>
              <a:rPr dirty="0" sz="1300" b="1">
                <a:latin typeface="Arial"/>
                <a:cs typeface="Arial"/>
              </a:rPr>
              <a:t> </a:t>
            </a:r>
            <a:r>
              <a:rPr dirty="0" sz="1300" spc="-130" b="1">
                <a:latin typeface="Arial"/>
                <a:cs typeface="Arial"/>
              </a:rPr>
              <a:t>PHYSIQUES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50340" marR="519430" indent="-85725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Labougeotte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21560" marR="247650">
              <a:lnSpc>
                <a:spcPct val="92400"/>
              </a:lnSpc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Deux amis jouent aux voitures,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un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troisième  arrive pour proposer une partie de ballon.  Mais est-il toujours facile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partager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les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jeux  et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les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amis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? Et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que gagne-t-on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à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vouloir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à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tout prix préserver son exclusivité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?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Une  histoire sans parole, tendre et perspicace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sur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le thème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l’amitié,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du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partage et du vivre  ensemble.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3500" y="4292346"/>
            <a:ext cx="2769870" cy="537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0340" marR="5080" indent="-167640">
              <a:lnSpc>
                <a:spcPts val="2090"/>
              </a:lnSpc>
            </a:pPr>
            <a:r>
              <a:rPr dirty="0" sz="1800" spc="35" b="1">
                <a:latin typeface="Lucida Sans"/>
                <a:cs typeface="Lucida Sans"/>
              </a:rPr>
              <a:t>Je </a:t>
            </a:r>
            <a:r>
              <a:rPr dirty="0" sz="1800" spc="70" b="1">
                <a:latin typeface="Lucida Sans"/>
                <a:cs typeface="Lucida Sans"/>
              </a:rPr>
              <a:t>sais </a:t>
            </a:r>
            <a:r>
              <a:rPr dirty="0" sz="1800" spc="105" b="1">
                <a:latin typeface="Lucida Sans"/>
                <a:cs typeface="Lucida Sans"/>
              </a:rPr>
              <a:t>raconter</a:t>
            </a:r>
            <a:r>
              <a:rPr dirty="0" sz="1800" spc="20" b="1">
                <a:latin typeface="Lucida Sans"/>
                <a:cs typeface="Lucida Sans"/>
              </a:rPr>
              <a:t> </a:t>
            </a:r>
            <a:r>
              <a:rPr dirty="0" sz="1800" spc="130" b="1">
                <a:latin typeface="Lucida Sans"/>
                <a:cs typeface="Lucida Sans"/>
              </a:rPr>
              <a:t>cette  </a:t>
            </a:r>
            <a:r>
              <a:rPr dirty="0" sz="1800" spc="80" b="1">
                <a:latin typeface="Lucida Sans"/>
                <a:cs typeface="Lucida Sans"/>
              </a:rPr>
              <a:t>histoire </a:t>
            </a:r>
            <a:r>
              <a:rPr dirty="0" sz="1800" spc="85" b="1">
                <a:latin typeface="Lucida Sans"/>
                <a:cs typeface="Lucida Sans"/>
              </a:rPr>
              <a:t>sans</a:t>
            </a:r>
            <a:r>
              <a:rPr dirty="0" sz="1800" spc="-65" b="1">
                <a:latin typeface="Lucida Sans"/>
                <a:cs typeface="Lucida Sans"/>
              </a:rPr>
              <a:t> </a:t>
            </a:r>
            <a:r>
              <a:rPr dirty="0" sz="1800" spc="135" b="1">
                <a:latin typeface="Lucida Sans"/>
                <a:cs typeface="Lucida Sans"/>
              </a:rPr>
              <a:t>texte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65700">
              <a:lnSpc>
                <a:spcPct val="100000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0690" y="1054354"/>
            <a:ext cx="4006215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8285" marR="5080" indent="-1506220">
              <a:lnSpc>
                <a:spcPts val="1010"/>
              </a:lnSpc>
            </a:pPr>
            <a:r>
              <a:rPr dirty="0" sz="900" spc="-5">
                <a:latin typeface="Arial"/>
                <a:cs typeface="Arial"/>
              </a:rPr>
              <a:t>A </a:t>
            </a:r>
            <a:r>
              <a:rPr dirty="0" sz="900" spc="-5" u="sng">
                <a:latin typeface="Arial"/>
                <a:cs typeface="Arial"/>
              </a:rPr>
              <a:t>lancer </a:t>
            </a:r>
            <a:r>
              <a:rPr dirty="0" sz="900" spc="-5">
                <a:latin typeface="Arial"/>
                <a:cs typeface="Arial"/>
              </a:rPr>
              <a:t>de différentes façons, dans des </a:t>
            </a:r>
            <a:r>
              <a:rPr dirty="0" sz="900">
                <a:latin typeface="Arial"/>
                <a:cs typeface="Arial"/>
              </a:rPr>
              <a:t>espaces </a:t>
            </a:r>
            <a:r>
              <a:rPr dirty="0" sz="900" spc="-5">
                <a:latin typeface="Arial"/>
                <a:cs typeface="Arial"/>
              </a:rPr>
              <a:t>et </a:t>
            </a:r>
            <a:r>
              <a:rPr dirty="0" sz="900">
                <a:latin typeface="Arial"/>
                <a:cs typeface="Arial"/>
              </a:rPr>
              <a:t>avec </a:t>
            </a:r>
            <a:r>
              <a:rPr dirty="0" sz="900" spc="-5">
                <a:latin typeface="Arial"/>
                <a:cs typeface="Arial"/>
              </a:rPr>
              <a:t>des matériels </a:t>
            </a:r>
            <a:r>
              <a:rPr dirty="0" sz="900">
                <a:latin typeface="Arial"/>
                <a:cs typeface="Arial"/>
              </a:rPr>
              <a:t>variés,  </a:t>
            </a:r>
            <a:r>
              <a:rPr dirty="0" sz="900" spc="-5">
                <a:latin typeface="Arial"/>
                <a:cs typeface="Arial"/>
              </a:rPr>
              <a:t>dans un </a:t>
            </a:r>
            <a:r>
              <a:rPr dirty="0" sz="900">
                <a:latin typeface="Arial"/>
                <a:cs typeface="Arial"/>
              </a:rPr>
              <a:t>but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précis.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91479" y="6372859"/>
            <a:ext cx="4250055" cy="712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22860">
              <a:lnSpc>
                <a:spcPts val="1800"/>
              </a:lnSpc>
            </a:pPr>
            <a:r>
              <a:rPr dirty="0" sz="1800" spc="310">
                <a:latin typeface="Arial"/>
                <a:cs typeface="Arial"/>
              </a:rPr>
              <a:t>Jemetsmes</a:t>
            </a:r>
            <a:r>
              <a:rPr dirty="0" sz="1800" spc="310">
                <a:latin typeface="Times New Roman"/>
                <a:cs typeface="Times New Roman"/>
              </a:rPr>
              <a:t>bras</a:t>
            </a:r>
            <a:r>
              <a:rPr dirty="0" sz="1800" spc="310">
                <a:latin typeface="Arial"/>
                <a:cs typeface="Arial"/>
              </a:rPr>
              <a:t>enhaut,jebouge  </a:t>
            </a:r>
            <a:r>
              <a:rPr dirty="0" sz="1800" spc="280">
                <a:latin typeface="Arial"/>
                <a:cs typeface="Arial"/>
              </a:rPr>
              <a:t>ma</a:t>
            </a:r>
            <a:r>
              <a:rPr dirty="0" sz="1800" spc="280">
                <a:latin typeface="Times New Roman"/>
                <a:cs typeface="Times New Roman"/>
              </a:rPr>
              <a:t>main</a:t>
            </a:r>
            <a:r>
              <a:rPr dirty="0" sz="1800" spc="280">
                <a:latin typeface="Arial"/>
                <a:cs typeface="Arial"/>
              </a:rPr>
              <a:t>versl'avant,jepoussesur  </a:t>
            </a:r>
            <a:r>
              <a:rPr dirty="0" sz="1800" spc="385">
                <a:latin typeface="Arial"/>
                <a:cs typeface="Arial"/>
              </a:rPr>
              <a:t>mes</a:t>
            </a:r>
            <a:r>
              <a:rPr dirty="0" sz="1800" spc="385">
                <a:latin typeface="Times New Roman"/>
                <a:cs typeface="Times New Roman"/>
              </a:rPr>
              <a:t>doigts.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8009" y="2087879"/>
            <a:ext cx="178816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20129" y="1871979"/>
            <a:ext cx="2692400" cy="32397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2539" y="5243829"/>
            <a:ext cx="2758440" cy="158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62865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45">
                <a:latin typeface="Lucida Sans"/>
                <a:cs typeface="Lucida Sans"/>
              </a:rPr>
              <a:t> </a:t>
            </a:r>
            <a:r>
              <a:rPr dirty="0" sz="1800" spc="434" b="1">
                <a:latin typeface="Times New Roman"/>
                <a:cs typeface="Times New Roman"/>
              </a:rPr>
              <a:t>Labougeotte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05120" y="4506976"/>
            <a:ext cx="3920490" cy="1165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66725">
              <a:lnSpc>
                <a:spcPts val="3090"/>
              </a:lnSpc>
            </a:pPr>
            <a:r>
              <a:rPr dirty="0" sz="1800" spc="-5">
                <a:latin typeface="Arial"/>
                <a:cs typeface="Arial"/>
              </a:rPr>
              <a:t>Pour </a:t>
            </a:r>
            <a:r>
              <a:rPr dirty="0" sz="1800">
                <a:latin typeface="Arial"/>
                <a:cs typeface="Arial"/>
              </a:rPr>
              <a:t>mon </a:t>
            </a:r>
            <a:r>
              <a:rPr dirty="0" sz="1800" spc="-5">
                <a:latin typeface="Arial"/>
                <a:cs typeface="Arial"/>
              </a:rPr>
              <a:t>déguisement de </a:t>
            </a:r>
            <a:r>
              <a:rPr dirty="0" sz="2600" spc="-5">
                <a:latin typeface="Arial"/>
                <a:cs typeface="Arial"/>
              </a:rPr>
              <a:t>loup</a:t>
            </a:r>
            <a:r>
              <a:rPr dirty="0" sz="1800" spc="-5">
                <a:latin typeface="Arial"/>
                <a:cs typeface="Arial"/>
              </a:rPr>
              <a:t>,  je trace des traits </a:t>
            </a:r>
            <a:r>
              <a:rPr dirty="0" sz="1800">
                <a:latin typeface="Arial"/>
                <a:cs typeface="Arial"/>
              </a:rPr>
              <a:t>comme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Keith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990"/>
              </a:lnSpc>
            </a:pPr>
            <a:r>
              <a:rPr dirty="0" sz="2800" spc="-5">
                <a:latin typeface="Arial"/>
                <a:cs typeface="Arial"/>
              </a:rPr>
              <a:t>Haring </a:t>
            </a:r>
            <a:r>
              <a:rPr dirty="0" sz="1800" spc="-5">
                <a:latin typeface="Arial"/>
                <a:cs typeface="Arial"/>
              </a:rPr>
              <a:t>le fait pour </a:t>
            </a:r>
            <a:r>
              <a:rPr dirty="0" sz="1800">
                <a:latin typeface="Arial"/>
                <a:cs typeface="Arial"/>
              </a:rPr>
              <a:t>montrer </a:t>
            </a:r>
            <a:r>
              <a:rPr dirty="0" sz="1800" spc="-5">
                <a:latin typeface="Arial"/>
                <a:cs typeface="Arial"/>
              </a:rPr>
              <a:t>que</a:t>
            </a:r>
            <a:r>
              <a:rPr dirty="0" sz="1800" spc="-3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5120" y="5671820"/>
            <a:ext cx="2364105" cy="265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  <a:tabLst>
                <a:tab pos="1460500" algn="l"/>
              </a:tabLst>
            </a:pPr>
            <a:r>
              <a:rPr dirty="0" sz="1800" spc="-5">
                <a:latin typeface="Arial"/>
                <a:cs typeface="Arial"/>
              </a:rPr>
              <a:t>personnages	bougent.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02909" y="1295400"/>
            <a:ext cx="3785870" cy="2269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4280" y="1008380"/>
            <a:ext cx="2806699" cy="2862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4190" y="4752340"/>
            <a:ext cx="4103370" cy="13677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2017-02-21T13:49:17Z</dcterms:created>
  <dcterms:modified xsi:type="dcterms:W3CDTF">2017-02-21T13:49:17Z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2017-02-21T00:00:00Z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2017-02-21T00:00:00Z</vt:filetime>
  </property>
</Properties>
</file>