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0489" y="334009"/>
            <a:ext cx="7322820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57531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0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dirty="0" sz="18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85">
                <a:solidFill>
                  <a:srgbClr val="333333"/>
                </a:solidFill>
                <a:latin typeface="Arial"/>
                <a:cs typeface="Arial"/>
              </a:rPr>
              <a:t>Février</a:t>
            </a:r>
            <a:r>
              <a:rPr dirty="0" sz="180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12469"/>
            <a:ext cx="3602990" cy="58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51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54">
                <a:latin typeface="Arial"/>
                <a:cs typeface="Arial"/>
              </a:rPr>
              <a:t>4 </a:t>
            </a:r>
            <a:r>
              <a:rPr dirty="0" sz="1300" spc="-135">
                <a:latin typeface="Arial"/>
                <a:cs typeface="Arial"/>
              </a:rPr>
              <a:t>:</a:t>
            </a:r>
            <a:r>
              <a:rPr dirty="0" sz="1300" spc="-60">
                <a:latin typeface="Arial"/>
                <a:cs typeface="Arial"/>
              </a:rPr>
              <a:t> </a:t>
            </a:r>
            <a:r>
              <a:rPr dirty="0" sz="1300" spc="15">
                <a:latin typeface="Arial"/>
                <a:cs typeface="Arial"/>
              </a:rPr>
              <a:t>Février/ftars</a:t>
            </a:r>
            <a:endParaRPr sz="1300">
              <a:latin typeface="Arial"/>
              <a:cs typeface="Arial"/>
            </a:endParaRPr>
          </a:p>
          <a:p>
            <a:pPr algn="ctr" marL="12700" marR="5080">
              <a:lnSpc>
                <a:spcPts val="1450"/>
              </a:lnSpc>
              <a:spcBef>
                <a:spcPts val="90"/>
              </a:spcBef>
            </a:pP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</a:t>
            </a:r>
            <a:r>
              <a:rPr dirty="0" sz="1300" spc="-105" b="1">
                <a:latin typeface="Arial"/>
                <a:cs typeface="Arial"/>
              </a:rPr>
              <a:t>À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-150" b="1">
                <a:latin typeface="Arial"/>
                <a:cs typeface="Arial"/>
              </a:rPr>
              <a:t>LES  </a:t>
            </a:r>
            <a:r>
              <a:rPr dirty="0" sz="1300" spc="-10" b="1">
                <a:latin typeface="Arial"/>
                <a:cs typeface="Arial"/>
              </a:rPr>
              <a:t>ACTIVITÉS</a:t>
            </a:r>
            <a:r>
              <a:rPr dirty="0" sz="1300" b="1">
                <a:latin typeface="Arial"/>
                <a:cs typeface="Arial"/>
              </a:rPr>
              <a:t> </a:t>
            </a:r>
            <a:r>
              <a:rPr dirty="0" sz="1300" spc="-130" b="1">
                <a:latin typeface="Arial"/>
                <a:cs typeface="Arial"/>
              </a:rPr>
              <a:t>PHYSIQUES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450340" marR="519430" indent="-85725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55">
                <a:solidFill>
                  <a:srgbClr val="333333"/>
                </a:solidFill>
                <a:latin typeface="Arial"/>
                <a:cs typeface="Arial"/>
              </a:rPr>
              <a:t>Labougeotte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2321560" marR="315595">
              <a:lnSpc>
                <a:spcPts val="880"/>
              </a:lnSpc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C’est l’heure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de la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gym pour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tout le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monde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!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Une oreille en haut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! Une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oreille en bas</a:t>
            </a:r>
            <a:r>
              <a:rPr dirty="0" sz="800" spc="-3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!</a:t>
            </a:r>
            <a:endParaRPr sz="800">
              <a:latin typeface="Arial"/>
              <a:cs typeface="Arial"/>
            </a:endParaRPr>
          </a:p>
          <a:p>
            <a:pPr marL="2321560" marR="236854">
              <a:lnSpc>
                <a:spcPts val="890"/>
              </a:lnSpc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C’est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la gym du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lapin. On tire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la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langue, on  rentre la langue,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c’est la gym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des</a:t>
            </a:r>
            <a:r>
              <a:rPr dirty="0" sz="800" spc="-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mâchoires</a:t>
            </a:r>
            <a:endParaRPr sz="800">
              <a:latin typeface="Arial"/>
              <a:cs typeface="Arial"/>
            </a:endParaRPr>
          </a:p>
          <a:p>
            <a:pPr marL="2321560" marR="236854">
              <a:lnSpc>
                <a:spcPts val="880"/>
              </a:lnSpc>
              <a:spcBef>
                <a:spcPts val="5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d’hippopotame.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Et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quand tout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monde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a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fini,  on termine par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la gym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des paupières…</a:t>
            </a:r>
            <a:r>
              <a:rPr dirty="0" sz="800" spc="-4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on</a:t>
            </a:r>
            <a:endParaRPr sz="800">
              <a:latin typeface="Arial"/>
              <a:cs typeface="Arial"/>
            </a:endParaRPr>
          </a:p>
          <a:p>
            <a:pPr marL="2321560">
              <a:lnSpc>
                <a:spcPts val="840"/>
              </a:lnSpc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ouvre les paupières… on ferme</a:t>
            </a:r>
            <a:r>
              <a:rPr dirty="0" sz="800" spc="-2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les</a:t>
            </a:r>
            <a:endParaRPr sz="800">
              <a:latin typeface="Arial"/>
              <a:cs typeface="Arial"/>
            </a:endParaRPr>
          </a:p>
          <a:p>
            <a:pPr marL="2321560" marR="287020">
              <a:lnSpc>
                <a:spcPts val="880"/>
              </a:lnSpc>
              <a:spcBef>
                <a:spcPts val="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paupières… et on s’endort. Bonne nuit…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Un 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livre désopilant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à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lire avant d’aller au lit</a:t>
            </a:r>
            <a:r>
              <a:rPr dirty="0" sz="800" spc="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!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7700" y="2087879"/>
            <a:ext cx="1490980" cy="1908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71269" y="4207509"/>
            <a:ext cx="2897505" cy="720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960" indent="-48260">
              <a:lnSpc>
                <a:spcPct val="100000"/>
              </a:lnSpc>
            </a:pPr>
            <a:r>
              <a:rPr dirty="0" sz="1800" spc="105" b="1">
                <a:latin typeface="Lucida Sans"/>
                <a:cs typeface="Lucida Sans"/>
              </a:rPr>
              <a:t>Mon </a:t>
            </a:r>
            <a:r>
              <a:rPr dirty="0" sz="1800" spc="100" b="1">
                <a:latin typeface="Lucida Sans"/>
                <a:cs typeface="Lucida Sans"/>
              </a:rPr>
              <a:t>sac</a:t>
            </a:r>
            <a:r>
              <a:rPr dirty="0" sz="1800" spc="-45" b="1">
                <a:latin typeface="Lucida Sans"/>
                <a:cs typeface="Lucida Sans"/>
              </a:rPr>
              <a:t> </a:t>
            </a:r>
            <a:r>
              <a:rPr dirty="0" sz="1800" spc="100" b="1">
                <a:latin typeface="Lucida Sans"/>
                <a:cs typeface="Lucida Sans"/>
              </a:rPr>
              <a:t>d'explorateur</a:t>
            </a:r>
            <a:endParaRPr sz="1800">
              <a:latin typeface="Lucida Sans"/>
              <a:cs typeface="Lucida Sans"/>
            </a:endParaRPr>
          </a:p>
          <a:p>
            <a:pPr marL="60960">
              <a:lnSpc>
                <a:spcPct val="100000"/>
              </a:lnSpc>
              <a:spcBef>
                <a:spcPts val="1130"/>
              </a:spcBef>
            </a:pPr>
            <a:r>
              <a:rPr dirty="0" sz="1800">
                <a:latin typeface="Courier New"/>
                <a:cs typeface="Courier New"/>
              </a:rPr>
              <a:t>A </a:t>
            </a:r>
            <a:r>
              <a:rPr dirty="0" sz="1600" spc="-5">
                <a:latin typeface="Courier New"/>
                <a:cs typeface="Courier New"/>
              </a:rPr>
              <a:t>l'intérieur, il </a:t>
            </a:r>
            <a:r>
              <a:rPr dirty="0" sz="1600">
                <a:latin typeface="Courier New"/>
                <a:cs typeface="Courier New"/>
              </a:rPr>
              <a:t>y a</a:t>
            </a:r>
            <a:r>
              <a:rPr dirty="0" sz="1600" spc="-220">
                <a:latin typeface="Courier New"/>
                <a:cs typeface="Courier New"/>
              </a:rPr>
              <a:t> </a:t>
            </a:r>
            <a:r>
              <a:rPr dirty="0" sz="160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659" y="5200650"/>
            <a:ext cx="802640" cy="302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ourier New"/>
                <a:cs typeface="Courier New"/>
              </a:rPr>
              <a:t>1</a:t>
            </a:r>
            <a:r>
              <a:rPr dirty="0" sz="1800" spc="-34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balle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9450" y="5266690"/>
            <a:ext cx="109220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Courier New"/>
                <a:cs typeface="Courier New"/>
              </a:rPr>
              <a:t>Un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imagier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3950" y="5143246"/>
            <a:ext cx="985519" cy="42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590"/>
              </a:lnSpc>
            </a:pPr>
            <a:r>
              <a:rPr dirty="0" sz="1400" spc="-5">
                <a:latin typeface="Courier New"/>
                <a:cs typeface="Courier New"/>
              </a:rPr>
              <a:t>Un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cahier  de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dessin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44370" y="5651500"/>
            <a:ext cx="1057909" cy="1475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86479" y="5688329"/>
            <a:ext cx="1057910" cy="1483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6580" y="6192520"/>
            <a:ext cx="647700" cy="647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65700">
              <a:lnSpc>
                <a:spcPct val="100000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99200" y="1042670"/>
            <a:ext cx="2449830" cy="13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A montrer que </a:t>
            </a:r>
            <a:r>
              <a:rPr dirty="0" sz="900" spc="-5">
                <a:latin typeface="Arial"/>
                <a:cs typeface="Arial"/>
              </a:rPr>
              <a:t>je bouge ou que je ne bouge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pas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84140" y="2303779"/>
            <a:ext cx="2592069" cy="25920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135619" y="2232660"/>
            <a:ext cx="1583690" cy="2571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747886" y="2735579"/>
            <a:ext cx="215900" cy="721360"/>
          </a:xfrm>
          <a:custGeom>
            <a:avLst/>
            <a:gdLst/>
            <a:ahLst/>
            <a:cxnLst/>
            <a:rect l="l" t="t" r="r" b="b"/>
            <a:pathLst>
              <a:path w="215900" h="721360">
                <a:moveTo>
                  <a:pt x="0" y="721360"/>
                </a:moveTo>
                <a:lnTo>
                  <a:pt x="215646" y="721360"/>
                </a:lnTo>
                <a:lnTo>
                  <a:pt x="215646" y="0"/>
                </a:lnTo>
                <a:lnTo>
                  <a:pt x="0" y="0"/>
                </a:lnTo>
                <a:lnTo>
                  <a:pt x="0" y="721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680709" y="6372859"/>
            <a:ext cx="3921125" cy="476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81280">
              <a:lnSpc>
                <a:spcPts val="1800"/>
              </a:lnSpc>
            </a:pPr>
            <a:r>
              <a:rPr dirty="0" sz="1800" spc="229">
                <a:latin typeface="Arial"/>
                <a:cs typeface="Arial"/>
              </a:rPr>
              <a:t>J'arrêtematête,mesbras,mes  </a:t>
            </a:r>
            <a:r>
              <a:rPr dirty="0" sz="1800" spc="165">
                <a:latin typeface="Arial"/>
                <a:cs typeface="Arial"/>
              </a:rPr>
              <a:t>m</a:t>
            </a:r>
            <a:r>
              <a:rPr dirty="0" sz="1800" spc="30">
                <a:latin typeface="Arial"/>
                <a:cs typeface="Arial"/>
              </a:rPr>
              <a:t>a</a:t>
            </a:r>
            <a:r>
              <a:rPr dirty="0" sz="1800" spc="15">
                <a:latin typeface="Arial"/>
                <a:cs typeface="Arial"/>
              </a:rPr>
              <a:t>i</a:t>
            </a:r>
            <a:r>
              <a:rPr dirty="0" sz="1800" spc="110">
                <a:latin typeface="Arial"/>
                <a:cs typeface="Arial"/>
              </a:rPr>
              <a:t>n</a:t>
            </a:r>
            <a:r>
              <a:rPr dirty="0" sz="1800" spc="55">
                <a:latin typeface="Arial"/>
                <a:cs typeface="Arial"/>
              </a:rPr>
              <a:t>s</a:t>
            </a:r>
            <a:r>
              <a:rPr dirty="0" sz="1800" spc="520">
                <a:latin typeface="Arial"/>
                <a:cs typeface="Arial"/>
              </a:rPr>
              <a:t>,</a:t>
            </a:r>
            <a:r>
              <a:rPr dirty="0" sz="1800" spc="175">
                <a:latin typeface="Arial"/>
                <a:cs typeface="Arial"/>
              </a:rPr>
              <a:t>m</a:t>
            </a:r>
            <a:r>
              <a:rPr dirty="0" sz="1800" spc="50">
                <a:latin typeface="Arial"/>
                <a:cs typeface="Arial"/>
              </a:rPr>
              <a:t>e</a:t>
            </a:r>
            <a:r>
              <a:rPr dirty="0" sz="1800" spc="655">
                <a:latin typeface="Arial"/>
                <a:cs typeface="Arial"/>
              </a:rPr>
              <a:t>s</a:t>
            </a:r>
            <a:r>
              <a:rPr dirty="0" sz="1800" spc="75">
                <a:latin typeface="Arial"/>
                <a:cs typeface="Arial"/>
              </a:rPr>
              <a:t>j</a:t>
            </a:r>
            <a:r>
              <a:rPr dirty="0" sz="1800" spc="30">
                <a:latin typeface="Arial"/>
                <a:cs typeface="Arial"/>
              </a:rPr>
              <a:t>a</a:t>
            </a:r>
            <a:r>
              <a:rPr dirty="0" sz="1800" spc="165">
                <a:latin typeface="Arial"/>
                <a:cs typeface="Arial"/>
              </a:rPr>
              <a:t>m</a:t>
            </a:r>
            <a:r>
              <a:rPr dirty="0" sz="1800" spc="160">
                <a:latin typeface="Arial"/>
                <a:cs typeface="Arial"/>
              </a:rPr>
              <a:t>b</a:t>
            </a:r>
            <a:r>
              <a:rPr dirty="0" sz="1800" spc="40">
                <a:latin typeface="Arial"/>
                <a:cs typeface="Arial"/>
              </a:rPr>
              <a:t>e</a:t>
            </a:r>
            <a:r>
              <a:rPr dirty="0" sz="1800" spc="660">
                <a:latin typeface="Arial"/>
                <a:cs typeface="Arial"/>
              </a:rPr>
              <a:t>s</a:t>
            </a:r>
            <a:r>
              <a:rPr dirty="0" sz="1800" spc="50">
                <a:latin typeface="Arial"/>
                <a:cs typeface="Arial"/>
              </a:rPr>
              <a:t>e</a:t>
            </a:r>
            <a:r>
              <a:rPr dirty="0" sz="1800" spc="795">
                <a:latin typeface="Arial"/>
                <a:cs typeface="Arial"/>
              </a:rPr>
              <a:t>t</a:t>
            </a:r>
            <a:r>
              <a:rPr dirty="0" sz="1800" spc="175">
                <a:latin typeface="Arial"/>
                <a:cs typeface="Arial"/>
              </a:rPr>
              <a:t>m</a:t>
            </a:r>
            <a:r>
              <a:rPr dirty="0" sz="1800" spc="50">
                <a:latin typeface="Arial"/>
                <a:cs typeface="Arial"/>
              </a:rPr>
              <a:t>e</a:t>
            </a:r>
            <a:r>
              <a:rPr dirty="0" sz="1800" spc="655">
                <a:latin typeface="Arial"/>
                <a:cs typeface="Arial"/>
              </a:rPr>
              <a:t>s</a:t>
            </a:r>
            <a:r>
              <a:rPr dirty="0" sz="1800" spc="160">
                <a:latin typeface="Arial"/>
                <a:cs typeface="Arial"/>
              </a:rPr>
              <a:t>p</a:t>
            </a:r>
            <a:r>
              <a:rPr dirty="0" sz="1800" spc="25">
                <a:latin typeface="Arial"/>
                <a:cs typeface="Arial"/>
              </a:rPr>
              <a:t>i</a:t>
            </a:r>
            <a:r>
              <a:rPr dirty="0" sz="1800" spc="40">
                <a:latin typeface="Arial"/>
                <a:cs typeface="Arial"/>
              </a:rPr>
              <a:t>e</a:t>
            </a:r>
            <a:r>
              <a:rPr dirty="0" sz="1800" spc="160">
                <a:latin typeface="Arial"/>
                <a:cs typeface="Arial"/>
              </a:rPr>
              <a:t>d</a:t>
            </a:r>
            <a:r>
              <a:rPr dirty="0" sz="1800" spc="55">
                <a:latin typeface="Arial"/>
                <a:cs typeface="Arial"/>
              </a:rPr>
              <a:t>s</a:t>
            </a:r>
            <a:r>
              <a:rPr dirty="0" sz="1800" spc="130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855709" y="5049520"/>
            <a:ext cx="128270" cy="1259840"/>
          </a:xfrm>
          <a:custGeom>
            <a:avLst/>
            <a:gdLst/>
            <a:ahLst/>
            <a:cxnLst/>
            <a:rect l="l" t="t" r="r" b="b"/>
            <a:pathLst>
              <a:path w="128270" h="1259839">
                <a:moveTo>
                  <a:pt x="0" y="1259839"/>
                </a:moveTo>
                <a:lnTo>
                  <a:pt x="1282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929369" y="4895850"/>
            <a:ext cx="107950" cy="166370"/>
          </a:xfrm>
          <a:custGeom>
            <a:avLst/>
            <a:gdLst/>
            <a:ahLst/>
            <a:cxnLst/>
            <a:rect l="l" t="t" r="r" b="b"/>
            <a:pathLst>
              <a:path w="107950" h="166370">
                <a:moveTo>
                  <a:pt x="71120" y="0"/>
                </a:moveTo>
                <a:lnTo>
                  <a:pt x="0" y="156210"/>
                </a:lnTo>
                <a:lnTo>
                  <a:pt x="107950" y="166369"/>
                </a:lnTo>
                <a:lnTo>
                  <a:pt x="71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62865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45">
                <a:latin typeface="Lucida Sans"/>
                <a:cs typeface="Lucida Sans"/>
              </a:rPr>
              <a:t> </a:t>
            </a:r>
            <a:r>
              <a:rPr dirty="0" sz="1800" spc="434" b="1">
                <a:latin typeface="Times New Roman"/>
                <a:cs typeface="Times New Roman"/>
              </a:rPr>
              <a:t>Labougeotte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96260" y="1079500"/>
            <a:ext cx="1656080" cy="511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05120" y="4513356"/>
            <a:ext cx="3684270" cy="132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095"/>
              </a:lnSpc>
            </a:pPr>
            <a:r>
              <a:rPr dirty="0" sz="1800">
                <a:latin typeface="Arial"/>
                <a:cs typeface="Arial"/>
              </a:rPr>
              <a:t>Je vais me </a:t>
            </a:r>
            <a:r>
              <a:rPr dirty="0" sz="1800" spc="-5">
                <a:latin typeface="Arial"/>
                <a:cs typeface="Arial"/>
              </a:rPr>
              <a:t>déguiser en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loup.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92900"/>
              </a:lnSpc>
              <a:spcBef>
                <a:spcPts val="85"/>
              </a:spcBef>
            </a:pPr>
            <a:r>
              <a:rPr dirty="0" sz="1800" spc="-5">
                <a:latin typeface="Arial"/>
                <a:cs typeface="Arial"/>
              </a:rPr>
              <a:t>Nous avons </a:t>
            </a:r>
            <a:r>
              <a:rPr dirty="0" sz="1800">
                <a:latin typeface="Arial"/>
                <a:cs typeface="Arial"/>
              </a:rPr>
              <a:t>regardé </a:t>
            </a:r>
            <a:r>
              <a:rPr dirty="0" sz="1800" spc="-5">
                <a:latin typeface="Arial"/>
                <a:cs typeface="Arial"/>
              </a:rPr>
              <a:t>les tableaux de  </a:t>
            </a:r>
            <a:r>
              <a:rPr dirty="0" sz="2800" spc="-5">
                <a:latin typeface="Arial"/>
                <a:cs typeface="Arial"/>
              </a:rPr>
              <a:t>Keith Haring </a:t>
            </a:r>
            <a:r>
              <a:rPr dirty="0" sz="1800" spc="-5">
                <a:latin typeface="Arial"/>
                <a:cs typeface="Arial"/>
              </a:rPr>
              <a:t>qui peint des  personnages </a:t>
            </a:r>
            <a:r>
              <a:rPr dirty="0" sz="1800">
                <a:latin typeface="Arial"/>
                <a:cs typeface="Arial"/>
              </a:rPr>
              <a:t>qui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bougent.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5129" y="2663189"/>
            <a:ext cx="2186940" cy="1738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56529" y="504190"/>
            <a:ext cx="4523739" cy="3512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2017-02-03T12:57:55Z</dcterms:created>
  <dcterms:modified xsi:type="dcterms:W3CDTF">2017-02-03T12:57:55Z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2017-02-03T00:00:00Z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2017-02-03T00:00:00Z</vt:filetime>
  </property>
</Properties>
</file>