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576"/>
  </p:normalViewPr>
  <p:slideViewPr>
    <p:cSldViewPr snapToGrid="0" snapToObjects="1">
      <p:cViewPr varScale="1">
        <p:scale>
          <a:sx n="109" d="100"/>
          <a:sy n="109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64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22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60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50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60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1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50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00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28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9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5949-9350-A545-8E1B-909EA3CC85B4}" type="datetimeFigureOut">
              <a:rPr lang="fr-FR" smtClean="0"/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B7AC5-F1BC-244D-81F7-6DA4E31FF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28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6070600" y="0"/>
            <a:ext cx="381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89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0828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767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908800" y="381977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019425" y="52959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8900" y="52959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13325" y="52959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89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0828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767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77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019425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8900" y="42545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013325" y="42545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6908800" y="1052146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908800" y="295275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0767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047750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047750" y="52959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88900" y="32131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013325" y="32131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889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20828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40767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047750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6908800" y="2249854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88900" y="21717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013325" y="21717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889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69088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40767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047750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01942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88900" y="11303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013325" y="11303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8902700" y="5295900"/>
            <a:ext cx="254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Briques à découper pour manipulation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50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828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767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019425" y="52959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8900" y="52959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09620" y="5289551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89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086505" y="4768851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767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637216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8900" y="2688167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8900" y="42545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13325" y="42545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89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0828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767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7750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8900" y="32131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13325" y="32131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637216" y="4508501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6637216" y="2872156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767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6637216" y="2085732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019425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8900" y="21717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13325" y="21717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89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0767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047750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1942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88900" y="11303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013325" y="11303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6070600" y="0"/>
            <a:ext cx="381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6638" y="5300133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045355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6637216" y="1299308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10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956527" y="555625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767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53898" y="5289549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8900" y="52959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13325" y="52959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053946" y="5289061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5195" y="2688167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954043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77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030538" y="4256617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8900" y="42545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13325" y="42545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89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955306" y="255563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767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7750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8900" y="32131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13325" y="32131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082800" y="4773083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053898" y="2163234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767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954043" y="1760742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041650" y="2159001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8900" y="21717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13325" y="21717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89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0767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047750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1942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88900" y="11303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013325" y="11303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6070600" y="0"/>
            <a:ext cx="381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954043" y="399415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045355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7956527" y="3216519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26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82800" y="5816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9850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85000" y="451485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8900" y="52959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13325" y="52959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89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5195" y="2683934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767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77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041650" y="42545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8900" y="42545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13325" y="42545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89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0828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076700" y="37338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7750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8900" y="32131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13325" y="32131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082800" y="47752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6985000" y="2908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076700" y="26924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047750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6985000" y="21717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88900" y="21717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13325" y="21717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89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076700" y="16510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985000" y="6096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19425" y="11303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88900" y="1130300"/>
            <a:ext cx="95885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013325" y="1130300"/>
            <a:ext cx="1057275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6070600" y="0"/>
            <a:ext cx="381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51455" y="5303391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045355" y="321310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6985000" y="1390650"/>
            <a:ext cx="1993900" cy="5207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3489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Grand écran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léger</dc:creator>
  <cp:lastModifiedBy>Maud Fichet</cp:lastModifiedBy>
  <cp:revision>4</cp:revision>
  <cp:lastPrinted>2017-01-04T21:40:39Z</cp:lastPrinted>
  <dcterms:created xsi:type="dcterms:W3CDTF">2016-12-05T15:03:46Z</dcterms:created>
  <dcterms:modified xsi:type="dcterms:W3CDTF">2017-01-04T21:43:05Z</dcterms:modified>
</cp:coreProperties>
</file>