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6679" y="241300"/>
            <a:ext cx="7330440" cy="53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441959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 </a:t>
            </a:r>
            <a:r>
              <a:rPr dirty="0" sz="1800" spc="-330">
                <a:solidFill>
                  <a:srgbClr val="333333"/>
                </a:solidFill>
                <a:latin typeface="Arial"/>
                <a:cs typeface="Arial"/>
              </a:rPr>
              <a:t>21   </a:t>
            </a:r>
            <a:r>
              <a:rPr dirty="0" sz="1800" spc="215">
                <a:solidFill>
                  <a:srgbClr val="333333"/>
                </a:solidFill>
                <a:latin typeface="Arial"/>
                <a:cs typeface="Arial"/>
              </a:rPr>
              <a:t>Novembre</a:t>
            </a:r>
            <a:r>
              <a:rPr dirty="0" sz="1800" spc="-229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45">
                <a:solidFill>
                  <a:srgbClr val="333333"/>
                </a:solidFill>
                <a:latin typeface="Arial"/>
                <a:cs typeface="Arial"/>
              </a:rPr>
              <a:t>2016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109" y="729233"/>
            <a:ext cx="3602990" cy="56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61009">
              <a:lnSpc>
                <a:spcPts val="146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185">
                <a:latin typeface="Arial"/>
                <a:cs typeface="Arial"/>
              </a:rPr>
              <a:t>2 </a:t>
            </a:r>
            <a:r>
              <a:rPr dirty="0" sz="1300" spc="-120">
                <a:latin typeface="Calibri"/>
                <a:cs typeface="Calibri"/>
              </a:rPr>
              <a:t>: </a:t>
            </a:r>
            <a:r>
              <a:rPr dirty="0" sz="1300" spc="25">
                <a:latin typeface="Calibri"/>
                <a:cs typeface="Calibri"/>
              </a:rPr>
              <a:t>Novembre/Décembre  </a:t>
            </a:r>
            <a:r>
              <a:rPr dirty="0" sz="1300" spc="-55" b="1">
                <a:latin typeface="Arial"/>
                <a:cs typeface="Arial"/>
              </a:rPr>
              <a:t>AGIR, </a:t>
            </a:r>
            <a:r>
              <a:rPr dirty="0" sz="1300" spc="-80" b="1">
                <a:latin typeface="Arial"/>
                <a:cs typeface="Arial"/>
              </a:rPr>
              <a:t>S'EXPRIftER, </a:t>
            </a:r>
            <a:r>
              <a:rPr dirty="0" sz="1300" spc="-165" b="1">
                <a:latin typeface="Arial"/>
                <a:cs typeface="Arial"/>
              </a:rPr>
              <a:t>COftPRENDRE  </a:t>
            </a:r>
            <a:r>
              <a:rPr dirty="0" sz="1300" spc="-105" b="1">
                <a:latin typeface="Arial"/>
                <a:cs typeface="Arial"/>
              </a:rPr>
              <a:t>A </a:t>
            </a:r>
            <a:r>
              <a:rPr dirty="0" sz="1300" spc="-120" b="1">
                <a:latin typeface="Arial"/>
                <a:cs typeface="Arial"/>
              </a:rPr>
              <a:t>TRAVERS 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spc="-150" b="1">
                <a:latin typeface="Arial"/>
                <a:cs typeface="Arial"/>
              </a:rPr>
              <a:t>LES</a:t>
            </a:r>
            <a:endParaRPr sz="1300">
              <a:latin typeface="Arial"/>
              <a:cs typeface="Arial"/>
            </a:endParaRPr>
          </a:p>
          <a:p>
            <a:pPr marL="833119">
              <a:lnSpc>
                <a:spcPts val="1420"/>
              </a:lnSpc>
            </a:pPr>
            <a:r>
              <a:rPr dirty="0" sz="1300" spc="-10" b="1">
                <a:latin typeface="Arial"/>
                <a:cs typeface="Arial"/>
              </a:rPr>
              <a:t>ACTIVITES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spc="-65" b="1">
                <a:latin typeface="Arial"/>
                <a:cs typeface="Arial"/>
              </a:rPr>
              <a:t>ARTISTIQUES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304289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318260" marR="519430" indent="-72517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35">
                <a:solidFill>
                  <a:srgbClr val="333333"/>
                </a:solidFill>
                <a:latin typeface="Lucida Sans Unicode"/>
                <a:cs typeface="Lucida Sans Unicode"/>
              </a:rPr>
              <a:t>dansl’atelierdes</a:t>
            </a:r>
            <a:r>
              <a:rPr dirty="0" sz="1050" spc="35">
                <a:solidFill>
                  <a:srgbClr val="333333"/>
                </a:solidFill>
                <a:latin typeface="Arial"/>
                <a:cs typeface="Arial"/>
              </a:rPr>
              <a:t>GribouillARTs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944370"/>
            <a:ext cx="4607560" cy="21590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2321560" marR="316865">
              <a:lnSpc>
                <a:spcPts val="940"/>
              </a:lnSpc>
              <a:spcBef>
                <a:spcPts val="585"/>
              </a:spcBef>
            </a:pPr>
            <a:r>
              <a:rPr dirty="0" sz="800" spc="-5">
                <a:latin typeface="Trebuchet MS"/>
                <a:cs typeface="Trebuchet MS"/>
              </a:rPr>
              <a:t>Dans la rue, les passants déambulent, se  pressent. Chacun </a:t>
            </a:r>
            <a:r>
              <a:rPr dirty="0" sz="800">
                <a:latin typeface="Trebuchet MS"/>
                <a:cs typeface="Trebuchet MS"/>
              </a:rPr>
              <a:t>a </a:t>
            </a:r>
            <a:r>
              <a:rPr dirty="0" sz="800" spc="-5">
                <a:latin typeface="Trebuchet MS"/>
                <a:cs typeface="Trebuchet MS"/>
              </a:rPr>
              <a:t>ses pensées, légères </a:t>
            </a:r>
            <a:r>
              <a:rPr dirty="0" sz="800">
                <a:latin typeface="Trebuchet MS"/>
                <a:cs typeface="Trebuchet MS"/>
              </a:rPr>
              <a:t>ou  </a:t>
            </a:r>
            <a:r>
              <a:rPr dirty="0" sz="800" spc="-5">
                <a:latin typeface="Trebuchet MS"/>
                <a:cs typeface="Trebuchet MS"/>
              </a:rPr>
              <a:t>graves. </a:t>
            </a:r>
            <a:r>
              <a:rPr dirty="0" sz="800">
                <a:latin typeface="Trebuchet MS"/>
                <a:cs typeface="Trebuchet MS"/>
              </a:rPr>
              <a:t>Et </a:t>
            </a:r>
            <a:r>
              <a:rPr dirty="0" sz="800" spc="-5">
                <a:latin typeface="Trebuchet MS"/>
                <a:cs typeface="Trebuchet MS"/>
              </a:rPr>
              <a:t>toi, </a:t>
            </a:r>
            <a:r>
              <a:rPr dirty="0" sz="800">
                <a:latin typeface="Trebuchet MS"/>
                <a:cs typeface="Trebuchet MS"/>
              </a:rPr>
              <a:t>à </a:t>
            </a:r>
            <a:r>
              <a:rPr dirty="0" sz="800" spc="-5">
                <a:latin typeface="Trebuchet MS"/>
                <a:cs typeface="Trebuchet MS"/>
              </a:rPr>
              <a:t>quoi penses-tu</a:t>
            </a:r>
            <a:r>
              <a:rPr dirty="0" sz="800" spc="-50">
                <a:latin typeface="Trebuchet MS"/>
                <a:cs typeface="Trebuchet MS"/>
              </a:rPr>
              <a:t> </a:t>
            </a:r>
            <a:r>
              <a:rPr dirty="0" sz="800">
                <a:latin typeface="Trebuchet MS"/>
                <a:cs typeface="Trebuchet MS"/>
              </a:rPr>
              <a:t>?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0430" y="4147820"/>
            <a:ext cx="359981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Kalinga"/>
                <a:cs typeface="Kalinga"/>
              </a:rPr>
              <a:t>L' </a:t>
            </a:r>
            <a:r>
              <a:rPr dirty="0" sz="2400" spc="-5" b="1">
                <a:latin typeface="Kalinga"/>
                <a:cs typeface="Kalinga"/>
              </a:rPr>
              <a:t>énigme </a:t>
            </a:r>
            <a:r>
              <a:rPr dirty="0" sz="2400" spc="-5">
                <a:latin typeface="Kalinga"/>
                <a:cs typeface="Kalinga"/>
              </a:rPr>
              <a:t>de la</a:t>
            </a:r>
            <a:r>
              <a:rPr dirty="0" sz="2400" spc="-45">
                <a:latin typeface="Kalinga"/>
                <a:cs typeface="Kalinga"/>
              </a:rPr>
              <a:t> </a:t>
            </a:r>
            <a:r>
              <a:rPr dirty="0" sz="2400" spc="-5">
                <a:latin typeface="Kalinga"/>
                <a:cs typeface="Kalinga"/>
              </a:rPr>
              <a:t>semaine</a:t>
            </a:r>
            <a:endParaRPr sz="2400">
              <a:latin typeface="Kalinga"/>
              <a:cs typeface="Kaling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2810" y="6884669"/>
            <a:ext cx="339344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35">
                <a:latin typeface="Lucida Sans Unicode"/>
                <a:cs typeface="Lucida Sans Unicode"/>
              </a:rPr>
              <a:t>Comment</a:t>
            </a:r>
            <a:r>
              <a:rPr dirty="0" sz="1300" spc="-90">
                <a:latin typeface="Lucida Sans Unicode"/>
                <a:cs typeface="Lucida Sans Unicode"/>
              </a:rPr>
              <a:t> </a:t>
            </a:r>
            <a:r>
              <a:rPr dirty="0" sz="1300" spc="-45">
                <a:latin typeface="Lucida Sans Unicode"/>
                <a:cs typeface="Lucida Sans Unicode"/>
              </a:rPr>
              <a:t>l'artiste</a:t>
            </a:r>
            <a:r>
              <a:rPr dirty="0" sz="1300" spc="-95">
                <a:latin typeface="Lucida Sans Unicode"/>
                <a:cs typeface="Lucida Sans Unicode"/>
              </a:rPr>
              <a:t> </a:t>
            </a:r>
            <a:r>
              <a:rPr dirty="0" sz="1300" spc="-40">
                <a:latin typeface="Lucida Sans Unicode"/>
                <a:cs typeface="Lucida Sans Unicode"/>
              </a:rPr>
              <a:t>Banksy</a:t>
            </a:r>
            <a:r>
              <a:rPr dirty="0" sz="1300" spc="-95">
                <a:latin typeface="Lucida Sans Unicode"/>
                <a:cs typeface="Lucida Sans Unicode"/>
              </a:rPr>
              <a:t> </a:t>
            </a:r>
            <a:r>
              <a:rPr dirty="0" sz="1300" spc="-25">
                <a:latin typeface="Lucida Sans Unicode"/>
                <a:cs typeface="Lucida Sans Unicode"/>
              </a:rPr>
              <a:t>a</a:t>
            </a:r>
            <a:r>
              <a:rPr dirty="0" sz="1300" spc="-95">
                <a:latin typeface="Lucida Sans Unicode"/>
                <a:cs typeface="Lucida Sans Unicode"/>
              </a:rPr>
              <a:t> </a:t>
            </a:r>
            <a:r>
              <a:rPr dirty="0" sz="1300" spc="-35">
                <a:latin typeface="Lucida Sans Unicode"/>
                <a:cs typeface="Lucida Sans Unicode"/>
              </a:rPr>
              <a:t>dessiné</a:t>
            </a:r>
            <a:r>
              <a:rPr dirty="0" sz="1300" spc="-95">
                <a:latin typeface="Lucida Sans Unicode"/>
                <a:cs typeface="Lucida Sans Unicode"/>
              </a:rPr>
              <a:t> </a:t>
            </a:r>
            <a:r>
              <a:rPr dirty="0" sz="1300" spc="-40">
                <a:latin typeface="Lucida Sans Unicode"/>
                <a:cs typeface="Lucida Sans Unicode"/>
              </a:rPr>
              <a:t>la</a:t>
            </a:r>
            <a:r>
              <a:rPr dirty="0" sz="1300" spc="-95">
                <a:latin typeface="Lucida Sans Unicode"/>
                <a:cs typeface="Lucida Sans Unicode"/>
              </a:rPr>
              <a:t> </a:t>
            </a:r>
            <a:r>
              <a:rPr dirty="0" sz="1300" spc="-30">
                <a:latin typeface="Lucida Sans Unicode"/>
                <a:cs typeface="Lucida Sans Unicode"/>
              </a:rPr>
              <a:t>pluie</a:t>
            </a:r>
            <a:r>
              <a:rPr dirty="0" sz="1300" spc="-95">
                <a:latin typeface="Lucida Sans Unicode"/>
                <a:cs typeface="Lucida Sans Unicode"/>
              </a:rPr>
              <a:t> </a:t>
            </a:r>
            <a:r>
              <a:rPr dirty="0" sz="1300" spc="75">
                <a:latin typeface="Lucida Sans Unicode"/>
                <a:cs typeface="Lucida Sans Unicode"/>
              </a:rPr>
              <a:t>?</a:t>
            </a:r>
            <a:endParaRPr sz="13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73320">
              <a:lnSpc>
                <a:spcPts val="4175"/>
              </a:lnSpc>
            </a:pPr>
            <a:r>
              <a:rPr dirty="0" spc="-459"/>
              <a:t>A   </a:t>
            </a:r>
            <a:r>
              <a:rPr dirty="0" spc="-305"/>
              <a:t>l'ecole</a:t>
            </a:r>
            <a:r>
              <a:rPr dirty="0" sz="1800" spc="-305">
                <a:latin typeface="Gill Sans MT Condensed"/>
                <a:cs typeface="Gill Sans MT Condensed"/>
              </a:rPr>
              <a:t>,</a:t>
            </a:r>
            <a:r>
              <a:rPr dirty="0" sz="1800" spc="-75">
                <a:latin typeface="Gill Sans MT Condensed"/>
                <a:cs typeface="Gill Sans MT Condensed"/>
              </a:rPr>
              <a:t> </a:t>
            </a:r>
            <a:r>
              <a:rPr dirty="0" sz="3600" spc="-595"/>
              <a:t>j'apprends</a:t>
            </a:r>
            <a:endParaRPr sz="3600">
              <a:latin typeface="Gill Sans MT Condensed"/>
              <a:cs typeface="Gill Sans M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15940" y="943610"/>
            <a:ext cx="3743960" cy="4318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611505">
              <a:lnSpc>
                <a:spcPct val="100000"/>
              </a:lnSpc>
              <a:spcBef>
                <a:spcPts val="610"/>
              </a:spcBef>
            </a:pPr>
            <a:r>
              <a:rPr dirty="0" sz="900">
                <a:latin typeface="Arial"/>
                <a:cs typeface="Arial"/>
              </a:rPr>
              <a:t>A </a:t>
            </a:r>
            <a:r>
              <a:rPr dirty="0" sz="900" spc="-5">
                <a:latin typeface="Arial"/>
                <a:cs typeface="Arial"/>
              </a:rPr>
              <a:t>produire </a:t>
            </a:r>
            <a:r>
              <a:rPr dirty="0" sz="900">
                <a:latin typeface="Arial"/>
                <a:cs typeface="Arial"/>
              </a:rPr>
              <a:t>des </a:t>
            </a:r>
            <a:r>
              <a:rPr dirty="0" sz="900" spc="-5">
                <a:latin typeface="Arial"/>
                <a:cs typeface="Arial"/>
              </a:rPr>
              <a:t>tracés de plus en plus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diversifiés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15489" y="4618990"/>
            <a:ext cx="1367789" cy="1932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20090" y="2087879"/>
            <a:ext cx="1440180" cy="19011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76620" y="1583689"/>
            <a:ext cx="3096260" cy="26898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76620" y="4339590"/>
            <a:ext cx="3096260" cy="27165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398780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 </a:t>
            </a:r>
            <a:r>
              <a:rPr dirty="0" sz="1800" spc="40">
                <a:latin typeface="Lucida Sans"/>
                <a:cs typeface="Lucida Sans"/>
              </a:rPr>
              <a:t>des</a:t>
            </a:r>
            <a:r>
              <a:rPr dirty="0" sz="1800" spc="-15">
                <a:latin typeface="Lucida Sans"/>
                <a:cs typeface="Lucida Sans"/>
              </a:rPr>
              <a:t> </a:t>
            </a:r>
            <a:r>
              <a:rPr dirty="0" sz="1800" spc="60" b="1">
                <a:latin typeface="Lucida Sans"/>
                <a:cs typeface="Lucida Sans"/>
              </a:rPr>
              <a:t>GribouillARTs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109" y="421640"/>
            <a:ext cx="2181860" cy="39560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10"/>
              </a:lnSpc>
            </a:pPr>
            <a:r>
              <a:rPr dirty="0" spc="-819"/>
              <a:t>Chanson</a:t>
            </a:r>
            <a:r>
              <a:rPr dirty="0" spc="-345"/>
              <a:t> </a:t>
            </a:r>
            <a:r>
              <a:rPr dirty="0" spc="-890"/>
              <a:t>des</a:t>
            </a:r>
            <a:r>
              <a:rPr dirty="0" spc="-340"/>
              <a:t> </a:t>
            </a:r>
            <a:r>
              <a:rPr dirty="0" spc="-585"/>
              <a:t>jours   </a:t>
            </a:r>
            <a:r>
              <a:rPr dirty="0" spc="-885"/>
              <a:t>de</a:t>
            </a:r>
            <a:r>
              <a:rPr dirty="0" spc="-345"/>
              <a:t> </a:t>
            </a:r>
            <a:r>
              <a:rPr dirty="0" spc="-455"/>
              <a:t>la</a:t>
            </a:r>
            <a:r>
              <a:rPr dirty="0" spc="-375"/>
              <a:t> </a:t>
            </a:r>
            <a:r>
              <a:rPr dirty="0" spc="-865"/>
              <a:t>semaine</a:t>
            </a:r>
          </a:p>
        </p:txBody>
      </p:sp>
      <p:sp>
        <p:nvSpPr>
          <p:cNvPr id="4" name="object 4"/>
          <p:cNvSpPr/>
          <p:nvPr/>
        </p:nvSpPr>
        <p:spPr>
          <a:xfrm>
            <a:off x="1440180" y="1224280"/>
            <a:ext cx="2303780" cy="1799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40180" y="1224280"/>
            <a:ext cx="2303780" cy="1799589"/>
          </a:xfrm>
          <a:custGeom>
            <a:avLst/>
            <a:gdLst/>
            <a:ahLst/>
            <a:cxnLst/>
            <a:rect l="l" t="t" r="r" b="b"/>
            <a:pathLst>
              <a:path w="2303779" h="1799589">
                <a:moveTo>
                  <a:pt x="0" y="0"/>
                </a:moveTo>
                <a:lnTo>
                  <a:pt x="2303780" y="0"/>
                </a:lnTo>
                <a:lnTo>
                  <a:pt x="2303780" y="1799590"/>
                </a:lnTo>
                <a:lnTo>
                  <a:pt x="0" y="179959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1760" y="3239770"/>
            <a:ext cx="2434590" cy="1755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9500" y="5400040"/>
            <a:ext cx="1367789" cy="15633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39389" y="5400040"/>
            <a:ext cx="1724660" cy="1490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230620" y="1136650"/>
            <a:ext cx="1649095" cy="315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39165" algn="l"/>
              </a:tabLst>
            </a:pPr>
            <a:r>
              <a:rPr dirty="0" sz="2000" spc="5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dirty="0" sz="2000" spc="55">
                <a:solidFill>
                  <a:srgbClr val="333333"/>
                </a:solidFill>
                <a:latin typeface="Verdana"/>
                <a:cs typeface="Verdana"/>
              </a:rPr>
              <a:t>u</a:t>
            </a:r>
            <a:r>
              <a:rPr dirty="0" sz="2000" spc="-105">
                <a:solidFill>
                  <a:srgbClr val="333333"/>
                </a:solidFill>
                <a:latin typeface="Verdana"/>
                <a:cs typeface="Verdana"/>
              </a:rPr>
              <a:t>nd</a:t>
            </a:r>
            <a:r>
              <a:rPr dirty="0" sz="2000" spc="-45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dirty="0" sz="200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dirty="0" sz="2000" spc="-55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dirty="0" sz="2000" spc="55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dirty="0" sz="2000" spc="12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dirty="0" sz="2000" spc="-100">
                <a:solidFill>
                  <a:srgbClr val="333333"/>
                </a:solidFill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79820" y="1464309"/>
            <a:ext cx="1883410" cy="315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44550" algn="l"/>
              </a:tabLst>
            </a:pPr>
            <a:r>
              <a:rPr dirty="0" sz="2000" spc="-25">
                <a:solidFill>
                  <a:srgbClr val="333333"/>
                </a:solidFill>
                <a:latin typeface="Verdana"/>
                <a:cs typeface="Verdana"/>
              </a:rPr>
              <a:t>Jeudi	</a:t>
            </a:r>
            <a:r>
              <a:rPr dirty="0" sz="2000" spc="-110">
                <a:solidFill>
                  <a:srgbClr val="333333"/>
                </a:solidFill>
                <a:latin typeface="Verdana"/>
                <a:cs typeface="Verdana"/>
              </a:rPr>
              <a:t>Vendredi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43164" y="1113789"/>
            <a:ext cx="1058545" cy="666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5580" marR="5080" indent="-183515">
              <a:lnSpc>
                <a:spcPct val="107500"/>
              </a:lnSpc>
            </a:pPr>
            <a:r>
              <a:rPr dirty="0" sz="2000" spc="-55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dirty="0" sz="2000" spc="-7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dirty="0" sz="2000" spc="-45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dirty="0" sz="2000" spc="-35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dirty="0" sz="2000" spc="11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dirty="0" sz="2000" spc="-185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dirty="0" sz="2000" spc="-185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r>
              <a:rPr dirty="0" sz="2000" spc="-60">
                <a:solidFill>
                  <a:srgbClr val="333333"/>
                </a:solidFill>
                <a:latin typeface="Verdana"/>
                <a:cs typeface="Verdana"/>
              </a:rPr>
              <a:t>i  </a:t>
            </a:r>
            <a:r>
              <a:rPr dirty="0" sz="2000" spc="-30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dirty="0" sz="2000" spc="55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dirty="0" sz="2000" spc="-24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dirty="0" sz="2000" spc="-145">
                <a:solidFill>
                  <a:srgbClr val="333333"/>
                </a:solidFill>
                <a:latin typeface="Verdana"/>
                <a:cs typeface="Verdana"/>
              </a:rPr>
              <a:t>edi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29350" y="1791970"/>
            <a:ext cx="2875280" cy="4827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000" spc="-95">
                <a:solidFill>
                  <a:srgbClr val="333333"/>
                </a:solidFill>
                <a:latin typeface="Verdana"/>
                <a:cs typeface="Verdana"/>
              </a:rPr>
              <a:t>Dimanche</a:t>
            </a:r>
            <a:r>
              <a:rPr dirty="0" sz="2000" spc="-28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2000" spc="-155">
                <a:solidFill>
                  <a:srgbClr val="333333"/>
                </a:solidFill>
                <a:latin typeface="Verdana"/>
                <a:cs typeface="Verdana"/>
              </a:rPr>
              <a:t>(bis)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algn="ctr" marL="83820" marR="76835">
              <a:lnSpc>
                <a:spcPct val="107400"/>
              </a:lnSpc>
            </a:pPr>
            <a:r>
              <a:rPr dirty="0" sz="1800" spc="-190">
                <a:solidFill>
                  <a:srgbClr val="333333"/>
                </a:solidFill>
                <a:latin typeface="Verdana"/>
                <a:cs typeface="Verdana"/>
              </a:rPr>
              <a:t>1/</a:t>
            </a:r>
            <a:r>
              <a:rPr dirty="0" sz="1800" spc="-20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35">
                <a:solidFill>
                  <a:srgbClr val="333333"/>
                </a:solidFill>
                <a:latin typeface="Verdana"/>
                <a:cs typeface="Verdana"/>
              </a:rPr>
              <a:t>Les</a:t>
            </a:r>
            <a:r>
              <a:rPr dirty="0" sz="1800" spc="-20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50">
                <a:solidFill>
                  <a:srgbClr val="333333"/>
                </a:solidFill>
                <a:latin typeface="Verdana"/>
                <a:cs typeface="Verdana"/>
              </a:rPr>
              <a:t>jours</a:t>
            </a:r>
            <a:r>
              <a:rPr dirty="0" sz="1800" spc="-20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170">
                <a:solidFill>
                  <a:srgbClr val="333333"/>
                </a:solidFill>
                <a:latin typeface="Verdana"/>
                <a:cs typeface="Verdana"/>
              </a:rPr>
              <a:t>de</a:t>
            </a:r>
            <a:r>
              <a:rPr dirty="0" sz="1800" spc="-20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5">
                <a:solidFill>
                  <a:srgbClr val="333333"/>
                </a:solidFill>
                <a:latin typeface="Verdana"/>
                <a:cs typeface="Verdana"/>
              </a:rPr>
              <a:t>la</a:t>
            </a:r>
            <a:r>
              <a:rPr dirty="0" sz="1800" spc="-204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110">
                <a:solidFill>
                  <a:srgbClr val="333333"/>
                </a:solidFill>
                <a:latin typeface="Verdana"/>
                <a:cs typeface="Verdana"/>
              </a:rPr>
              <a:t>semaine  </a:t>
            </a:r>
            <a:r>
              <a:rPr dirty="0" sz="1800" spc="-220">
                <a:solidFill>
                  <a:srgbClr val="333333"/>
                </a:solidFill>
                <a:latin typeface="Verdana"/>
                <a:cs typeface="Verdana"/>
              </a:rPr>
              <a:t>Sontt </a:t>
            </a:r>
            <a:r>
              <a:rPr dirty="0" sz="1800" spc="-145">
                <a:solidFill>
                  <a:srgbClr val="333333"/>
                </a:solidFill>
                <a:latin typeface="Verdana"/>
                <a:cs typeface="Verdana"/>
              </a:rPr>
              <a:t>ttrès</a:t>
            </a:r>
            <a:r>
              <a:rPr dirty="0" sz="1800" spc="-225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85">
                <a:solidFill>
                  <a:srgbClr val="333333"/>
                </a:solidFill>
                <a:latin typeface="Verdana"/>
                <a:cs typeface="Verdana"/>
              </a:rPr>
              <a:t>disciplinés</a:t>
            </a:r>
            <a:endParaRPr sz="1800">
              <a:latin typeface="Verdana"/>
              <a:cs typeface="Verdana"/>
            </a:endParaRPr>
          </a:p>
          <a:p>
            <a:pPr algn="ctr" marL="106045" marR="100330">
              <a:lnSpc>
                <a:spcPts val="2320"/>
              </a:lnSpc>
              <a:spcBef>
                <a:spcPts val="95"/>
              </a:spcBef>
            </a:pPr>
            <a:r>
              <a:rPr dirty="0" sz="1800" spc="75">
                <a:solidFill>
                  <a:srgbClr val="333333"/>
                </a:solidFill>
                <a:latin typeface="Verdana"/>
                <a:cs typeface="Verdana"/>
              </a:rPr>
              <a:t>Ils</a:t>
            </a:r>
            <a:r>
              <a:rPr dirty="0" sz="1800" spc="-405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90">
                <a:solidFill>
                  <a:srgbClr val="333333"/>
                </a:solidFill>
                <a:latin typeface="Verdana"/>
                <a:cs typeface="Verdana"/>
              </a:rPr>
              <a:t>s’en </a:t>
            </a:r>
            <a:r>
              <a:rPr dirty="0" sz="1800" spc="-165">
                <a:solidFill>
                  <a:srgbClr val="333333"/>
                </a:solidFill>
                <a:latin typeface="Verdana"/>
                <a:cs typeface="Verdana"/>
              </a:rPr>
              <a:t>vontt </a:t>
            </a:r>
            <a:r>
              <a:rPr dirty="0" sz="1800" spc="-135">
                <a:solidFill>
                  <a:srgbClr val="333333"/>
                </a:solidFill>
                <a:latin typeface="Verdana"/>
                <a:cs typeface="Verdana"/>
              </a:rPr>
              <a:t>en </a:t>
            </a:r>
            <a:r>
              <a:rPr dirty="0" sz="1800" spc="-160">
                <a:solidFill>
                  <a:srgbClr val="333333"/>
                </a:solidFill>
                <a:latin typeface="Verdana"/>
                <a:cs typeface="Verdana"/>
              </a:rPr>
              <a:t>week-end  </a:t>
            </a:r>
            <a:r>
              <a:rPr dirty="0" sz="1800" spc="-35">
                <a:solidFill>
                  <a:srgbClr val="333333"/>
                </a:solidFill>
                <a:latin typeface="Verdana"/>
                <a:cs typeface="Verdana"/>
              </a:rPr>
              <a:t>Mais </a:t>
            </a:r>
            <a:r>
              <a:rPr dirty="0" sz="1800" spc="-45">
                <a:solidFill>
                  <a:srgbClr val="333333"/>
                </a:solidFill>
                <a:latin typeface="Verdana"/>
                <a:cs typeface="Verdana"/>
              </a:rPr>
              <a:t>sans</a:t>
            </a:r>
            <a:r>
              <a:rPr dirty="0" sz="1800" spc="-434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150">
                <a:solidFill>
                  <a:srgbClr val="333333"/>
                </a:solidFill>
                <a:latin typeface="Verdana"/>
                <a:cs typeface="Verdana"/>
              </a:rPr>
              <a:t>se </a:t>
            </a:r>
            <a:r>
              <a:rPr dirty="0" sz="1800" spc="-95">
                <a:solidFill>
                  <a:srgbClr val="333333"/>
                </a:solidFill>
                <a:latin typeface="Verdana"/>
                <a:cs typeface="Verdana"/>
              </a:rPr>
              <a:t>dépasser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64769" marR="59690">
              <a:lnSpc>
                <a:spcPct val="107300"/>
              </a:lnSpc>
            </a:pPr>
            <a:r>
              <a:rPr dirty="0" sz="1800" spc="-45">
                <a:solidFill>
                  <a:srgbClr val="333333"/>
                </a:solidFill>
                <a:latin typeface="Verdana"/>
                <a:cs typeface="Verdana"/>
              </a:rPr>
              <a:t>2/</a:t>
            </a:r>
            <a:r>
              <a:rPr dirty="0" sz="1800" spc="-20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35">
                <a:solidFill>
                  <a:srgbClr val="333333"/>
                </a:solidFill>
                <a:latin typeface="Verdana"/>
                <a:cs typeface="Verdana"/>
              </a:rPr>
              <a:t>Les</a:t>
            </a:r>
            <a:r>
              <a:rPr dirty="0" sz="1800" spc="-195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50">
                <a:solidFill>
                  <a:srgbClr val="333333"/>
                </a:solidFill>
                <a:latin typeface="Verdana"/>
                <a:cs typeface="Verdana"/>
              </a:rPr>
              <a:t>jours</a:t>
            </a:r>
            <a:r>
              <a:rPr dirty="0" sz="1800" spc="-195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170">
                <a:solidFill>
                  <a:srgbClr val="333333"/>
                </a:solidFill>
                <a:latin typeface="Verdana"/>
                <a:cs typeface="Verdana"/>
              </a:rPr>
              <a:t>de</a:t>
            </a:r>
            <a:r>
              <a:rPr dirty="0" sz="1800" spc="-20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10">
                <a:solidFill>
                  <a:srgbClr val="333333"/>
                </a:solidFill>
                <a:latin typeface="Verdana"/>
                <a:cs typeface="Verdana"/>
              </a:rPr>
              <a:t>la</a:t>
            </a:r>
            <a:r>
              <a:rPr dirty="0" sz="1800" spc="-20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114">
                <a:solidFill>
                  <a:srgbClr val="333333"/>
                </a:solidFill>
                <a:latin typeface="Verdana"/>
                <a:cs typeface="Verdana"/>
              </a:rPr>
              <a:t>semaine  </a:t>
            </a:r>
            <a:r>
              <a:rPr dirty="0" sz="1800" spc="-220">
                <a:solidFill>
                  <a:srgbClr val="333333"/>
                </a:solidFill>
                <a:latin typeface="Verdana"/>
                <a:cs typeface="Verdana"/>
              </a:rPr>
              <a:t>Sontt </a:t>
            </a:r>
            <a:r>
              <a:rPr dirty="0" sz="1800" spc="-105">
                <a:solidFill>
                  <a:srgbClr val="333333"/>
                </a:solidFill>
                <a:latin typeface="Verdana"/>
                <a:cs typeface="Verdana"/>
              </a:rPr>
              <a:t>bien </a:t>
            </a:r>
            <a:r>
              <a:rPr dirty="0" sz="1800" spc="-85">
                <a:solidFill>
                  <a:srgbClr val="333333"/>
                </a:solidFill>
                <a:latin typeface="Verdana"/>
                <a:cs typeface="Verdana"/>
              </a:rPr>
              <a:t>organisés  </a:t>
            </a:r>
            <a:r>
              <a:rPr dirty="0" sz="1800" spc="-100">
                <a:solidFill>
                  <a:srgbClr val="333333"/>
                </a:solidFill>
                <a:latin typeface="Verdana"/>
                <a:cs typeface="Verdana"/>
              </a:rPr>
              <a:t>Chaque </a:t>
            </a:r>
            <a:r>
              <a:rPr dirty="0" sz="1800" spc="-55">
                <a:solidFill>
                  <a:srgbClr val="333333"/>
                </a:solidFill>
                <a:latin typeface="Verdana"/>
                <a:cs typeface="Verdana"/>
              </a:rPr>
              <a:t>fois </a:t>
            </a:r>
            <a:r>
              <a:rPr dirty="0" sz="1800" spc="-60">
                <a:solidFill>
                  <a:srgbClr val="333333"/>
                </a:solidFill>
                <a:latin typeface="Verdana"/>
                <a:cs typeface="Verdana"/>
              </a:rPr>
              <a:t>ils</a:t>
            </a:r>
            <a:r>
              <a:rPr dirty="0" sz="1800" spc="-455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114">
                <a:solidFill>
                  <a:srgbClr val="333333"/>
                </a:solidFill>
                <a:latin typeface="Verdana"/>
                <a:cs typeface="Verdana"/>
              </a:rPr>
              <a:t>reviennentt  </a:t>
            </a:r>
            <a:r>
              <a:rPr dirty="0" sz="1800" spc="-95">
                <a:solidFill>
                  <a:srgbClr val="333333"/>
                </a:solidFill>
                <a:latin typeface="Verdana"/>
                <a:cs typeface="Verdana"/>
              </a:rPr>
              <a:t>Sans </a:t>
            </a:r>
            <a:r>
              <a:rPr dirty="0" sz="1800" spc="-30">
                <a:solidFill>
                  <a:srgbClr val="333333"/>
                </a:solidFill>
                <a:latin typeface="Verdana"/>
                <a:cs typeface="Verdana"/>
              </a:rPr>
              <a:t>jamais</a:t>
            </a:r>
            <a:r>
              <a:rPr dirty="0" sz="1800" spc="-375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150">
                <a:solidFill>
                  <a:srgbClr val="333333"/>
                </a:solidFill>
                <a:latin typeface="Verdana"/>
                <a:cs typeface="Verdana"/>
              </a:rPr>
              <a:t>se </a:t>
            </a:r>
            <a:r>
              <a:rPr dirty="0" sz="1800" spc="-145">
                <a:solidFill>
                  <a:srgbClr val="333333"/>
                </a:solidFill>
                <a:latin typeface="Verdana"/>
                <a:cs typeface="Verdana"/>
              </a:rPr>
              <a:t>ttromper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12700" marR="5080" indent="-1905">
              <a:lnSpc>
                <a:spcPct val="107300"/>
              </a:lnSpc>
            </a:pPr>
            <a:r>
              <a:rPr dirty="0" sz="1800" spc="-120">
                <a:solidFill>
                  <a:srgbClr val="333333"/>
                </a:solidFill>
                <a:latin typeface="Verdana"/>
                <a:cs typeface="Verdana"/>
              </a:rPr>
              <a:t>3/</a:t>
            </a:r>
            <a:r>
              <a:rPr dirty="0" sz="1800" spc="-20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35">
                <a:solidFill>
                  <a:srgbClr val="333333"/>
                </a:solidFill>
                <a:latin typeface="Verdana"/>
                <a:cs typeface="Verdana"/>
              </a:rPr>
              <a:t>Les</a:t>
            </a:r>
            <a:r>
              <a:rPr dirty="0" sz="1800" spc="-195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50">
                <a:solidFill>
                  <a:srgbClr val="333333"/>
                </a:solidFill>
                <a:latin typeface="Verdana"/>
                <a:cs typeface="Verdana"/>
              </a:rPr>
              <a:t>jours</a:t>
            </a:r>
            <a:r>
              <a:rPr dirty="0" sz="1800" spc="-195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170">
                <a:solidFill>
                  <a:srgbClr val="333333"/>
                </a:solidFill>
                <a:latin typeface="Verdana"/>
                <a:cs typeface="Verdana"/>
              </a:rPr>
              <a:t>de</a:t>
            </a:r>
            <a:r>
              <a:rPr dirty="0" sz="1800" spc="-20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10">
                <a:solidFill>
                  <a:srgbClr val="333333"/>
                </a:solidFill>
                <a:latin typeface="Verdana"/>
                <a:cs typeface="Verdana"/>
              </a:rPr>
              <a:t>la</a:t>
            </a:r>
            <a:r>
              <a:rPr dirty="0" sz="1800" spc="-20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114">
                <a:solidFill>
                  <a:srgbClr val="333333"/>
                </a:solidFill>
                <a:latin typeface="Verdana"/>
                <a:cs typeface="Verdana"/>
              </a:rPr>
              <a:t>semaine  </a:t>
            </a:r>
            <a:r>
              <a:rPr dirty="0" sz="1800" spc="-195">
                <a:solidFill>
                  <a:srgbClr val="333333"/>
                </a:solidFill>
                <a:latin typeface="Verdana"/>
                <a:cs typeface="Verdana"/>
              </a:rPr>
              <a:t>Ne </a:t>
            </a:r>
            <a:r>
              <a:rPr dirty="0" sz="1800" spc="-160">
                <a:solidFill>
                  <a:srgbClr val="333333"/>
                </a:solidFill>
                <a:latin typeface="Verdana"/>
                <a:cs typeface="Verdana"/>
              </a:rPr>
              <a:t>peuventt </a:t>
            </a:r>
            <a:r>
              <a:rPr dirty="0" sz="1800" spc="-100">
                <a:solidFill>
                  <a:srgbClr val="333333"/>
                </a:solidFill>
                <a:latin typeface="Verdana"/>
                <a:cs typeface="Verdana"/>
              </a:rPr>
              <a:t>plus </a:t>
            </a:r>
            <a:r>
              <a:rPr dirty="0" sz="1800" spc="-70">
                <a:solidFill>
                  <a:srgbClr val="333333"/>
                </a:solidFill>
                <a:latin typeface="Verdana"/>
                <a:cs typeface="Verdana"/>
              </a:rPr>
              <a:t>s’arrêtter  </a:t>
            </a:r>
            <a:r>
              <a:rPr dirty="0" sz="1800" spc="-170">
                <a:solidFill>
                  <a:srgbClr val="333333"/>
                </a:solidFill>
                <a:latin typeface="Verdana"/>
                <a:cs typeface="Verdana"/>
              </a:rPr>
              <a:t>Ce </a:t>
            </a:r>
            <a:r>
              <a:rPr dirty="0" sz="1800" spc="-180">
                <a:solidFill>
                  <a:srgbClr val="333333"/>
                </a:solidFill>
                <a:latin typeface="Verdana"/>
                <a:cs typeface="Verdana"/>
              </a:rPr>
              <a:t>sontt </a:t>
            </a:r>
            <a:r>
              <a:rPr dirty="0" sz="1800" spc="-120">
                <a:solidFill>
                  <a:srgbClr val="333333"/>
                </a:solidFill>
                <a:latin typeface="Verdana"/>
                <a:cs typeface="Verdana"/>
              </a:rPr>
              <a:t>ttoujours </a:t>
            </a:r>
            <a:r>
              <a:rPr dirty="0" sz="1800" spc="-110">
                <a:solidFill>
                  <a:srgbClr val="333333"/>
                </a:solidFill>
                <a:latin typeface="Verdana"/>
                <a:cs typeface="Verdana"/>
              </a:rPr>
              <a:t>les</a:t>
            </a:r>
            <a:r>
              <a:rPr dirty="0" sz="1800" spc="-375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190">
                <a:solidFill>
                  <a:srgbClr val="333333"/>
                </a:solidFill>
                <a:latin typeface="Verdana"/>
                <a:cs typeface="Verdana"/>
              </a:rPr>
              <a:t>mêmes  </a:t>
            </a:r>
            <a:r>
              <a:rPr dirty="0" sz="1800" spc="-204">
                <a:solidFill>
                  <a:srgbClr val="333333"/>
                </a:solidFill>
                <a:latin typeface="Verdana"/>
                <a:cs typeface="Verdana"/>
              </a:rPr>
              <a:t>Ett </a:t>
            </a:r>
            <a:r>
              <a:rPr dirty="0" sz="1800" spc="-110">
                <a:solidFill>
                  <a:srgbClr val="333333"/>
                </a:solidFill>
                <a:latin typeface="Verdana"/>
                <a:cs typeface="Verdana"/>
              </a:rPr>
              <a:t>vous les</a:t>
            </a:r>
            <a:r>
              <a:rPr dirty="0" sz="1800" spc="-30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dirty="0" sz="1800" spc="-110">
                <a:solidFill>
                  <a:srgbClr val="333333"/>
                </a:solidFill>
                <a:latin typeface="Verdana"/>
                <a:cs typeface="Verdana"/>
              </a:rPr>
              <a:t>connaissez!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256529" y="6336029"/>
            <a:ext cx="1250950" cy="11518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855709" y="215900"/>
            <a:ext cx="935990" cy="863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2016-11-08T12:38:19Z</dcterms:created>
  <dcterms:modified xsi:type="dcterms:W3CDTF">2016-11-08T12:38:19Z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2016-11-08T00:00:00Z</vt:filetime>
  </property>
  <property fmtid="{D5CDD505-2E9C-101B-9397-08002B2CF9AE}" pid="3" name="Creator">
    <vt:lpwstr>Impress</vt:lpwstr>
  </property>
  <property fmtid="{D5CDD505-2E9C-101B-9397-08002B2CF9AE}" pid="4" name="LastSaved">
    <vt:filetime>2016-11-08T00:00:00Z</vt:filetime>
  </property>
</Properties>
</file>