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576"/>
  </p:normalViewPr>
  <p:slideViewPr>
    <p:cSldViewPr snapToGrid="0" snapToObjects="1">
      <p:cViewPr>
        <p:scale>
          <a:sx n="79" d="100"/>
          <a:sy n="79" d="100"/>
        </p:scale>
        <p:origin x="144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9EFA-D221-8142-BBD4-2AF02FDC6828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DDA3-8DFD-8F4A-A1BF-0785E0B120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66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9EFA-D221-8142-BBD4-2AF02FDC6828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DDA3-8DFD-8F4A-A1BF-0785E0B120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25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9EFA-D221-8142-BBD4-2AF02FDC6828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DDA3-8DFD-8F4A-A1BF-0785E0B120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51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9EFA-D221-8142-BBD4-2AF02FDC6828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DDA3-8DFD-8F4A-A1BF-0785E0B120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54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9EFA-D221-8142-BBD4-2AF02FDC6828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DDA3-8DFD-8F4A-A1BF-0785E0B120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94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9EFA-D221-8142-BBD4-2AF02FDC6828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DDA3-8DFD-8F4A-A1BF-0785E0B120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36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9EFA-D221-8142-BBD4-2AF02FDC6828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DDA3-8DFD-8F4A-A1BF-0785E0B120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13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9EFA-D221-8142-BBD4-2AF02FDC6828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DDA3-8DFD-8F4A-A1BF-0785E0B120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90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9EFA-D221-8142-BBD4-2AF02FDC6828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DDA3-8DFD-8F4A-A1BF-0785E0B120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94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9EFA-D221-8142-BBD4-2AF02FDC6828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DDA3-8DFD-8F4A-A1BF-0785E0B120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5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9EFA-D221-8142-BBD4-2AF02FDC6828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DDA3-8DFD-8F4A-A1BF-0785E0B120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32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B9EFA-D221-8142-BBD4-2AF02FDC6828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7DDA3-8DFD-8F4A-A1BF-0785E0B120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5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2.wdp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3.wdp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24933" y="995571"/>
            <a:ext cx="630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G Lego House" charset="0"/>
                <a:ea typeface="KG Lego House" charset="0"/>
                <a:cs typeface="KG Lego House" charset="0"/>
              </a:rPr>
              <a:t>Je </a:t>
            </a:r>
            <a:r>
              <a:rPr lang="fr-FR" sz="2400" dirty="0" smtClean="0">
                <a:latin typeface="KG Lego House" charset="0"/>
                <a:ea typeface="KG Lego House" charset="0"/>
                <a:cs typeface="KG Lego House" charset="0"/>
              </a:rPr>
              <a:t>griffe pour exprimer la colère</a:t>
            </a:r>
            <a:endParaRPr lang="fr-FR" sz="2400" dirty="0">
              <a:latin typeface="KG Lego House" charset="0"/>
              <a:ea typeface="KG Lego House" charset="0"/>
              <a:cs typeface="KG Lego House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72533" y="389467"/>
            <a:ext cx="6605385" cy="607906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19959" t="25238" r="16687" b="22143"/>
          <a:stretch/>
        </p:blipFill>
        <p:spPr>
          <a:xfrm rot="5400000">
            <a:off x="3583841" y="2947720"/>
            <a:ext cx="2843592" cy="200252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5339" t="25011" r="9525" b="5752"/>
          <a:stretch/>
        </p:blipFill>
        <p:spPr>
          <a:xfrm>
            <a:off x="1227210" y="2527190"/>
            <a:ext cx="2099408" cy="284359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89" y="1457236"/>
            <a:ext cx="618625" cy="6480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825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4933" y="995571"/>
            <a:ext cx="630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KG Lego House" charset="0"/>
                <a:ea typeface="KG Lego House" charset="0"/>
                <a:cs typeface="KG Lego House" charset="0"/>
              </a:rPr>
              <a:t>Je </a:t>
            </a:r>
            <a:r>
              <a:rPr lang="fr-FR" sz="2400" dirty="0" smtClean="0">
                <a:latin typeface="KG Lego House" charset="0"/>
                <a:ea typeface="KG Lego House" charset="0"/>
                <a:cs typeface="KG Lego House" charset="0"/>
              </a:rPr>
              <a:t>caresse </a:t>
            </a:r>
            <a:r>
              <a:rPr lang="fr-FR" sz="2400" dirty="0">
                <a:latin typeface="KG Lego House" charset="0"/>
                <a:ea typeface="KG Lego House" charset="0"/>
                <a:cs typeface="KG Lego House" charset="0"/>
              </a:rPr>
              <a:t>pour exprimer la </a:t>
            </a:r>
            <a:r>
              <a:rPr lang="fr-FR" sz="2400" dirty="0" smtClean="0">
                <a:latin typeface="KG Lego House" charset="0"/>
                <a:ea typeface="KG Lego House" charset="0"/>
                <a:cs typeface="KG Lego House" charset="0"/>
              </a:rPr>
              <a:t>joie</a:t>
            </a:r>
            <a:endParaRPr lang="fr-FR" sz="2400" dirty="0">
              <a:latin typeface="KG Lego House" charset="0"/>
              <a:ea typeface="KG Lego House" charset="0"/>
              <a:cs typeface="KG Lego House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372533" y="389467"/>
            <a:ext cx="6605385" cy="607906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4" y="1457236"/>
            <a:ext cx="666631" cy="6607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7169" y="2579684"/>
            <a:ext cx="1889529" cy="237019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33" y="2579684"/>
            <a:ext cx="1860023" cy="238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8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2534" y="959606"/>
            <a:ext cx="6452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KG Lego House" charset="0"/>
                <a:ea typeface="KG Lego House" charset="0"/>
                <a:cs typeface="KG Lego House" charset="0"/>
              </a:rPr>
              <a:t>Je </a:t>
            </a:r>
            <a:r>
              <a:rPr lang="fr-FR" sz="2000" dirty="0" smtClean="0">
                <a:latin typeface="KG Lego House" charset="0"/>
                <a:ea typeface="KG Lego House" charset="0"/>
                <a:cs typeface="KG Lego House" charset="0"/>
              </a:rPr>
              <a:t>fais couler </a:t>
            </a:r>
            <a:r>
              <a:rPr lang="fr-FR" sz="2000" dirty="0">
                <a:latin typeface="KG Lego House" charset="0"/>
                <a:ea typeface="KG Lego House" charset="0"/>
                <a:cs typeface="KG Lego House" charset="0"/>
              </a:rPr>
              <a:t>pour exprimer la </a:t>
            </a:r>
            <a:r>
              <a:rPr lang="fr-FR" sz="2000" dirty="0" smtClean="0">
                <a:latin typeface="KG Lego House" charset="0"/>
                <a:ea typeface="KG Lego House" charset="0"/>
                <a:cs typeface="KG Lego House" charset="0"/>
              </a:rPr>
              <a:t>tristesse</a:t>
            </a:r>
            <a:endParaRPr lang="fr-FR" sz="2000" dirty="0">
              <a:latin typeface="KG Lego House" charset="0"/>
              <a:ea typeface="KG Lego House" charset="0"/>
              <a:cs typeface="KG Lego House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372533" y="389467"/>
            <a:ext cx="6605385" cy="607906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934" y="1359716"/>
            <a:ext cx="656859" cy="6861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4" y="2446009"/>
            <a:ext cx="1460137" cy="263704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06" y="2446009"/>
            <a:ext cx="2080587" cy="26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4933" y="995571"/>
            <a:ext cx="630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KG Lego House" charset="0"/>
                <a:ea typeface="KG Lego House" charset="0"/>
                <a:cs typeface="KG Lego House" charset="0"/>
              </a:rPr>
              <a:t>Je </a:t>
            </a:r>
            <a:r>
              <a:rPr lang="fr-FR" sz="2400" dirty="0" smtClean="0">
                <a:latin typeface="KG Lego House" charset="0"/>
                <a:ea typeface="KG Lego House" charset="0"/>
                <a:cs typeface="KG Lego House" charset="0"/>
              </a:rPr>
              <a:t>tourne </a:t>
            </a:r>
            <a:r>
              <a:rPr lang="fr-FR" sz="2400" dirty="0">
                <a:latin typeface="KG Lego House" charset="0"/>
                <a:ea typeface="KG Lego House" charset="0"/>
                <a:cs typeface="KG Lego House" charset="0"/>
              </a:rPr>
              <a:t>pour exprimer la </a:t>
            </a:r>
            <a:r>
              <a:rPr lang="fr-FR" sz="2400" dirty="0" smtClean="0">
                <a:latin typeface="KG Lego House" charset="0"/>
                <a:ea typeface="KG Lego House" charset="0"/>
                <a:cs typeface="KG Lego House" charset="0"/>
              </a:rPr>
              <a:t>peur</a:t>
            </a:r>
            <a:endParaRPr lang="fr-FR" sz="2400" dirty="0">
              <a:latin typeface="KG Lego House" charset="0"/>
              <a:ea typeface="KG Lego House" charset="0"/>
              <a:cs typeface="KG Lego House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372533" y="389467"/>
            <a:ext cx="6605385" cy="607906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97" y="1457236"/>
            <a:ext cx="631544" cy="660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93" y="2678685"/>
            <a:ext cx="2038111" cy="27932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724" y="2678685"/>
            <a:ext cx="2530129" cy="25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041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4526</TotalTime>
  <Words>25</Words>
  <Application>Microsoft Macintosh PowerPoint</Application>
  <PresentationFormat>Grand écran</PresentationFormat>
  <Paragraphs>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 Light</vt:lpstr>
      <vt:lpstr>KG Lego House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léger</dc:creator>
  <cp:lastModifiedBy>isabelle léger</cp:lastModifiedBy>
  <cp:revision>12</cp:revision>
  <cp:lastPrinted>2016-11-07T15:06:11Z</cp:lastPrinted>
  <dcterms:created xsi:type="dcterms:W3CDTF">2016-10-20T12:10:07Z</dcterms:created>
  <dcterms:modified xsi:type="dcterms:W3CDTF">2016-11-07T15:56:31Z</dcterms:modified>
</cp:coreProperties>
</file>