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</p:sldIdLst>
  <p:sldSz cx="10083800" cy="7556500"/>
  <p:notesSz cx="100838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040629" y="0"/>
            <a:ext cx="0" cy="7556500"/>
          </a:xfrm>
          <a:custGeom>
            <a:avLst/>
            <a:gdLst/>
            <a:ahLst/>
            <a:cxnLst/>
            <a:rect l="l" t="t" r="r" b="b"/>
            <a:pathLst>
              <a:path w="0" h="7556500">
                <a:moveTo>
                  <a:pt x="0" y="0"/>
                </a:moveTo>
                <a:lnTo>
                  <a:pt x="0" y="75565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88870" y="267969"/>
            <a:ext cx="5306059" cy="335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jpg"/><Relationship Id="rId5" Type="http://schemas.openxmlformats.org/officeDocument/2006/relationships/image" Target="../media/image9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409" y="215900"/>
            <a:ext cx="4392930" cy="40005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69850" rIns="0" bIns="0" rtlCol="0" vert="horz">
            <a:spAutoFit/>
          </a:bodyPr>
          <a:lstStyle/>
          <a:p>
            <a:pPr marL="563880">
              <a:lnSpc>
                <a:spcPct val="100000"/>
              </a:lnSpc>
              <a:spcBef>
                <a:spcPts val="550"/>
              </a:spcBef>
            </a:pPr>
            <a:r>
              <a:rPr dirty="0" sz="1800" spc="120">
                <a:solidFill>
                  <a:srgbClr val="333333"/>
                </a:solidFill>
                <a:latin typeface="Arial"/>
                <a:cs typeface="Arial"/>
              </a:rPr>
              <a:t>Semaine </a:t>
            </a:r>
            <a:r>
              <a:rPr dirty="0" sz="1800" spc="130">
                <a:solidFill>
                  <a:srgbClr val="333333"/>
                </a:solidFill>
                <a:latin typeface="Arial"/>
                <a:cs typeface="Arial"/>
              </a:rPr>
              <a:t>du </a:t>
            </a:r>
            <a:r>
              <a:rPr dirty="0" sz="1800" spc="-305">
                <a:solidFill>
                  <a:srgbClr val="333333"/>
                </a:solidFill>
                <a:latin typeface="Arial"/>
                <a:cs typeface="Arial"/>
              </a:rPr>
              <a:t>17   </a:t>
            </a:r>
            <a:r>
              <a:rPr dirty="0" sz="1800" spc="235">
                <a:solidFill>
                  <a:srgbClr val="333333"/>
                </a:solidFill>
                <a:latin typeface="Arial"/>
                <a:cs typeface="Arial"/>
              </a:rPr>
              <a:t>Octobre</a:t>
            </a:r>
            <a:r>
              <a:rPr dirty="0" sz="1800" spc="-305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800" spc="-45">
                <a:solidFill>
                  <a:srgbClr val="333333"/>
                </a:solidFill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9680" y="729233"/>
            <a:ext cx="2561590" cy="3816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65150" marR="5080" indent="-552450">
              <a:lnSpc>
                <a:spcPts val="1460"/>
              </a:lnSpc>
            </a:pPr>
            <a:r>
              <a:rPr dirty="0" sz="1300" spc="60">
                <a:latin typeface="Arial"/>
                <a:cs typeface="Arial"/>
              </a:rPr>
              <a:t>PERIODE </a:t>
            </a:r>
            <a:r>
              <a:rPr dirty="0" sz="1300" spc="10">
                <a:latin typeface="Arial"/>
                <a:cs typeface="Arial"/>
              </a:rPr>
              <a:t>1 </a:t>
            </a:r>
            <a:r>
              <a:rPr dirty="0" sz="1300" spc="-135">
                <a:latin typeface="Arial"/>
                <a:cs typeface="Arial"/>
              </a:rPr>
              <a:t>: </a:t>
            </a:r>
            <a:r>
              <a:rPr dirty="0" sz="1300" spc="-10">
                <a:latin typeface="Arial"/>
                <a:cs typeface="Arial"/>
              </a:rPr>
              <a:t>Septembre/Octobre  </a:t>
            </a:r>
            <a:r>
              <a:rPr dirty="0" sz="1300" spc="-20" b="1">
                <a:latin typeface="Arial Narrow"/>
                <a:cs typeface="Arial Narrow"/>
              </a:rPr>
              <a:t>EXPLORER </a:t>
            </a:r>
            <a:r>
              <a:rPr dirty="0" sz="1300" spc="5" b="1">
                <a:latin typeface="Arial Narrow"/>
                <a:cs typeface="Arial Narrow"/>
              </a:rPr>
              <a:t>LE</a:t>
            </a:r>
            <a:r>
              <a:rPr dirty="0" sz="1300" spc="135" b="1">
                <a:latin typeface="Arial Narrow"/>
                <a:cs typeface="Arial Narrow"/>
              </a:rPr>
              <a:t> </a:t>
            </a:r>
            <a:r>
              <a:rPr dirty="0" sz="1300" spc="-10" b="1">
                <a:latin typeface="Arial Narrow"/>
                <a:cs typeface="Arial Narrow"/>
              </a:rPr>
              <a:t>ftONDE</a:t>
            </a:r>
            <a:endParaRPr sz="130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290" y="1224280"/>
            <a:ext cx="4563110" cy="49530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22860" rIns="0" bIns="0" rtlCol="0" vert="horz">
            <a:spAutoFit/>
          </a:bodyPr>
          <a:lstStyle/>
          <a:p>
            <a:pPr marL="1295400" marR="519430" indent="-702310">
              <a:lnSpc>
                <a:spcPct val="117500"/>
              </a:lnSpc>
              <a:spcBef>
                <a:spcPts val="180"/>
              </a:spcBef>
            </a:pPr>
            <a:r>
              <a:rPr dirty="0" sz="1050" spc="10">
                <a:solidFill>
                  <a:srgbClr val="333333"/>
                </a:solidFill>
                <a:latin typeface="Lucida Sans Unicode"/>
                <a:cs typeface="Lucida Sans Unicode"/>
              </a:rPr>
              <a:t>Pourréussiràl’école,j’agis,jem’exprime,jecomprends  </a:t>
            </a:r>
            <a:r>
              <a:rPr dirty="0" sz="1050" spc="50">
                <a:solidFill>
                  <a:srgbClr val="333333"/>
                </a:solidFill>
                <a:latin typeface="Lucida Sans Unicode"/>
                <a:cs typeface="Lucida Sans Unicode"/>
              </a:rPr>
              <a:t>dansl’atelierdes</a:t>
            </a:r>
            <a:r>
              <a:rPr dirty="0" sz="1050" spc="50">
                <a:solidFill>
                  <a:srgbClr val="333333"/>
                </a:solidFill>
                <a:latin typeface="Arial"/>
                <a:cs typeface="Arial"/>
              </a:rPr>
              <a:t>Touche-à-tout</a:t>
            </a:r>
            <a:endParaRPr sz="10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8290" y="1799589"/>
            <a:ext cx="4607560" cy="21602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444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2321560" marR="252095">
              <a:lnSpc>
                <a:spcPct val="96300"/>
              </a:lnSpc>
              <a:spcBef>
                <a:spcPts val="5"/>
              </a:spcBef>
            </a:pPr>
            <a:r>
              <a:rPr dirty="0" sz="1050" spc="-5">
                <a:latin typeface="Trebuchet MS"/>
                <a:cs typeface="Trebuchet MS"/>
              </a:rPr>
              <a:t>Au fil des images </a:t>
            </a:r>
            <a:r>
              <a:rPr dirty="0" sz="1050">
                <a:latin typeface="Trebuchet MS"/>
                <a:cs typeface="Trebuchet MS"/>
              </a:rPr>
              <a:t>, </a:t>
            </a:r>
            <a:r>
              <a:rPr dirty="0" sz="1050" spc="-5">
                <a:latin typeface="Trebuchet MS"/>
                <a:cs typeface="Trebuchet MS"/>
              </a:rPr>
              <a:t>par le </a:t>
            </a:r>
            <a:r>
              <a:rPr dirty="0" sz="1050">
                <a:latin typeface="Trebuchet MS"/>
                <a:cs typeface="Trebuchet MS"/>
              </a:rPr>
              <a:t>jeu </a:t>
            </a:r>
            <a:r>
              <a:rPr dirty="0" sz="1050" spc="-5">
                <a:latin typeface="Trebuchet MS"/>
                <a:cs typeface="Trebuchet MS"/>
              </a:rPr>
              <a:t>des  correspondances, le lecteur  pourra dire </a:t>
            </a:r>
            <a:r>
              <a:rPr dirty="0" sz="1050">
                <a:latin typeface="Trebuchet MS"/>
                <a:cs typeface="Trebuchet MS"/>
              </a:rPr>
              <a:t>« </a:t>
            </a:r>
            <a:r>
              <a:rPr dirty="0" sz="1050" spc="-5">
                <a:latin typeface="Trebuchet MS"/>
                <a:cs typeface="Trebuchet MS"/>
              </a:rPr>
              <a:t>je suis triste </a:t>
            </a:r>
            <a:r>
              <a:rPr dirty="0" sz="1050">
                <a:latin typeface="Trebuchet MS"/>
                <a:cs typeface="Trebuchet MS"/>
              </a:rPr>
              <a:t>» </a:t>
            </a:r>
            <a:r>
              <a:rPr dirty="0" sz="1050" spc="-5">
                <a:latin typeface="Trebuchet MS"/>
                <a:cs typeface="Trebuchet MS"/>
              </a:rPr>
              <a:t>ou  joyeux, heureux </a:t>
            </a:r>
            <a:r>
              <a:rPr dirty="0" sz="1050">
                <a:latin typeface="Trebuchet MS"/>
                <a:cs typeface="Trebuchet MS"/>
              </a:rPr>
              <a:t>ou </a:t>
            </a:r>
            <a:r>
              <a:rPr dirty="0" sz="1050" spc="-5">
                <a:latin typeface="Trebuchet MS"/>
                <a:cs typeface="Trebuchet MS"/>
              </a:rPr>
              <a:t>rêveur, en  colère </a:t>
            </a:r>
            <a:r>
              <a:rPr dirty="0" sz="1050">
                <a:latin typeface="Trebuchet MS"/>
                <a:cs typeface="Trebuchet MS"/>
              </a:rPr>
              <a:t>ou </a:t>
            </a:r>
            <a:r>
              <a:rPr dirty="0" sz="1050" spc="-5">
                <a:latin typeface="Trebuchet MS"/>
                <a:cs typeface="Trebuchet MS"/>
              </a:rPr>
              <a:t>effrayé… Mettre en lien  sentiments et sensations avec les  humeurs </a:t>
            </a:r>
            <a:r>
              <a:rPr dirty="0" sz="1050">
                <a:latin typeface="Trebuchet MS"/>
                <a:cs typeface="Trebuchet MS"/>
              </a:rPr>
              <a:t>de </a:t>
            </a:r>
            <a:r>
              <a:rPr dirty="0" sz="1050" spc="-5">
                <a:latin typeface="Trebuchet MS"/>
                <a:cs typeface="Trebuchet MS"/>
              </a:rPr>
              <a:t>la nature est une  élégante et subtile façon  d’introduire l’enfant au monde et  de l’inscrire dans la continuité du  temps.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86510" y="4189729"/>
            <a:ext cx="2827655" cy="4178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spc="-5">
                <a:latin typeface="Kalinga"/>
                <a:cs typeface="Kalinga"/>
              </a:rPr>
              <a:t>L' </a:t>
            </a:r>
            <a:r>
              <a:rPr dirty="0" sz="2400" spc="-5" b="1">
                <a:latin typeface="Kalinga"/>
                <a:cs typeface="Kalinga"/>
              </a:rPr>
              <a:t>énigme </a:t>
            </a:r>
            <a:r>
              <a:rPr dirty="0" sz="2400" spc="-5">
                <a:latin typeface="Kalinga"/>
                <a:cs typeface="Kalinga"/>
              </a:rPr>
              <a:t>du</a:t>
            </a:r>
            <a:r>
              <a:rPr dirty="0" sz="2400" spc="-50">
                <a:latin typeface="Kalinga"/>
                <a:cs typeface="Kalinga"/>
              </a:rPr>
              <a:t> </a:t>
            </a:r>
            <a:r>
              <a:rPr dirty="0" sz="2400" spc="-5">
                <a:latin typeface="Kalinga"/>
                <a:cs typeface="Kalinga"/>
              </a:rPr>
              <a:t>Lundi</a:t>
            </a:r>
            <a:endParaRPr sz="2400">
              <a:latin typeface="Kalinga"/>
              <a:cs typeface="Kalinga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326129">
              <a:lnSpc>
                <a:spcPct val="100000"/>
              </a:lnSpc>
            </a:pPr>
            <a:r>
              <a:rPr dirty="0" spc="-85"/>
              <a:t>A  </a:t>
            </a:r>
            <a:r>
              <a:rPr dirty="0" spc="-110"/>
              <a:t>l'école,  </a:t>
            </a:r>
            <a:r>
              <a:rPr dirty="0" spc="-15"/>
              <a:t>c'est</a:t>
            </a:r>
            <a:r>
              <a:rPr dirty="0" spc="-200"/>
              <a:t> </a:t>
            </a:r>
            <a:r>
              <a:rPr dirty="0" spc="-175" b="1">
                <a:latin typeface="Arial Narrow"/>
                <a:cs typeface="Arial Narrow"/>
              </a:rPr>
              <a:t>bon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5725159" y="808329"/>
            <a:ext cx="3523615" cy="7302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 indent="1905">
              <a:lnSpc>
                <a:spcPct val="113999"/>
              </a:lnSpc>
            </a:pPr>
            <a:r>
              <a:rPr dirty="0" sz="1400" spc="-25" b="1">
                <a:latin typeface="Tahoma"/>
                <a:cs typeface="Tahoma"/>
              </a:rPr>
              <a:t>Alors</a:t>
            </a:r>
            <a:r>
              <a:rPr dirty="0" sz="1400" spc="-25">
                <a:latin typeface="Lucida Sans"/>
                <a:cs typeface="Lucida Sans"/>
              </a:rPr>
              <a:t>, j'apprends </a:t>
            </a:r>
            <a:r>
              <a:rPr dirty="0" sz="1400" spc="-30">
                <a:latin typeface="Lucida Sans"/>
                <a:cs typeface="Lucida Sans"/>
              </a:rPr>
              <a:t>à </a:t>
            </a:r>
            <a:r>
              <a:rPr dirty="0" sz="1400" spc="-25" u="heavy">
                <a:latin typeface="Lucida Sans"/>
                <a:cs typeface="Lucida Sans"/>
              </a:rPr>
              <a:t>couper des </a:t>
            </a:r>
            <a:r>
              <a:rPr dirty="0" sz="1400" spc="-80" u="heavy">
                <a:latin typeface="Lucida Sans"/>
                <a:cs typeface="Lucida Sans"/>
              </a:rPr>
              <a:t>fruits </a:t>
            </a:r>
            <a:r>
              <a:rPr dirty="0" sz="1400" spc="-35">
                <a:latin typeface="Lucida Sans"/>
                <a:cs typeface="Lucida Sans"/>
              </a:rPr>
              <a:t>pour  </a:t>
            </a:r>
            <a:r>
              <a:rPr dirty="0" sz="1400" spc="-40">
                <a:latin typeface="Lucida Sans"/>
                <a:cs typeface="Lucida Sans"/>
              </a:rPr>
              <a:t>participer</a:t>
            </a:r>
            <a:r>
              <a:rPr dirty="0" sz="1400" spc="-95">
                <a:latin typeface="Lucida Sans"/>
                <a:cs typeface="Lucida Sans"/>
              </a:rPr>
              <a:t> </a:t>
            </a:r>
            <a:r>
              <a:rPr dirty="0" sz="1400" spc="-30">
                <a:latin typeface="Lucida Sans"/>
                <a:cs typeface="Lucida Sans"/>
              </a:rPr>
              <a:t>à</a:t>
            </a:r>
            <a:r>
              <a:rPr dirty="0" sz="1400" spc="-105">
                <a:latin typeface="Lucida Sans"/>
                <a:cs typeface="Lucida Sans"/>
              </a:rPr>
              <a:t> </a:t>
            </a:r>
            <a:r>
              <a:rPr dirty="0" sz="1400" spc="-40">
                <a:latin typeface="Lucida Sans"/>
                <a:cs typeface="Lucida Sans"/>
              </a:rPr>
              <a:t>la</a:t>
            </a:r>
            <a:r>
              <a:rPr dirty="0" sz="1400" spc="-100">
                <a:latin typeface="Lucida Sans"/>
                <a:cs typeface="Lucida Sans"/>
              </a:rPr>
              <a:t> </a:t>
            </a:r>
            <a:r>
              <a:rPr dirty="0" sz="1400" spc="-35">
                <a:latin typeface="Lucida Sans"/>
                <a:cs typeface="Lucida Sans"/>
              </a:rPr>
              <a:t>préparation</a:t>
            </a:r>
            <a:r>
              <a:rPr dirty="0" sz="1400" spc="-105">
                <a:latin typeface="Lucida Sans"/>
                <a:cs typeface="Lucida Sans"/>
              </a:rPr>
              <a:t> </a:t>
            </a:r>
            <a:r>
              <a:rPr dirty="0" sz="1400" spc="20">
                <a:latin typeface="Lucida Sans"/>
                <a:cs typeface="Lucida Sans"/>
              </a:rPr>
              <a:t>d'</a:t>
            </a:r>
            <a:r>
              <a:rPr dirty="0" sz="1400" spc="-95">
                <a:latin typeface="Lucida Sans"/>
                <a:cs typeface="Lucida Sans"/>
              </a:rPr>
              <a:t> </a:t>
            </a:r>
            <a:r>
              <a:rPr dirty="0" sz="1400" spc="-30">
                <a:latin typeface="Lucida Sans"/>
                <a:cs typeface="Lucida Sans"/>
              </a:rPr>
              <a:t>une</a:t>
            </a:r>
            <a:r>
              <a:rPr dirty="0" sz="1400" spc="-100">
                <a:latin typeface="Lucida Sans"/>
                <a:cs typeface="Lucida Sans"/>
              </a:rPr>
              <a:t> </a:t>
            </a:r>
            <a:r>
              <a:rPr dirty="0" sz="1400" spc="-30">
                <a:latin typeface="Lucida Sans"/>
                <a:cs typeface="Lucida Sans"/>
              </a:rPr>
              <a:t>salade</a:t>
            </a:r>
            <a:r>
              <a:rPr dirty="0" sz="1400" spc="-100">
                <a:latin typeface="Lucida Sans"/>
                <a:cs typeface="Lucida Sans"/>
              </a:rPr>
              <a:t> </a:t>
            </a:r>
            <a:r>
              <a:rPr dirty="0" sz="1400" spc="10">
                <a:latin typeface="Lucida Sans"/>
                <a:cs typeface="Lucida Sans"/>
              </a:rPr>
              <a:t>de  </a:t>
            </a:r>
            <a:r>
              <a:rPr dirty="0" sz="1400" spc="-80">
                <a:latin typeface="Lucida Sans"/>
                <a:cs typeface="Lucida Sans"/>
              </a:rPr>
              <a:t>fruits</a:t>
            </a:r>
            <a:endParaRPr sz="140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01369" y="6781774"/>
            <a:ext cx="4009390" cy="546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151890" marR="5080" indent="-1139190">
              <a:lnSpc>
                <a:spcPct val="113900"/>
              </a:lnSpc>
            </a:pPr>
            <a:r>
              <a:rPr dirty="0" sz="1500" spc="-15">
                <a:latin typeface="Lucida Sans"/>
                <a:cs typeface="Lucida Sans"/>
              </a:rPr>
              <a:t>Qu'est-ce</a:t>
            </a:r>
            <a:r>
              <a:rPr dirty="0" sz="1500" spc="-100">
                <a:latin typeface="Lucida Sans"/>
                <a:cs typeface="Lucida Sans"/>
              </a:rPr>
              <a:t> </a:t>
            </a:r>
            <a:r>
              <a:rPr dirty="0" sz="1500" spc="-15">
                <a:latin typeface="Lucida Sans"/>
                <a:cs typeface="Lucida Sans"/>
              </a:rPr>
              <a:t>que</a:t>
            </a:r>
            <a:r>
              <a:rPr dirty="0" sz="1500" spc="-95">
                <a:latin typeface="Lucida Sans"/>
                <a:cs typeface="Lucida Sans"/>
              </a:rPr>
              <a:t> </a:t>
            </a:r>
            <a:r>
              <a:rPr dirty="0" sz="1500" spc="-35">
                <a:latin typeface="Lucida Sans"/>
                <a:cs typeface="Lucida Sans"/>
              </a:rPr>
              <a:t>je</a:t>
            </a:r>
            <a:r>
              <a:rPr dirty="0" sz="1500" spc="-95">
                <a:latin typeface="Lucida Sans"/>
                <a:cs typeface="Lucida Sans"/>
              </a:rPr>
              <a:t> </a:t>
            </a:r>
            <a:r>
              <a:rPr dirty="0" sz="1500" spc="-40">
                <a:latin typeface="Lucida Sans"/>
                <a:cs typeface="Lucida Sans"/>
              </a:rPr>
              <a:t>comprends</a:t>
            </a:r>
            <a:r>
              <a:rPr dirty="0" sz="1500" spc="-100">
                <a:latin typeface="Lucida Sans"/>
                <a:cs typeface="Lucida Sans"/>
              </a:rPr>
              <a:t> </a:t>
            </a:r>
            <a:r>
              <a:rPr dirty="0" sz="1500" spc="-20">
                <a:latin typeface="Lucida Sans"/>
                <a:cs typeface="Lucida Sans"/>
              </a:rPr>
              <a:t>en</a:t>
            </a:r>
            <a:r>
              <a:rPr dirty="0" sz="1500" spc="-95">
                <a:latin typeface="Lucida Sans"/>
                <a:cs typeface="Lucida Sans"/>
              </a:rPr>
              <a:t> </a:t>
            </a:r>
            <a:r>
              <a:rPr dirty="0" sz="1500" spc="-40">
                <a:latin typeface="Lucida Sans"/>
                <a:cs typeface="Lucida Sans"/>
              </a:rPr>
              <a:t>regardant</a:t>
            </a:r>
            <a:r>
              <a:rPr dirty="0" sz="1500" spc="-100">
                <a:latin typeface="Lucida Sans"/>
                <a:cs typeface="Lucida Sans"/>
              </a:rPr>
              <a:t> </a:t>
            </a:r>
            <a:r>
              <a:rPr dirty="0" sz="1500" spc="-35">
                <a:latin typeface="Lucida Sans"/>
                <a:cs typeface="Lucida Sans"/>
              </a:rPr>
              <a:t>ces  </a:t>
            </a:r>
            <a:r>
              <a:rPr dirty="0" sz="1500" spc="-40">
                <a:latin typeface="Lucida Sans"/>
                <a:cs typeface="Lucida Sans"/>
              </a:rPr>
              <a:t>images-consignes</a:t>
            </a:r>
            <a:r>
              <a:rPr dirty="0" sz="1500" spc="-204">
                <a:latin typeface="Lucida Sans"/>
                <a:cs typeface="Lucida Sans"/>
              </a:rPr>
              <a:t> </a:t>
            </a:r>
            <a:r>
              <a:rPr dirty="0" sz="1500" spc="90">
                <a:latin typeface="Lucida Sans"/>
                <a:cs typeface="Lucida Sans"/>
              </a:rPr>
              <a:t>?</a:t>
            </a:r>
            <a:endParaRPr sz="1500">
              <a:latin typeface="Lucida Sans"/>
              <a:cs typeface="Lucida 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16280" y="1930400"/>
            <a:ext cx="1515109" cy="18846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93139" y="4726940"/>
            <a:ext cx="1598930" cy="14643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880360" y="5256529"/>
            <a:ext cx="1583689" cy="1432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911850" y="4462779"/>
            <a:ext cx="3232150" cy="25908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6206490" y="2159000"/>
            <a:ext cx="2649219" cy="19443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90" y="359409"/>
            <a:ext cx="4607560" cy="35687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362585">
              <a:lnSpc>
                <a:spcPct val="100000"/>
              </a:lnSpc>
              <a:spcBef>
                <a:spcPts val="229"/>
              </a:spcBef>
            </a:pPr>
            <a:r>
              <a:rPr dirty="0" sz="1800" spc="40">
                <a:latin typeface="Lucida Sans"/>
                <a:cs typeface="Lucida Sans"/>
              </a:rPr>
              <a:t>Dans </a:t>
            </a:r>
            <a:r>
              <a:rPr dirty="0" sz="1800" spc="35">
                <a:latin typeface="Lucida Sans"/>
                <a:cs typeface="Lucida Sans"/>
              </a:rPr>
              <a:t>l'atelier </a:t>
            </a:r>
            <a:r>
              <a:rPr dirty="0" sz="1800" spc="40">
                <a:latin typeface="Lucida Sans"/>
                <a:cs typeface="Lucida Sans"/>
              </a:rPr>
              <a:t>des</a:t>
            </a:r>
            <a:r>
              <a:rPr dirty="0" sz="1800" spc="-40">
                <a:latin typeface="Lucida Sans"/>
                <a:cs typeface="Lucida Sans"/>
              </a:rPr>
              <a:t> </a:t>
            </a:r>
            <a:r>
              <a:rPr dirty="0" sz="1800" spc="114" b="1">
                <a:latin typeface="Lucida Sans"/>
                <a:cs typeface="Lucida Sans"/>
              </a:rPr>
              <a:t>Touche-à-tout</a:t>
            </a:r>
            <a:endParaRPr sz="1800">
              <a:latin typeface="Lucida Sans"/>
              <a:cs typeface="Lucida San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0180" y="963930"/>
            <a:ext cx="2390140" cy="177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40180" y="2843529"/>
            <a:ext cx="2390140" cy="15481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59409" y="4823459"/>
            <a:ext cx="4464050" cy="2592070"/>
          </a:xfrm>
          <a:prstGeom prst="rect">
            <a:avLst/>
          </a:prstGeom>
          <a:ln w="3175">
            <a:solidFill>
              <a:srgbClr val="7F7F7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algn="ctr" marL="411480" marR="2277110" indent="-67310">
              <a:lnSpc>
                <a:spcPct val="92700"/>
              </a:lnSpc>
              <a:spcBef>
                <a:spcPts val="1265"/>
              </a:spcBef>
            </a:pPr>
            <a:r>
              <a:rPr dirty="0" sz="1800" spc="20">
                <a:latin typeface="Arial"/>
                <a:cs typeface="Arial"/>
              </a:rPr>
              <a:t>J'emmène </a:t>
            </a:r>
            <a:r>
              <a:rPr dirty="0" sz="1800" spc="90">
                <a:latin typeface="Arial"/>
                <a:cs typeface="Arial"/>
              </a:rPr>
              <a:t>et </a:t>
            </a:r>
            <a:r>
              <a:rPr dirty="0" sz="1800" spc="-95">
                <a:latin typeface="Arial"/>
                <a:cs typeface="Arial"/>
              </a:rPr>
              <a:t>je  </a:t>
            </a:r>
            <a:r>
              <a:rPr dirty="0" sz="1800" spc="-50">
                <a:latin typeface="Arial"/>
                <a:cs typeface="Arial"/>
              </a:rPr>
              <a:t>garde </a:t>
            </a:r>
            <a:r>
              <a:rPr dirty="0" sz="1800" spc="-40">
                <a:latin typeface="Arial"/>
                <a:cs typeface="Arial"/>
              </a:rPr>
              <a:t>mon </a:t>
            </a:r>
            <a:r>
              <a:rPr dirty="0" sz="1800" spc="10">
                <a:latin typeface="Arial"/>
                <a:cs typeface="Arial"/>
              </a:rPr>
              <a:t>carnet  </a:t>
            </a:r>
            <a:r>
              <a:rPr dirty="0" sz="1800" spc="-40">
                <a:latin typeface="Arial"/>
                <a:cs typeface="Arial"/>
              </a:rPr>
              <a:t>d'exploration </a:t>
            </a:r>
            <a:r>
              <a:rPr dirty="0" sz="1800" spc="-60">
                <a:latin typeface="Arial"/>
                <a:cs typeface="Arial"/>
              </a:rPr>
              <a:t>chez  </a:t>
            </a:r>
            <a:r>
              <a:rPr dirty="0" sz="1800" spc="-55">
                <a:latin typeface="Arial"/>
                <a:cs typeface="Arial"/>
              </a:rPr>
              <a:t>moi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807970" y="5078729"/>
            <a:ext cx="1802130" cy="22644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5843270" y="599440"/>
            <a:ext cx="3359150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50" i="1">
                <a:latin typeface="Arial"/>
                <a:cs typeface="Arial"/>
              </a:rPr>
              <a:t>Bonnes  </a:t>
            </a:r>
            <a:r>
              <a:rPr dirty="0" sz="1800" spc="100" i="1">
                <a:latin typeface="Arial"/>
                <a:cs typeface="Arial"/>
              </a:rPr>
              <a:t>vacances</a:t>
            </a:r>
            <a:r>
              <a:rPr dirty="0" sz="1800" spc="130" i="1">
                <a:latin typeface="Arial"/>
                <a:cs typeface="Arial"/>
              </a:rPr>
              <a:t> </a:t>
            </a:r>
            <a:r>
              <a:rPr dirty="0" sz="1800" spc="170" i="1">
                <a:latin typeface="Arial"/>
                <a:cs typeface="Arial"/>
              </a:rPr>
              <a:t>d'autoftne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90259" y="1103629"/>
            <a:ext cx="3266440" cy="3117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220" i="1">
                <a:latin typeface="Arial"/>
                <a:cs typeface="Arial"/>
              </a:rPr>
              <a:t>Retour </a:t>
            </a:r>
            <a:r>
              <a:rPr dirty="0" sz="1800" spc="-100" i="1">
                <a:latin typeface="Arial"/>
                <a:cs typeface="Arial"/>
              </a:rPr>
              <a:t>le  </a:t>
            </a:r>
            <a:r>
              <a:rPr dirty="0" sz="1800" spc="-229" i="1">
                <a:latin typeface="Arial"/>
                <a:cs typeface="Arial"/>
              </a:rPr>
              <a:t>3   </a:t>
            </a:r>
            <a:r>
              <a:rPr dirty="0" sz="1800" spc="150" i="1">
                <a:latin typeface="Arial"/>
                <a:cs typeface="Arial"/>
              </a:rPr>
              <a:t>Noveftbre</a:t>
            </a:r>
            <a:r>
              <a:rPr dirty="0" sz="1800" spc="640" i="1">
                <a:latin typeface="Arial"/>
                <a:cs typeface="Arial"/>
              </a:rPr>
              <a:t> </a:t>
            </a:r>
            <a:r>
              <a:rPr dirty="0" sz="1800" spc="15" i="1">
                <a:latin typeface="Arial"/>
                <a:cs typeface="Arial"/>
              </a:rPr>
              <a:t>2016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831840" y="1871979"/>
            <a:ext cx="3689350" cy="41706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isa </dc:creator>
  <dcterms:created xsi:type="dcterms:W3CDTF">2016-10-04T15:32:17Z</dcterms:created>
  <dcterms:modified xsi:type="dcterms:W3CDTF">2016-10-04T15:32:17Z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2016-10-04T00:00:00Z</vt:filetime>
  </property>
  <property fmtid="{D5CDD505-2E9C-101B-9397-08002B2CF9AE}" pid="3" name="Creator">
    <vt:lpwstr>Impress</vt:lpwstr>
  </property>
  <property fmtid="{D5CDD505-2E9C-101B-9397-08002B2CF9AE}" pid="4" name="LastSaved">
    <vt:filetime>2016-10-04T00:00:00Z</vt:filetime>
  </property>
</Properties>
</file>