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9959" y="267969"/>
            <a:ext cx="5643880" cy="335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556260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 </a:t>
            </a:r>
            <a:r>
              <a:rPr dirty="0" sz="1800" spc="-240">
                <a:solidFill>
                  <a:srgbClr val="333333"/>
                </a:solidFill>
                <a:latin typeface="Arial"/>
                <a:cs typeface="Arial"/>
              </a:rPr>
              <a:t>10  </a:t>
            </a:r>
            <a:r>
              <a:rPr dirty="0" sz="1800" spc="235">
                <a:solidFill>
                  <a:srgbClr val="333333"/>
                </a:solidFill>
                <a:latin typeface="Arial"/>
                <a:cs typeface="Arial"/>
              </a:rPr>
              <a:t>Octobre</a:t>
            </a:r>
            <a:r>
              <a:rPr dirty="0" sz="1800" spc="-2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40">
                <a:solidFill>
                  <a:srgbClr val="333333"/>
                </a:solidFill>
                <a:latin typeface="Arial"/>
                <a:cs typeface="Arial"/>
              </a:rPr>
              <a:t>2016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9680" y="729233"/>
            <a:ext cx="2561590" cy="381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0" marR="5080" indent="-552450">
              <a:lnSpc>
                <a:spcPts val="146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70">
                <a:latin typeface="Calibri"/>
                <a:cs typeface="Calibri"/>
              </a:rPr>
              <a:t>1 </a:t>
            </a:r>
            <a:r>
              <a:rPr dirty="0" sz="1300" spc="-120">
                <a:latin typeface="Calibri"/>
                <a:cs typeface="Calibri"/>
              </a:rPr>
              <a:t>: </a:t>
            </a:r>
            <a:r>
              <a:rPr dirty="0" sz="1300" spc="30">
                <a:latin typeface="Calibri"/>
                <a:cs typeface="Calibri"/>
              </a:rPr>
              <a:t>Septembre/Octobre  </a:t>
            </a:r>
            <a:r>
              <a:rPr dirty="0" sz="1300" spc="-20" b="1">
                <a:latin typeface="Arial Narrow"/>
                <a:cs typeface="Arial Narrow"/>
              </a:rPr>
              <a:t>EXPLORER </a:t>
            </a:r>
            <a:r>
              <a:rPr dirty="0" sz="1300" spc="5" b="1">
                <a:latin typeface="Arial Narrow"/>
                <a:cs typeface="Arial Narrow"/>
              </a:rPr>
              <a:t>LE</a:t>
            </a:r>
            <a:r>
              <a:rPr dirty="0" sz="1300" spc="135" b="1">
                <a:latin typeface="Arial Narrow"/>
                <a:cs typeface="Arial Narrow"/>
              </a:rPr>
              <a:t> </a:t>
            </a:r>
            <a:r>
              <a:rPr dirty="0" sz="1300" spc="-10" b="1">
                <a:latin typeface="Arial Narrow"/>
                <a:cs typeface="Arial Narrow"/>
              </a:rPr>
              <a:t>ftONDE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224280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295400" marR="519430" indent="-70231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50">
                <a:solidFill>
                  <a:srgbClr val="333333"/>
                </a:solidFill>
                <a:latin typeface="Lucida Sans Unicode"/>
                <a:cs typeface="Lucida Sans Unicode"/>
              </a:rPr>
              <a:t>dansl’atelierdes</a:t>
            </a:r>
            <a:r>
              <a:rPr dirty="0" sz="1050" spc="50">
                <a:solidFill>
                  <a:srgbClr val="333333"/>
                </a:solidFill>
                <a:latin typeface="Arial"/>
                <a:cs typeface="Arial"/>
              </a:rPr>
              <a:t>Touche-à-tout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799589"/>
            <a:ext cx="4607560" cy="216027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2321560" marR="307340">
              <a:lnSpc>
                <a:spcPct val="96300"/>
              </a:lnSpc>
              <a:spcBef>
                <a:spcPts val="5"/>
              </a:spcBef>
            </a:pPr>
            <a:r>
              <a:rPr dirty="0" sz="1050" spc="-5">
                <a:latin typeface="Trebuchet MS"/>
                <a:cs typeface="Trebuchet MS"/>
              </a:rPr>
              <a:t>Exploration poétique </a:t>
            </a:r>
            <a:r>
              <a:rPr dirty="0" sz="1050">
                <a:latin typeface="Trebuchet MS"/>
                <a:cs typeface="Trebuchet MS"/>
              </a:rPr>
              <a:t>à  </a:t>
            </a:r>
            <a:r>
              <a:rPr dirty="0" sz="1050" spc="-5">
                <a:latin typeface="Trebuchet MS"/>
                <a:cs typeface="Trebuchet MS"/>
              </a:rPr>
              <a:t>destination des tout-petits, en  leur proposant de deviner en  quoi un objet familier  (trombones, taille-crayon,  épingles…) peut </a:t>
            </a:r>
            <a:r>
              <a:rPr dirty="0" sz="1050">
                <a:latin typeface="Trebuchet MS"/>
                <a:cs typeface="Trebuchet MS"/>
              </a:rPr>
              <a:t>se </a:t>
            </a:r>
            <a:r>
              <a:rPr dirty="0" sz="1050" spc="-5">
                <a:latin typeface="Trebuchet MS"/>
                <a:cs typeface="Trebuchet MS"/>
              </a:rPr>
              <a:t>transformer </a:t>
            </a:r>
            <a:r>
              <a:rPr dirty="0" sz="1050">
                <a:latin typeface="Trebuchet MS"/>
                <a:cs typeface="Trebuchet MS"/>
              </a:rPr>
              <a:t>:  </a:t>
            </a:r>
            <a:r>
              <a:rPr dirty="0" sz="1050" spc="-5">
                <a:latin typeface="Trebuchet MS"/>
                <a:cs typeface="Trebuchet MS"/>
              </a:rPr>
              <a:t>ici un drôle d’oiseau, là un petit  motard…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6510" y="4189729"/>
            <a:ext cx="282765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Kalinga"/>
                <a:cs typeface="Kalinga"/>
              </a:rPr>
              <a:t>L' </a:t>
            </a:r>
            <a:r>
              <a:rPr dirty="0" sz="2400" spc="-5" b="1">
                <a:latin typeface="Kalinga"/>
                <a:cs typeface="Kalinga"/>
              </a:rPr>
              <a:t>énigme </a:t>
            </a:r>
            <a:r>
              <a:rPr dirty="0" sz="2400" spc="-5">
                <a:latin typeface="Kalinga"/>
                <a:cs typeface="Kalinga"/>
              </a:rPr>
              <a:t>du</a:t>
            </a:r>
            <a:r>
              <a:rPr dirty="0" sz="2400" spc="-50">
                <a:latin typeface="Kalinga"/>
                <a:cs typeface="Kalinga"/>
              </a:rPr>
              <a:t> </a:t>
            </a:r>
            <a:r>
              <a:rPr dirty="0" sz="2400" spc="-5">
                <a:latin typeface="Kalinga"/>
                <a:cs typeface="Kalinga"/>
              </a:rPr>
              <a:t>Lundi</a:t>
            </a:r>
            <a:endParaRPr sz="2400">
              <a:latin typeface="Kalinga"/>
              <a:cs typeface="Kaling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495040">
              <a:lnSpc>
                <a:spcPct val="100000"/>
              </a:lnSpc>
            </a:pPr>
            <a:r>
              <a:rPr dirty="0" spc="-85"/>
              <a:t>A  </a:t>
            </a:r>
            <a:r>
              <a:rPr dirty="0" spc="-110"/>
              <a:t>l'école,  </a:t>
            </a:r>
            <a:r>
              <a:rPr dirty="0" spc="-15"/>
              <a:t>c'est</a:t>
            </a:r>
            <a:r>
              <a:rPr dirty="0" spc="-210"/>
              <a:t> </a:t>
            </a:r>
            <a:r>
              <a:rPr dirty="0" spc="-60" b="1">
                <a:latin typeface="Arial Narrow"/>
                <a:cs typeface="Arial Narrow"/>
              </a:rPr>
              <a:t>drôle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782309" y="808329"/>
            <a:ext cx="3410585" cy="730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3035" marR="5080" indent="-140970">
              <a:lnSpc>
                <a:spcPct val="113999"/>
              </a:lnSpc>
            </a:pPr>
            <a:r>
              <a:rPr dirty="0" sz="1400" spc="-25" b="1">
                <a:latin typeface="Tahoma"/>
                <a:cs typeface="Tahoma"/>
              </a:rPr>
              <a:t>Alors</a:t>
            </a:r>
            <a:r>
              <a:rPr dirty="0" sz="1400" spc="-25">
                <a:latin typeface="Lucida Sans Unicode"/>
                <a:cs typeface="Lucida Sans Unicode"/>
              </a:rPr>
              <a:t>, j'apprends </a:t>
            </a:r>
            <a:r>
              <a:rPr dirty="0" sz="1400" spc="-30">
                <a:latin typeface="Lucida Sans Unicode"/>
                <a:cs typeface="Lucida Sans Unicode"/>
              </a:rPr>
              <a:t>à </a:t>
            </a:r>
            <a:r>
              <a:rPr dirty="0" sz="1400" spc="-45" u="heavy">
                <a:latin typeface="Lucida Sans Unicode"/>
                <a:cs typeface="Lucida Sans Unicode"/>
              </a:rPr>
              <a:t>nommer </a:t>
            </a:r>
            <a:r>
              <a:rPr dirty="0" sz="1400" spc="-35" u="heavy">
                <a:latin typeface="Lucida Sans Unicode"/>
                <a:cs typeface="Lucida Sans Unicode"/>
              </a:rPr>
              <a:t>et </a:t>
            </a:r>
            <a:r>
              <a:rPr dirty="0" sz="1400" spc="-60" u="heavy">
                <a:latin typeface="Lucida Sans Unicode"/>
                <a:cs typeface="Lucida Sans Unicode"/>
              </a:rPr>
              <a:t>utiliser </a:t>
            </a:r>
            <a:r>
              <a:rPr dirty="0" sz="1400" spc="-45" u="heavy">
                <a:latin typeface="Lucida Sans Unicode"/>
                <a:cs typeface="Lucida Sans Unicode"/>
              </a:rPr>
              <a:t>les  </a:t>
            </a:r>
            <a:r>
              <a:rPr dirty="0" sz="1400" spc="-40" u="heavy">
                <a:latin typeface="Lucida Sans Unicode"/>
                <a:cs typeface="Lucida Sans Unicode"/>
              </a:rPr>
              <a:t>objets </a:t>
            </a:r>
            <a:r>
              <a:rPr dirty="0" sz="1400" spc="10" u="heavy">
                <a:latin typeface="Lucida Sans Unicode"/>
                <a:cs typeface="Lucida Sans Unicode"/>
              </a:rPr>
              <a:t>de </a:t>
            </a:r>
            <a:r>
              <a:rPr dirty="0" sz="1400" spc="-45" u="heavy">
                <a:latin typeface="Lucida Sans Unicode"/>
                <a:cs typeface="Lucida Sans Unicode"/>
              </a:rPr>
              <a:t>la </a:t>
            </a:r>
            <a:r>
              <a:rPr dirty="0" sz="1400" spc="-50" u="heavy">
                <a:latin typeface="Lucida Sans Unicode"/>
                <a:cs typeface="Lucida Sans Unicode"/>
              </a:rPr>
              <a:t>classe </a:t>
            </a:r>
            <a:r>
              <a:rPr dirty="0" sz="1400" spc="-35" u="heavy">
                <a:latin typeface="Lucida Sans Unicode"/>
                <a:cs typeface="Lucida Sans Unicode"/>
              </a:rPr>
              <a:t>pour </a:t>
            </a:r>
            <a:r>
              <a:rPr dirty="0" sz="1400" spc="-50" u="heavy">
                <a:latin typeface="Lucida Sans Unicode"/>
                <a:cs typeface="Lucida Sans Unicode"/>
              </a:rPr>
              <a:t>construire </a:t>
            </a:r>
            <a:r>
              <a:rPr dirty="0" sz="1400" spc="-60" u="heavy">
                <a:latin typeface="Lucida Sans Unicode"/>
                <a:cs typeface="Lucida Sans Unicode"/>
              </a:rPr>
              <a:t>un  </a:t>
            </a:r>
            <a:r>
              <a:rPr dirty="0" sz="1400" spc="-30" u="heavy">
                <a:latin typeface="Lucida Sans Unicode"/>
                <a:cs typeface="Lucida Sans Unicode"/>
              </a:rPr>
              <a:t>personnage  </a:t>
            </a:r>
            <a:r>
              <a:rPr dirty="0" sz="1400" spc="-35">
                <a:latin typeface="Lucida Sans Unicode"/>
                <a:cs typeface="Lucida Sans Unicode"/>
              </a:rPr>
              <a:t>comme </a:t>
            </a:r>
            <a:r>
              <a:rPr dirty="0" sz="1400" spc="-25">
                <a:latin typeface="Lucida Sans Unicode"/>
                <a:cs typeface="Lucida Sans Unicode"/>
              </a:rPr>
              <a:t>Gilbert</a:t>
            </a:r>
            <a:r>
              <a:rPr dirty="0" sz="1400" spc="-305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Legrand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3439" y="6781774"/>
            <a:ext cx="3858895" cy="54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07415" marR="5080" indent="-895350">
              <a:lnSpc>
                <a:spcPct val="113900"/>
              </a:lnSpc>
            </a:pPr>
            <a:r>
              <a:rPr dirty="0" sz="1500" spc="-40">
                <a:latin typeface="Lucida Sans Unicode"/>
                <a:cs typeface="Lucida Sans Unicode"/>
              </a:rPr>
              <a:t>Comment</a:t>
            </a:r>
            <a:r>
              <a:rPr dirty="0" sz="1500" spc="-114">
                <a:latin typeface="Lucida Sans Unicode"/>
                <a:cs typeface="Lucida Sans Unicode"/>
              </a:rPr>
              <a:t> </a:t>
            </a:r>
            <a:r>
              <a:rPr dirty="0" sz="1500" spc="-45">
                <a:latin typeface="Lucida Sans Unicode"/>
                <a:cs typeface="Lucida Sans Unicode"/>
              </a:rPr>
              <a:t>fabriquer</a:t>
            </a:r>
            <a:r>
              <a:rPr dirty="0" sz="1500" spc="-110">
                <a:latin typeface="Lucida Sans Unicode"/>
                <a:cs typeface="Lucida Sans Unicode"/>
              </a:rPr>
              <a:t> </a:t>
            </a:r>
            <a:r>
              <a:rPr dirty="0" sz="1500" spc="-65">
                <a:latin typeface="Lucida Sans Unicode"/>
                <a:cs typeface="Lucida Sans Unicode"/>
              </a:rPr>
              <a:t>un</a:t>
            </a:r>
            <a:r>
              <a:rPr dirty="0" sz="1500" spc="-120">
                <a:latin typeface="Lucida Sans Unicode"/>
                <a:cs typeface="Lucida Sans Unicode"/>
              </a:rPr>
              <a:t> </a:t>
            </a:r>
            <a:r>
              <a:rPr dirty="0" sz="1500" spc="-40">
                <a:latin typeface="Lucida Sans Unicode"/>
                <a:cs typeface="Lucida Sans Unicode"/>
              </a:rPr>
              <a:t>avion</a:t>
            </a:r>
            <a:r>
              <a:rPr dirty="0" sz="1500" spc="-120">
                <a:latin typeface="Lucida Sans Unicode"/>
                <a:cs typeface="Lucida Sans Unicode"/>
              </a:rPr>
              <a:t> </a:t>
            </a:r>
            <a:r>
              <a:rPr dirty="0" sz="1500" spc="-20">
                <a:latin typeface="Lucida Sans Unicode"/>
                <a:cs typeface="Lucida Sans Unicode"/>
              </a:rPr>
              <a:t>en</a:t>
            </a:r>
            <a:r>
              <a:rPr dirty="0" sz="1500" spc="-110">
                <a:latin typeface="Lucida Sans Unicode"/>
                <a:cs typeface="Lucida Sans Unicode"/>
              </a:rPr>
              <a:t> </a:t>
            </a:r>
            <a:r>
              <a:rPr dirty="0" sz="1500" spc="-25">
                <a:latin typeface="Lucida Sans Unicode"/>
                <a:cs typeface="Lucida Sans Unicode"/>
              </a:rPr>
              <a:t>papier</a:t>
            </a:r>
            <a:r>
              <a:rPr dirty="0" sz="1500" spc="-114">
                <a:latin typeface="Lucida Sans Unicode"/>
                <a:cs typeface="Lucida Sans Unicode"/>
              </a:rPr>
              <a:t> </a:t>
            </a:r>
            <a:r>
              <a:rPr dirty="0" sz="1500" spc="-20">
                <a:latin typeface="Lucida Sans Unicode"/>
                <a:cs typeface="Lucida Sans Unicode"/>
              </a:rPr>
              <a:t>avec  </a:t>
            </a:r>
            <a:r>
              <a:rPr dirty="0" sz="1500" spc="-40">
                <a:latin typeface="Lucida Sans Unicode"/>
                <a:cs typeface="Lucida Sans Unicode"/>
              </a:rPr>
              <a:t>une </a:t>
            </a:r>
            <a:r>
              <a:rPr dirty="0" sz="1500" spc="-65">
                <a:latin typeface="Lucida Sans Unicode"/>
                <a:cs typeface="Lucida Sans Unicode"/>
              </a:rPr>
              <a:t>très </a:t>
            </a:r>
            <a:r>
              <a:rPr dirty="0" sz="1500" spc="-25">
                <a:latin typeface="Lucida Sans Unicode"/>
                <a:cs typeface="Lucida Sans Unicode"/>
              </a:rPr>
              <a:t>grande </a:t>
            </a:r>
            <a:r>
              <a:rPr dirty="0" sz="1500" spc="-45">
                <a:latin typeface="Lucida Sans Unicode"/>
                <a:cs typeface="Lucida Sans Unicode"/>
              </a:rPr>
              <a:t>feuille</a:t>
            </a:r>
            <a:r>
              <a:rPr dirty="0" sz="1500" spc="-330">
                <a:latin typeface="Lucida Sans Unicode"/>
                <a:cs typeface="Lucida Sans Unicode"/>
              </a:rPr>
              <a:t> </a:t>
            </a:r>
            <a:r>
              <a:rPr dirty="0" sz="1500" spc="90">
                <a:latin typeface="Lucida Sans Unicode"/>
                <a:cs typeface="Lucida Sans Unicode"/>
              </a:rPr>
              <a:t>?</a:t>
            </a:r>
            <a:endParaRPr sz="15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4190" y="1944370"/>
            <a:ext cx="1819910" cy="18199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12569" y="4607559"/>
            <a:ext cx="2438400" cy="21488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47740" y="1799589"/>
            <a:ext cx="2879090" cy="1924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04229" y="4042409"/>
            <a:ext cx="2827020" cy="30137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9004300" y="2967994"/>
            <a:ext cx="605155" cy="476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4100"/>
              </a:lnSpc>
            </a:pPr>
            <a:r>
              <a:rPr dirty="0" sz="1300" spc="-20">
                <a:latin typeface="Lucida Sans Unicode"/>
                <a:cs typeface="Lucida Sans Unicode"/>
              </a:rPr>
              <a:t>Des  </a:t>
            </a:r>
            <a:r>
              <a:rPr dirty="0" sz="1300" spc="-45">
                <a:latin typeface="Lucida Sans Unicode"/>
                <a:cs typeface="Lucida Sans Unicode"/>
              </a:rPr>
              <a:t>c</a:t>
            </a:r>
            <a:r>
              <a:rPr dirty="0" sz="1300" spc="-50">
                <a:latin typeface="Lucida Sans Unicode"/>
                <a:cs typeface="Lucida Sans Unicode"/>
              </a:rPr>
              <a:t>r</a:t>
            </a:r>
            <a:r>
              <a:rPr dirty="0" sz="1300" spc="-25">
                <a:latin typeface="Lucida Sans Unicode"/>
                <a:cs typeface="Lucida Sans Unicode"/>
              </a:rPr>
              <a:t>a</a:t>
            </a:r>
            <a:r>
              <a:rPr dirty="0" sz="1300" spc="-50">
                <a:latin typeface="Lucida Sans Unicode"/>
                <a:cs typeface="Lucida Sans Unicode"/>
              </a:rPr>
              <a:t>y</a:t>
            </a:r>
            <a:r>
              <a:rPr dirty="0" sz="1300" spc="-5">
                <a:latin typeface="Lucida Sans Unicode"/>
                <a:cs typeface="Lucida Sans Unicode"/>
              </a:rPr>
              <a:t>o</a:t>
            </a:r>
            <a:r>
              <a:rPr dirty="0" sz="1300" spc="-65">
                <a:latin typeface="Lucida Sans Unicode"/>
                <a:cs typeface="Lucida Sans Unicode"/>
              </a:rPr>
              <a:t>n</a:t>
            </a:r>
            <a:r>
              <a:rPr dirty="0" sz="1300" spc="-90">
                <a:latin typeface="Lucida Sans Unicode"/>
                <a:cs typeface="Lucida Sans Unicode"/>
              </a:rPr>
              <a:t>s</a:t>
            </a:r>
            <a:endParaRPr sz="13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49900" y="4697059"/>
            <a:ext cx="944244" cy="700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3799"/>
              </a:lnSpc>
            </a:pPr>
            <a:r>
              <a:rPr dirty="0" sz="1300" spc="-10">
                <a:latin typeface="Lucida Sans Unicode"/>
                <a:cs typeface="Lucida Sans Unicode"/>
              </a:rPr>
              <a:t>Une </a:t>
            </a:r>
            <a:r>
              <a:rPr dirty="0" sz="1300" spc="-30">
                <a:latin typeface="Lucida Sans Unicode"/>
                <a:cs typeface="Lucida Sans Unicode"/>
              </a:rPr>
              <a:t>paire  </a:t>
            </a:r>
            <a:r>
              <a:rPr dirty="0" sz="1300" spc="5">
                <a:latin typeface="Lucida Sans Unicode"/>
                <a:cs typeface="Lucida Sans Unicode"/>
              </a:rPr>
              <a:t>de </a:t>
            </a:r>
            <a:r>
              <a:rPr dirty="0" sz="1300" spc="-40">
                <a:latin typeface="Lucida Sans Unicode"/>
                <a:cs typeface="Lucida Sans Unicode"/>
              </a:rPr>
              <a:t>ciseau</a:t>
            </a:r>
            <a:r>
              <a:rPr dirty="0" sz="1300" spc="-245">
                <a:latin typeface="Lucida Sans Unicode"/>
                <a:cs typeface="Lucida Sans Unicode"/>
              </a:rPr>
              <a:t> </a:t>
            </a:r>
            <a:r>
              <a:rPr dirty="0" sz="1300" spc="-30">
                <a:latin typeface="Lucida Sans Unicode"/>
                <a:cs typeface="Lucida Sans Unicode"/>
              </a:rPr>
              <a:t>et  </a:t>
            </a:r>
            <a:r>
              <a:rPr dirty="0" sz="1300" spc="-35">
                <a:latin typeface="Lucida Sans Unicode"/>
                <a:cs typeface="Lucida Sans Unicode"/>
              </a:rPr>
              <a:t>une</a:t>
            </a:r>
            <a:r>
              <a:rPr dirty="0" sz="1300" spc="-170">
                <a:latin typeface="Lucida Sans Unicode"/>
                <a:cs typeface="Lucida Sans Unicode"/>
              </a:rPr>
              <a:t> </a:t>
            </a:r>
            <a:r>
              <a:rPr dirty="0" sz="1300" spc="-25">
                <a:latin typeface="Lucida Sans Unicode"/>
                <a:cs typeface="Lucida Sans Unicode"/>
              </a:rPr>
              <a:t>gomme</a:t>
            </a:r>
            <a:endParaRPr sz="13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362585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 </a:t>
            </a:r>
            <a:r>
              <a:rPr dirty="0" sz="1800" spc="40">
                <a:latin typeface="Lucida Sans"/>
                <a:cs typeface="Lucida Sans"/>
              </a:rPr>
              <a:t>des</a:t>
            </a:r>
            <a:r>
              <a:rPr dirty="0" sz="1800" spc="-40">
                <a:latin typeface="Lucida Sans"/>
                <a:cs typeface="Lucida Sans"/>
              </a:rPr>
              <a:t> </a:t>
            </a:r>
            <a:r>
              <a:rPr dirty="0" sz="1800" spc="114" b="1">
                <a:latin typeface="Lucida Sans"/>
                <a:cs typeface="Lucida Sans"/>
              </a:rPr>
              <a:t>Touche-à-tout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6580" y="1799589"/>
            <a:ext cx="1972310" cy="19570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92400" y="1799589"/>
            <a:ext cx="1972310" cy="19570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6580" y="3947159"/>
            <a:ext cx="1972310" cy="19570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92400" y="3947159"/>
            <a:ext cx="1972310" cy="19570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94450" y="551180"/>
            <a:ext cx="2257425" cy="740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9690">
              <a:lnSpc>
                <a:spcPct val="100000"/>
              </a:lnSpc>
            </a:pPr>
            <a:r>
              <a:rPr dirty="0" sz="2400" spc="-345">
                <a:latin typeface="Verdana"/>
                <a:cs typeface="Verdana"/>
              </a:rPr>
              <a:t>Souvenirs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dirty="0" sz="2400" spc="-600">
                <a:latin typeface="Verdana"/>
                <a:cs typeface="Verdana"/>
              </a:rPr>
              <a:t>de  </a:t>
            </a:r>
            <a:r>
              <a:rPr dirty="0" sz="2400" spc="-525">
                <a:latin typeface="Verdana"/>
                <a:cs typeface="Verdana"/>
              </a:rPr>
              <a:t>LA  </a:t>
            </a:r>
            <a:r>
              <a:rPr dirty="0" sz="2400" spc="-415">
                <a:latin typeface="Verdana"/>
                <a:cs typeface="Verdana"/>
              </a:rPr>
              <a:t>grande</a:t>
            </a:r>
            <a:r>
              <a:rPr dirty="0" sz="2400" spc="-425">
                <a:latin typeface="Verdana"/>
                <a:cs typeface="Verdana"/>
              </a:rPr>
              <a:t> </a:t>
            </a:r>
            <a:r>
              <a:rPr dirty="0" sz="2400" spc="-254">
                <a:latin typeface="Verdana"/>
                <a:cs typeface="Verdana"/>
              </a:rPr>
              <a:t>lessive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88329" y="1728470"/>
            <a:ext cx="3815079" cy="4103370"/>
          </a:xfrm>
          <a:custGeom>
            <a:avLst/>
            <a:gdLst/>
            <a:ahLst/>
            <a:cxnLst/>
            <a:rect l="l" t="t" r="r" b="b"/>
            <a:pathLst>
              <a:path w="3815079" h="4103370">
                <a:moveTo>
                  <a:pt x="1907540" y="4103369"/>
                </a:moveTo>
                <a:lnTo>
                  <a:pt x="0" y="4103369"/>
                </a:lnTo>
                <a:lnTo>
                  <a:pt x="0" y="0"/>
                </a:lnTo>
                <a:lnTo>
                  <a:pt x="3815079" y="0"/>
                </a:lnTo>
                <a:lnTo>
                  <a:pt x="3815079" y="4103369"/>
                </a:lnTo>
                <a:lnTo>
                  <a:pt x="1907540" y="4103369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472429" y="1512569"/>
            <a:ext cx="4248150" cy="511175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50">
              <a:latin typeface="Times New Roman"/>
              <a:cs typeface="Times New Roman"/>
            </a:endParaRPr>
          </a:p>
          <a:p>
            <a:pPr marL="1553210">
              <a:lnSpc>
                <a:spcPct val="100000"/>
              </a:lnSpc>
            </a:pPr>
            <a:r>
              <a:rPr dirty="0" sz="2800" spc="-1205">
                <a:latin typeface="Verdana"/>
                <a:cs typeface="Verdana"/>
              </a:rPr>
              <a:t>13</a:t>
            </a:r>
            <a:r>
              <a:rPr dirty="0" sz="2800" spc="-455">
                <a:latin typeface="Verdana"/>
                <a:cs typeface="Verdana"/>
              </a:rPr>
              <a:t> </a:t>
            </a:r>
            <a:r>
              <a:rPr dirty="0" sz="2800" spc="-780">
                <a:latin typeface="Verdana"/>
                <a:cs typeface="Verdana"/>
              </a:rPr>
              <a:t>Octobre </a:t>
            </a:r>
            <a:r>
              <a:rPr dirty="0" sz="2800" spc="-660">
                <a:latin typeface="Verdana"/>
                <a:cs typeface="Verdana"/>
              </a:rPr>
              <a:t> </a:t>
            </a:r>
            <a:r>
              <a:rPr dirty="0" sz="2800" spc="-1100">
                <a:latin typeface="Verdana"/>
                <a:cs typeface="Verdana"/>
              </a:rPr>
              <a:t>2016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2016-09-27T15:31:29Z</dcterms:created>
  <dcterms:modified xsi:type="dcterms:W3CDTF">2016-09-27T15:31:29Z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2016-09-27T00:00:00Z</vt:filetime>
  </property>
  <property fmtid="{D5CDD505-2E9C-101B-9397-08002B2CF9AE}" pid="3" name="Creator">
    <vt:lpwstr>Impress</vt:lpwstr>
  </property>
  <property fmtid="{D5CDD505-2E9C-101B-9397-08002B2CF9AE}" pid="4" name="LastSaved">
    <vt:filetime>2016-09-27T00:00:00Z</vt:filetime>
  </property>
</Properties>
</file>