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10083800" cy="7556500"/>
  <p:notesSz cx="100838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2515"/>
            <a:ext cx="857123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1640"/>
            <a:ext cx="705866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4190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93157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040629" y="0"/>
            <a:ext cx="0" cy="7556500"/>
          </a:xfrm>
          <a:custGeom>
            <a:avLst/>
            <a:gdLst/>
            <a:ahLst/>
            <a:cxnLst/>
            <a:rect l="l" t="t" r="r" b="b"/>
            <a:pathLst>
              <a:path w="0" h="7556500">
                <a:moveTo>
                  <a:pt x="0" y="0"/>
                </a:moveTo>
                <a:lnTo>
                  <a:pt x="0" y="7556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97075" y="267969"/>
            <a:ext cx="6089650" cy="335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4190" y="1737995"/>
            <a:ext cx="907542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28492" y="7027545"/>
            <a:ext cx="3226816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4190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60336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409" y="215900"/>
            <a:ext cx="4392930" cy="40005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69850" rIns="0" bIns="0" rtlCol="0" vert="horz">
            <a:spAutoFit/>
          </a:bodyPr>
          <a:lstStyle/>
          <a:p>
            <a:pPr marL="370840">
              <a:lnSpc>
                <a:spcPct val="100000"/>
              </a:lnSpc>
              <a:spcBef>
                <a:spcPts val="550"/>
              </a:spcBef>
            </a:pPr>
            <a:r>
              <a:rPr dirty="0" sz="1800" spc="120">
                <a:solidFill>
                  <a:srgbClr val="333333"/>
                </a:solidFill>
                <a:latin typeface="Arial"/>
                <a:cs typeface="Arial"/>
              </a:rPr>
              <a:t>Semaine </a:t>
            </a:r>
            <a:r>
              <a:rPr dirty="0" sz="1800" spc="130">
                <a:solidFill>
                  <a:srgbClr val="333333"/>
                </a:solidFill>
                <a:latin typeface="Arial"/>
                <a:cs typeface="Arial"/>
              </a:rPr>
              <a:t>du </a:t>
            </a:r>
            <a:r>
              <a:rPr dirty="0" sz="1800" spc="-280">
                <a:solidFill>
                  <a:srgbClr val="333333"/>
                </a:solidFill>
                <a:latin typeface="Arial"/>
                <a:cs typeface="Arial"/>
              </a:rPr>
              <a:t>19  </a:t>
            </a:r>
            <a:r>
              <a:rPr dirty="0" sz="1800" spc="250">
                <a:solidFill>
                  <a:srgbClr val="333333"/>
                </a:solidFill>
                <a:latin typeface="Arial"/>
                <a:cs typeface="Arial"/>
              </a:rPr>
              <a:t>Septembre</a:t>
            </a:r>
            <a:r>
              <a:rPr dirty="0" sz="1800" spc="-17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800" spc="-40">
                <a:solidFill>
                  <a:srgbClr val="333333"/>
                </a:solidFill>
                <a:latin typeface="Arial"/>
                <a:cs typeface="Arial"/>
              </a:rPr>
              <a:t>2016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49680" y="729233"/>
            <a:ext cx="2561590" cy="381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65150" marR="5080" indent="-552450">
              <a:lnSpc>
                <a:spcPts val="1460"/>
              </a:lnSpc>
            </a:pPr>
            <a:r>
              <a:rPr dirty="0" sz="1300" spc="60">
                <a:latin typeface="Arial"/>
                <a:cs typeface="Arial"/>
              </a:rPr>
              <a:t>PERIODE </a:t>
            </a:r>
            <a:r>
              <a:rPr dirty="0" sz="1300" spc="70">
                <a:latin typeface="Calibri"/>
                <a:cs typeface="Calibri"/>
              </a:rPr>
              <a:t>1 </a:t>
            </a:r>
            <a:r>
              <a:rPr dirty="0" sz="1300" spc="-120">
                <a:latin typeface="Calibri"/>
                <a:cs typeface="Calibri"/>
              </a:rPr>
              <a:t>: </a:t>
            </a:r>
            <a:r>
              <a:rPr dirty="0" sz="1300" spc="30">
                <a:latin typeface="Calibri"/>
                <a:cs typeface="Calibri"/>
              </a:rPr>
              <a:t>Septembre/Octobre  </a:t>
            </a:r>
            <a:r>
              <a:rPr dirty="0" sz="1300" spc="-20" b="1">
                <a:latin typeface="Arial Narrow"/>
                <a:cs typeface="Arial Narrow"/>
              </a:rPr>
              <a:t>EXPLORER </a:t>
            </a:r>
            <a:r>
              <a:rPr dirty="0" sz="1300" spc="5" b="1">
                <a:latin typeface="Arial Narrow"/>
                <a:cs typeface="Arial Narrow"/>
              </a:rPr>
              <a:t>LE</a:t>
            </a:r>
            <a:r>
              <a:rPr dirty="0" sz="1300" spc="135" b="1">
                <a:latin typeface="Arial Narrow"/>
                <a:cs typeface="Arial Narrow"/>
              </a:rPr>
              <a:t> </a:t>
            </a:r>
            <a:r>
              <a:rPr dirty="0" sz="1300" spc="-10" b="1">
                <a:latin typeface="Arial Narrow"/>
                <a:cs typeface="Arial Narrow"/>
              </a:rPr>
              <a:t>ftONDE</a:t>
            </a:r>
            <a:endParaRPr sz="1300">
              <a:latin typeface="Arial Narrow"/>
              <a:cs typeface="Arial Narro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8290" y="1224280"/>
            <a:ext cx="4563110" cy="495300"/>
          </a:xfrm>
          <a:prstGeom prst="rect">
            <a:avLst/>
          </a:prstGeom>
          <a:ln w="3175">
            <a:solidFill>
              <a:srgbClr val="7F7F7F"/>
            </a:solidFill>
          </a:ln>
        </p:spPr>
        <p:txBody>
          <a:bodyPr wrap="square" lIns="0" tIns="22860" rIns="0" bIns="0" rtlCol="0" vert="horz">
            <a:spAutoFit/>
          </a:bodyPr>
          <a:lstStyle/>
          <a:p>
            <a:pPr marL="1295400" marR="519430" indent="-702310">
              <a:lnSpc>
                <a:spcPct val="117500"/>
              </a:lnSpc>
              <a:spcBef>
                <a:spcPts val="180"/>
              </a:spcBef>
            </a:pPr>
            <a:r>
              <a:rPr dirty="0" sz="1050" spc="10">
                <a:solidFill>
                  <a:srgbClr val="333333"/>
                </a:solidFill>
                <a:latin typeface="Lucida Sans Unicode"/>
                <a:cs typeface="Lucida Sans Unicode"/>
              </a:rPr>
              <a:t>Pourréussiràl’école,j’agis,jem’exprime,jecomprends  </a:t>
            </a:r>
            <a:r>
              <a:rPr dirty="0" sz="1050" spc="50">
                <a:solidFill>
                  <a:srgbClr val="333333"/>
                </a:solidFill>
                <a:latin typeface="Lucida Sans Unicode"/>
                <a:cs typeface="Lucida Sans Unicode"/>
              </a:rPr>
              <a:t>dansl’atelierdes</a:t>
            </a:r>
            <a:r>
              <a:rPr dirty="0" sz="1050" spc="50">
                <a:solidFill>
                  <a:srgbClr val="333333"/>
                </a:solidFill>
                <a:latin typeface="Arial"/>
                <a:cs typeface="Arial"/>
              </a:rPr>
              <a:t>Touche-à-tout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8290" y="1799589"/>
            <a:ext cx="4607560" cy="2160270"/>
          </a:xfrm>
          <a:prstGeom prst="rect">
            <a:avLst/>
          </a:prstGeom>
          <a:ln w="3175">
            <a:solidFill>
              <a:srgbClr val="7F7F7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2321560" marR="271780">
              <a:lnSpc>
                <a:spcPct val="96400"/>
              </a:lnSpc>
            </a:pPr>
            <a:r>
              <a:rPr dirty="0" sz="1050" spc="-5">
                <a:latin typeface="Trebuchet MS"/>
                <a:cs typeface="Trebuchet MS"/>
              </a:rPr>
              <a:t>Avec des cubes, </a:t>
            </a:r>
            <a:r>
              <a:rPr dirty="0" sz="1050">
                <a:latin typeface="Trebuchet MS"/>
                <a:cs typeface="Trebuchet MS"/>
              </a:rPr>
              <a:t>on </a:t>
            </a:r>
            <a:r>
              <a:rPr dirty="0" sz="1050" spc="-5">
                <a:latin typeface="Trebuchet MS"/>
                <a:cs typeface="Trebuchet MS"/>
              </a:rPr>
              <a:t>peut faire  beaucoup </a:t>
            </a:r>
            <a:r>
              <a:rPr dirty="0" sz="1050">
                <a:latin typeface="Trebuchet MS"/>
                <a:cs typeface="Trebuchet MS"/>
              </a:rPr>
              <a:t>de </a:t>
            </a:r>
            <a:r>
              <a:rPr dirty="0" sz="1050" spc="-5">
                <a:latin typeface="Trebuchet MS"/>
                <a:cs typeface="Trebuchet MS"/>
              </a:rPr>
              <a:t>choses, un mur, une  maison, une</a:t>
            </a:r>
            <a:r>
              <a:rPr dirty="0" sz="1050" spc="-75">
                <a:latin typeface="Trebuchet MS"/>
                <a:cs typeface="Trebuchet MS"/>
              </a:rPr>
              <a:t> </a:t>
            </a:r>
            <a:r>
              <a:rPr dirty="0" sz="1050" spc="-5">
                <a:latin typeface="Trebuchet MS"/>
                <a:cs typeface="Trebuchet MS"/>
              </a:rPr>
              <a:t>tour...</a:t>
            </a:r>
            <a:endParaRPr sz="1050">
              <a:latin typeface="Trebuchet MS"/>
              <a:cs typeface="Trebuchet MS"/>
            </a:endParaRPr>
          </a:p>
          <a:p>
            <a:pPr marL="2321560" marR="319405">
              <a:lnSpc>
                <a:spcPts val="1220"/>
              </a:lnSpc>
              <a:spcBef>
                <a:spcPts val="25"/>
              </a:spcBef>
            </a:pPr>
            <a:r>
              <a:rPr dirty="0" sz="1050" spc="-5">
                <a:latin typeface="Trebuchet MS"/>
                <a:cs typeface="Trebuchet MS"/>
              </a:rPr>
              <a:t>Mais attention, si tout s’écroule,  il faut tout recommencer</a:t>
            </a:r>
            <a:r>
              <a:rPr dirty="0" sz="1050" spc="-55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!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3559" y="4101947"/>
            <a:ext cx="4310380" cy="959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28090" marR="5080" indent="-1215390">
              <a:lnSpc>
                <a:spcPct val="124000"/>
              </a:lnSpc>
            </a:pPr>
            <a:r>
              <a:rPr dirty="0" sz="2400" spc="-5">
                <a:latin typeface="Kalinga"/>
                <a:cs typeface="Kalinga"/>
              </a:rPr>
              <a:t>Chaque semaine, nous avons  </a:t>
            </a:r>
            <a:r>
              <a:rPr dirty="0" sz="2400" spc="-10">
                <a:latin typeface="Kalinga"/>
                <a:cs typeface="Kalinga"/>
              </a:rPr>
              <a:t>une</a:t>
            </a:r>
            <a:r>
              <a:rPr dirty="0" sz="2400" spc="-70">
                <a:latin typeface="Kalinga"/>
                <a:cs typeface="Kalinga"/>
              </a:rPr>
              <a:t> </a:t>
            </a:r>
            <a:r>
              <a:rPr dirty="0" sz="2400" spc="-5" b="1">
                <a:latin typeface="Kalinga"/>
                <a:cs typeface="Kalinga"/>
              </a:rPr>
              <a:t>énigme</a:t>
            </a:r>
            <a:endParaRPr sz="2400">
              <a:latin typeface="Kalinga"/>
              <a:cs typeface="Kaling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717925">
              <a:lnSpc>
                <a:spcPct val="100000"/>
              </a:lnSpc>
            </a:pPr>
            <a:r>
              <a:rPr dirty="0" spc="-85"/>
              <a:t>A  </a:t>
            </a:r>
            <a:r>
              <a:rPr dirty="0" spc="-110"/>
              <a:t>l'école,  </a:t>
            </a:r>
            <a:r>
              <a:rPr dirty="0" spc="-15"/>
              <a:t>c'est</a:t>
            </a:r>
            <a:r>
              <a:rPr dirty="0" spc="-195"/>
              <a:t> </a:t>
            </a:r>
            <a:r>
              <a:rPr dirty="0" spc="-10" b="1">
                <a:latin typeface="Arial Narrow"/>
                <a:cs typeface="Arial Narrow"/>
              </a:rPr>
              <a:t>bizarre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622290" y="808116"/>
            <a:ext cx="3538220" cy="974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4100"/>
              </a:lnSpc>
            </a:pPr>
            <a:r>
              <a:rPr dirty="0" sz="1400" spc="-20" b="1">
                <a:latin typeface="Tahoma"/>
                <a:cs typeface="Tahoma"/>
              </a:rPr>
              <a:t>Alors</a:t>
            </a:r>
            <a:r>
              <a:rPr dirty="0" sz="1400" spc="-20">
                <a:latin typeface="Tahoma"/>
                <a:cs typeface="Tahoma"/>
              </a:rPr>
              <a:t>, </a:t>
            </a:r>
            <a:r>
              <a:rPr dirty="0" sz="1400" spc="45">
                <a:latin typeface="Tahoma"/>
                <a:cs typeface="Tahoma"/>
              </a:rPr>
              <a:t>j'apprends </a:t>
            </a:r>
            <a:r>
              <a:rPr dirty="0" sz="1400" spc="10">
                <a:latin typeface="Tahoma"/>
                <a:cs typeface="Tahoma"/>
              </a:rPr>
              <a:t>à </a:t>
            </a:r>
            <a:r>
              <a:rPr dirty="0" sz="1400" spc="30" u="heavy">
                <a:latin typeface="Tahoma"/>
                <a:cs typeface="Tahoma"/>
              </a:rPr>
              <a:t>choisir </a:t>
            </a:r>
            <a:r>
              <a:rPr dirty="0" sz="1400" spc="20" u="heavy">
                <a:latin typeface="Tahoma"/>
                <a:cs typeface="Tahoma"/>
              </a:rPr>
              <a:t>et </a:t>
            </a:r>
            <a:r>
              <a:rPr dirty="0" sz="1400" spc="15" u="heavy">
                <a:latin typeface="Tahoma"/>
                <a:cs typeface="Tahoma"/>
              </a:rPr>
              <a:t>utiliser </a:t>
            </a:r>
            <a:r>
              <a:rPr dirty="0" sz="1400" spc="55" u="heavy">
                <a:latin typeface="Tahoma"/>
                <a:cs typeface="Tahoma"/>
              </a:rPr>
              <a:t>des  </a:t>
            </a:r>
            <a:r>
              <a:rPr dirty="0" sz="1400" spc="15" u="heavy">
                <a:latin typeface="Tahoma"/>
                <a:cs typeface="Tahoma"/>
              </a:rPr>
              <a:t>matériaux</a:t>
            </a:r>
            <a:r>
              <a:rPr dirty="0" sz="1400" spc="-95" u="heavy">
                <a:latin typeface="Tahoma"/>
                <a:cs typeface="Tahoma"/>
              </a:rPr>
              <a:t> </a:t>
            </a:r>
            <a:r>
              <a:rPr dirty="0" sz="1400" spc="55">
                <a:latin typeface="Tahoma"/>
                <a:cs typeface="Tahoma"/>
              </a:rPr>
              <a:t>pour</a:t>
            </a:r>
            <a:r>
              <a:rPr dirty="0" sz="1400" spc="-95">
                <a:latin typeface="Tahoma"/>
                <a:cs typeface="Tahoma"/>
              </a:rPr>
              <a:t> </a:t>
            </a:r>
            <a:r>
              <a:rPr dirty="0" sz="1400" spc="55">
                <a:latin typeface="Tahoma"/>
                <a:cs typeface="Tahoma"/>
              </a:rPr>
              <a:t>comprendre</a:t>
            </a:r>
            <a:r>
              <a:rPr dirty="0" sz="1400" spc="-100">
                <a:latin typeface="Tahoma"/>
                <a:cs typeface="Tahoma"/>
              </a:rPr>
              <a:t> </a:t>
            </a:r>
            <a:r>
              <a:rPr dirty="0" sz="1400" spc="45">
                <a:latin typeface="Tahoma"/>
                <a:cs typeface="Tahoma"/>
              </a:rPr>
              <a:t>comment</a:t>
            </a:r>
            <a:r>
              <a:rPr dirty="0" sz="1400" spc="-100">
                <a:latin typeface="Tahoma"/>
                <a:cs typeface="Tahoma"/>
              </a:rPr>
              <a:t> </a:t>
            </a:r>
            <a:r>
              <a:rPr dirty="0" sz="1400" spc="10">
                <a:latin typeface="Tahoma"/>
                <a:cs typeface="Tahoma"/>
              </a:rPr>
              <a:t>faire  </a:t>
            </a:r>
            <a:r>
              <a:rPr dirty="0" sz="1400" spc="35">
                <a:latin typeface="Tahoma"/>
                <a:cs typeface="Tahoma"/>
              </a:rPr>
              <a:t>une </a:t>
            </a:r>
            <a:r>
              <a:rPr dirty="0" sz="1400" spc="20">
                <a:latin typeface="Tahoma"/>
                <a:cs typeface="Tahoma"/>
              </a:rPr>
              <a:t>tour </a:t>
            </a:r>
            <a:r>
              <a:rPr dirty="0" sz="1400" spc="60">
                <a:latin typeface="Tahoma"/>
                <a:cs typeface="Tahoma"/>
              </a:rPr>
              <a:t>comme </a:t>
            </a:r>
            <a:r>
              <a:rPr dirty="0" sz="1400" spc="35">
                <a:latin typeface="Tahoma"/>
                <a:cs typeface="Tahoma"/>
              </a:rPr>
              <a:t>dans </a:t>
            </a:r>
            <a:r>
              <a:rPr dirty="0" sz="1400" spc="50">
                <a:latin typeface="Tahoma"/>
                <a:cs typeface="Tahoma"/>
              </a:rPr>
              <a:t>le </a:t>
            </a:r>
            <a:r>
              <a:rPr dirty="0" sz="1400" spc="20">
                <a:latin typeface="Tahoma"/>
                <a:cs typeface="Tahoma"/>
              </a:rPr>
              <a:t>livre </a:t>
            </a:r>
            <a:r>
              <a:rPr dirty="0" sz="1400" spc="55">
                <a:latin typeface="Tahoma"/>
                <a:cs typeface="Tahoma"/>
              </a:rPr>
              <a:t>ou </a:t>
            </a:r>
            <a:r>
              <a:rPr dirty="0" sz="1400" spc="60">
                <a:latin typeface="Tahoma"/>
                <a:cs typeface="Tahoma"/>
              </a:rPr>
              <a:t>comme  </a:t>
            </a:r>
            <a:r>
              <a:rPr dirty="0" sz="1400" spc="10">
                <a:latin typeface="Tahoma"/>
                <a:cs typeface="Tahoma"/>
              </a:rPr>
              <a:t>l'artiste </a:t>
            </a:r>
            <a:r>
              <a:rPr dirty="0" sz="1400" spc="90">
                <a:latin typeface="Tahoma"/>
                <a:cs typeface="Tahoma"/>
              </a:rPr>
              <a:t>Ugo</a:t>
            </a:r>
            <a:r>
              <a:rPr dirty="0" sz="1400" spc="-240">
                <a:latin typeface="Tahoma"/>
                <a:cs typeface="Tahoma"/>
              </a:rPr>
              <a:t> </a:t>
            </a:r>
            <a:r>
              <a:rPr dirty="0" sz="1400" spc="50">
                <a:latin typeface="Tahoma"/>
                <a:cs typeface="Tahoma"/>
              </a:rPr>
              <a:t>Rondinone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3160" y="6516369"/>
            <a:ext cx="2685415" cy="776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500" spc="55">
                <a:latin typeface="Tahoma"/>
                <a:cs typeface="Tahoma"/>
              </a:rPr>
              <a:t>C'est </a:t>
            </a:r>
            <a:r>
              <a:rPr dirty="0" sz="1500" spc="70">
                <a:latin typeface="Tahoma"/>
                <a:cs typeface="Tahoma"/>
              </a:rPr>
              <a:t>quoi</a:t>
            </a:r>
            <a:r>
              <a:rPr dirty="0" sz="1500" spc="25">
                <a:latin typeface="Tahoma"/>
                <a:cs typeface="Tahoma"/>
              </a:rPr>
              <a:t> </a:t>
            </a:r>
            <a:r>
              <a:rPr dirty="0" sz="1500" spc="10">
                <a:latin typeface="Tahoma"/>
                <a:cs typeface="Tahoma"/>
              </a:rPr>
              <a:t>?</a:t>
            </a:r>
            <a:endParaRPr sz="1500">
              <a:latin typeface="Tahoma"/>
              <a:cs typeface="Tahoma"/>
            </a:endParaRPr>
          </a:p>
          <a:p>
            <a:pPr algn="ctr" marL="12700" marR="5080">
              <a:lnSpc>
                <a:spcPts val="2060"/>
              </a:lnSpc>
              <a:spcBef>
                <a:spcPts val="100"/>
              </a:spcBef>
            </a:pPr>
            <a:r>
              <a:rPr dirty="0" sz="1500" spc="5">
                <a:latin typeface="Tahoma"/>
                <a:cs typeface="Tahoma"/>
              </a:rPr>
              <a:t>Est-ce</a:t>
            </a:r>
            <a:r>
              <a:rPr dirty="0" sz="1500" spc="-105">
                <a:latin typeface="Tahoma"/>
                <a:cs typeface="Tahoma"/>
              </a:rPr>
              <a:t> </a:t>
            </a:r>
            <a:r>
              <a:rPr dirty="0" sz="1500" spc="70">
                <a:latin typeface="Tahoma"/>
                <a:cs typeface="Tahoma"/>
              </a:rPr>
              <a:t>qu'on</a:t>
            </a:r>
            <a:r>
              <a:rPr dirty="0" sz="1500" spc="-110">
                <a:latin typeface="Tahoma"/>
                <a:cs typeface="Tahoma"/>
              </a:rPr>
              <a:t> </a:t>
            </a:r>
            <a:r>
              <a:rPr dirty="0" sz="1500" spc="45">
                <a:latin typeface="Tahoma"/>
                <a:cs typeface="Tahoma"/>
              </a:rPr>
              <a:t>peut</a:t>
            </a:r>
            <a:r>
              <a:rPr dirty="0" sz="1500" spc="-110">
                <a:latin typeface="Tahoma"/>
                <a:cs typeface="Tahoma"/>
              </a:rPr>
              <a:t> </a:t>
            </a:r>
            <a:r>
              <a:rPr dirty="0" sz="1500" spc="10">
                <a:latin typeface="Tahoma"/>
                <a:cs typeface="Tahoma"/>
              </a:rPr>
              <a:t>faire</a:t>
            </a:r>
            <a:r>
              <a:rPr dirty="0" sz="1500" spc="-110">
                <a:latin typeface="Tahoma"/>
                <a:cs typeface="Tahoma"/>
              </a:rPr>
              <a:t> </a:t>
            </a:r>
            <a:r>
              <a:rPr dirty="0" sz="1500" spc="70">
                <a:latin typeface="Tahoma"/>
                <a:cs typeface="Tahoma"/>
              </a:rPr>
              <a:t>comme  </a:t>
            </a:r>
            <a:r>
              <a:rPr dirty="0" sz="1500" spc="80">
                <a:latin typeface="Tahoma"/>
                <a:cs typeface="Tahoma"/>
              </a:rPr>
              <a:t>Mr </a:t>
            </a:r>
            <a:r>
              <a:rPr dirty="0" sz="1500" spc="95">
                <a:latin typeface="Tahoma"/>
                <a:cs typeface="Tahoma"/>
              </a:rPr>
              <a:t>Ugo </a:t>
            </a:r>
            <a:r>
              <a:rPr dirty="0" sz="1500" spc="50">
                <a:latin typeface="Tahoma"/>
                <a:cs typeface="Tahoma"/>
              </a:rPr>
              <a:t>Rondinone</a:t>
            </a:r>
            <a:r>
              <a:rPr dirty="0" sz="1500" spc="-155">
                <a:latin typeface="Tahoma"/>
                <a:cs typeface="Tahoma"/>
              </a:rPr>
              <a:t> </a:t>
            </a:r>
            <a:r>
              <a:rPr dirty="0" sz="1500" spc="10">
                <a:latin typeface="Tahoma"/>
                <a:cs typeface="Tahoma"/>
              </a:rPr>
              <a:t>?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4190" y="1870710"/>
            <a:ext cx="2005330" cy="2005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92480" y="5059679"/>
            <a:ext cx="3729990" cy="13474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912609" y="3167379"/>
            <a:ext cx="866140" cy="27647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373370" y="3888740"/>
            <a:ext cx="1391920" cy="223138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027669" y="3672840"/>
            <a:ext cx="1691639" cy="22529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8290" y="359409"/>
            <a:ext cx="4607560" cy="35687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29209" rIns="0" bIns="0" rtlCol="0" vert="horz">
            <a:spAutoFit/>
          </a:bodyPr>
          <a:lstStyle/>
          <a:p>
            <a:pPr marL="362585">
              <a:lnSpc>
                <a:spcPct val="100000"/>
              </a:lnSpc>
              <a:spcBef>
                <a:spcPts val="229"/>
              </a:spcBef>
            </a:pPr>
            <a:r>
              <a:rPr dirty="0" sz="1800" spc="40">
                <a:latin typeface="Lucida Sans"/>
                <a:cs typeface="Lucida Sans"/>
              </a:rPr>
              <a:t>Dans </a:t>
            </a:r>
            <a:r>
              <a:rPr dirty="0" sz="1800" spc="35">
                <a:latin typeface="Lucida Sans"/>
                <a:cs typeface="Lucida Sans"/>
              </a:rPr>
              <a:t>l'atelier </a:t>
            </a:r>
            <a:r>
              <a:rPr dirty="0" sz="1800" spc="40">
                <a:latin typeface="Lucida Sans"/>
                <a:cs typeface="Lucida Sans"/>
              </a:rPr>
              <a:t>des</a:t>
            </a:r>
            <a:r>
              <a:rPr dirty="0" sz="1800" spc="-40">
                <a:latin typeface="Lucida Sans"/>
                <a:cs typeface="Lucida Sans"/>
              </a:rPr>
              <a:t> </a:t>
            </a:r>
            <a:r>
              <a:rPr dirty="0" sz="1800" spc="114" b="1">
                <a:latin typeface="Lucida Sans"/>
                <a:cs typeface="Lucida Sans"/>
              </a:rPr>
              <a:t>Touche-à-tout</a:t>
            </a:r>
            <a:endParaRPr sz="1800">
              <a:latin typeface="Lucida Sans"/>
              <a:cs typeface="Lucida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0090" y="1367789"/>
            <a:ext cx="1583690" cy="19443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7700" y="4103370"/>
            <a:ext cx="3816350" cy="21475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735579" y="1367789"/>
            <a:ext cx="1728470" cy="19443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650990" y="325119"/>
            <a:ext cx="1960245" cy="285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Chanson </a:t>
            </a:r>
            <a:r>
              <a:rPr dirty="0" sz="1200" spc="-5">
                <a:latin typeface="Arial"/>
                <a:cs typeface="Arial"/>
              </a:rPr>
              <a:t>de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Rockybulle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21020" y="863600"/>
            <a:ext cx="3702050" cy="1247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229">
                <a:latin typeface="Arial"/>
                <a:cs typeface="Arial"/>
              </a:rPr>
              <a:t>Refrain</a:t>
            </a:r>
            <a:r>
              <a:rPr dirty="0" sz="1800" spc="160">
                <a:latin typeface="Arial"/>
                <a:cs typeface="Arial"/>
              </a:rPr>
              <a:t> </a:t>
            </a:r>
            <a:r>
              <a:rPr dirty="0" sz="1800" spc="40">
                <a:latin typeface="Arial"/>
                <a:cs typeface="Arial"/>
              </a:rPr>
              <a:t>(bis)</a:t>
            </a:r>
            <a:endParaRPr sz="1800">
              <a:latin typeface="Arial"/>
              <a:cs typeface="Arial"/>
            </a:endParaRPr>
          </a:p>
          <a:p>
            <a:pPr marL="12700" marR="1050925">
              <a:lnSpc>
                <a:spcPct val="111100"/>
              </a:lnSpc>
            </a:pPr>
            <a:r>
              <a:rPr dirty="0" sz="1800" spc="-35">
                <a:latin typeface="Arial"/>
                <a:cs typeface="Arial"/>
              </a:rPr>
              <a:t>C'est </a:t>
            </a:r>
            <a:r>
              <a:rPr dirty="0" sz="1800" spc="-70">
                <a:latin typeface="Arial"/>
                <a:cs typeface="Arial"/>
              </a:rPr>
              <a:t>l'heure </a:t>
            </a:r>
            <a:r>
              <a:rPr dirty="0" sz="1800" spc="-225">
                <a:latin typeface="Arial"/>
                <a:cs typeface="Arial"/>
              </a:rPr>
              <a:t>des </a:t>
            </a:r>
            <a:r>
              <a:rPr dirty="0" sz="1800">
                <a:latin typeface="Arial"/>
                <a:cs typeface="Arial"/>
              </a:rPr>
              <a:t>mamans,  </a:t>
            </a:r>
            <a:r>
              <a:rPr dirty="0" sz="1800" spc="-35">
                <a:latin typeface="Arial"/>
                <a:cs typeface="Arial"/>
              </a:rPr>
              <a:t>C'est  </a:t>
            </a:r>
            <a:r>
              <a:rPr dirty="0" sz="1800" spc="-70">
                <a:latin typeface="Arial"/>
                <a:cs typeface="Arial"/>
              </a:rPr>
              <a:t>l'heure  </a:t>
            </a:r>
            <a:r>
              <a:rPr dirty="0" sz="1800" spc="-225">
                <a:latin typeface="Arial"/>
                <a:cs typeface="Arial"/>
              </a:rPr>
              <a:t>des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20">
                <a:latin typeface="Arial"/>
                <a:cs typeface="Arial"/>
              </a:rPr>
              <a:t>mamans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800" spc="-35">
                <a:latin typeface="Arial"/>
                <a:cs typeface="Arial"/>
              </a:rPr>
              <a:t>C'est  </a:t>
            </a:r>
            <a:r>
              <a:rPr dirty="0" sz="1800" spc="-75">
                <a:latin typeface="Arial"/>
                <a:cs typeface="Arial"/>
              </a:rPr>
              <a:t>l'heure,  </a:t>
            </a:r>
            <a:r>
              <a:rPr dirty="0" sz="1800" spc="-150">
                <a:latin typeface="Arial"/>
                <a:cs typeface="Arial"/>
              </a:rPr>
              <a:t>c'est  </a:t>
            </a:r>
            <a:r>
              <a:rPr dirty="0" sz="1800" spc="-75">
                <a:latin typeface="Arial"/>
                <a:cs typeface="Arial"/>
              </a:rPr>
              <a:t>l'heure,  </a:t>
            </a:r>
            <a:r>
              <a:rPr dirty="0" sz="1800" spc="-150">
                <a:latin typeface="Arial"/>
                <a:cs typeface="Arial"/>
              </a:rPr>
              <a:t>c'est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70">
                <a:latin typeface="Arial"/>
                <a:cs typeface="Arial"/>
              </a:rPr>
              <a:t>l'heure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93409" y="2664459"/>
            <a:ext cx="3531235" cy="750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Arial"/>
                <a:cs typeface="Arial"/>
              </a:rPr>
              <a:t>couplet</a:t>
            </a:r>
            <a:r>
              <a:rPr dirty="0" sz="1000" spc="-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92500"/>
              </a:lnSpc>
            </a:pPr>
            <a:r>
              <a:rPr dirty="0" sz="1000" spc="-5">
                <a:latin typeface="Arial"/>
                <a:cs typeface="Arial"/>
              </a:rPr>
              <a:t>Tchao,les Clipos Let’s go, les Legos C’est l’heure...(3)  Ranges, les pinceaux Fermes, les manteaux C’est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l’heure...(3)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36590" y="3816350"/>
            <a:ext cx="3433445" cy="750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Arial"/>
                <a:cs typeface="Arial"/>
              </a:rPr>
              <a:t>couplet</a:t>
            </a:r>
            <a:r>
              <a:rPr dirty="0" sz="1000" spc="-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92500"/>
              </a:lnSpc>
            </a:pPr>
            <a:r>
              <a:rPr dirty="0" sz="1000" spc="-5">
                <a:latin typeface="Arial"/>
                <a:cs typeface="Arial"/>
              </a:rPr>
              <a:t>Couchees, les poupees Laces, les souliers C’est l’heure...(3)  Finie, la journee </a:t>
            </a:r>
            <a:r>
              <a:rPr dirty="0" sz="1000">
                <a:latin typeface="Arial"/>
                <a:cs typeface="Arial"/>
              </a:rPr>
              <a:t>Assez </a:t>
            </a:r>
            <a:r>
              <a:rPr dirty="0" sz="1000" spc="-5">
                <a:latin typeface="Arial"/>
                <a:cs typeface="Arial"/>
              </a:rPr>
              <a:t>travaille C’est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l’heure...(3)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48020" y="5144770"/>
            <a:ext cx="3206115" cy="74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Arial"/>
                <a:cs typeface="Arial"/>
              </a:rPr>
              <a:t>couplet</a:t>
            </a:r>
            <a:r>
              <a:rPr dirty="0" sz="1000" spc="-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917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Ici, </a:t>
            </a:r>
            <a:r>
              <a:rPr dirty="0" sz="1000">
                <a:latin typeface="Arial"/>
                <a:cs typeface="Arial"/>
              </a:rPr>
              <a:t>on est </a:t>
            </a:r>
            <a:r>
              <a:rPr dirty="0" sz="1000" spc="-5">
                <a:latin typeface="Arial"/>
                <a:cs typeface="Arial"/>
              </a:rPr>
              <a:t>bien Promis, </a:t>
            </a:r>
            <a:r>
              <a:rPr dirty="0" sz="1000">
                <a:latin typeface="Arial"/>
                <a:cs typeface="Arial"/>
              </a:rPr>
              <a:t>je </a:t>
            </a:r>
            <a:r>
              <a:rPr dirty="0" sz="1000" spc="-5">
                <a:latin typeface="Arial"/>
                <a:cs typeface="Arial"/>
              </a:rPr>
              <a:t>reviens C’est l’heure...(3)  Salut, les copains </a:t>
            </a:r>
            <a:r>
              <a:rPr dirty="0" sz="1000">
                <a:latin typeface="Arial"/>
                <a:cs typeface="Arial"/>
              </a:rPr>
              <a:t>Maitresse, a </a:t>
            </a:r>
            <a:r>
              <a:rPr dirty="0" sz="1000" spc="-5">
                <a:latin typeface="Arial"/>
                <a:cs typeface="Arial"/>
              </a:rPr>
              <a:t>demain C’est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l’heure...(3)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859269" y="6047740"/>
            <a:ext cx="1348740" cy="13119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isa </dc:creator>
  <dcterms:created xsi:type="dcterms:W3CDTF">2016-09-06T13:24:13Z</dcterms:created>
  <dcterms:modified xsi:type="dcterms:W3CDTF">2016-09-06T13:24:13Z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2016-09-06T00:00:00Z</vt:filetime>
  </property>
  <property fmtid="{D5CDD505-2E9C-101B-9397-08002B2CF9AE}" pid="3" name="Creator">
    <vt:lpwstr>Impress</vt:lpwstr>
  </property>
  <property fmtid="{D5CDD505-2E9C-101B-9397-08002B2CF9AE}" pid="4" name="LastSaved">
    <vt:filetime>2016-09-06T00:00:00Z</vt:filetime>
  </property>
</Properties>
</file>