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724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6770" y="405130"/>
            <a:ext cx="9039860" cy="8108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ordiaUPC"/>
                <a:cs typeface="CordiaUP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1289" y="360680"/>
            <a:ext cx="2673985" cy="3962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600" spc="-484">
                <a:latin typeface="Arial"/>
                <a:cs typeface="Arial"/>
              </a:rPr>
              <a:t>Semaine   </a:t>
            </a:r>
            <a:r>
              <a:rPr dirty="0" sz="2600" spc="-365">
                <a:latin typeface="Arial"/>
                <a:cs typeface="Arial"/>
              </a:rPr>
              <a:t>du  </a:t>
            </a:r>
            <a:r>
              <a:rPr dirty="0" sz="2600" spc="-420">
                <a:latin typeface="Arial"/>
                <a:cs typeface="Arial"/>
              </a:rPr>
              <a:t>6 </a:t>
            </a:r>
            <a:r>
              <a:rPr dirty="0" sz="2600" spc="-120">
                <a:latin typeface="Arial"/>
                <a:cs typeface="Arial"/>
              </a:rPr>
              <a:t> </a:t>
            </a:r>
            <a:r>
              <a:rPr dirty="0" sz="2600" spc="-254">
                <a:latin typeface="Arial"/>
                <a:cs typeface="Arial"/>
              </a:rPr>
              <a:t>Juin</a:t>
            </a:r>
            <a:r>
              <a:rPr dirty="0" sz="2600" spc="25">
                <a:latin typeface="Arial"/>
                <a:cs typeface="Arial"/>
              </a:rPr>
              <a:t> </a:t>
            </a:r>
            <a:r>
              <a:rPr dirty="0" sz="2600" spc="-484">
                <a:latin typeface="Arial"/>
                <a:cs typeface="Arial"/>
              </a:rPr>
              <a:t>2016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500" y="900430"/>
            <a:ext cx="5086985" cy="1671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5 MOBILISER LE LANGAGE DANS TOUTES SES</a:t>
            </a:r>
            <a:r>
              <a:rPr dirty="0" sz="1200" spc="-20">
                <a:latin typeface="Kalinga"/>
                <a:cs typeface="Kalinga"/>
              </a:rPr>
              <a:t> </a:t>
            </a:r>
            <a:r>
              <a:rPr dirty="0" sz="1200" spc="-5">
                <a:latin typeface="Kalinga"/>
                <a:cs typeface="Kalinga"/>
              </a:rPr>
              <a:t>DIMENSIONS</a:t>
            </a:r>
            <a:endParaRPr sz="1200">
              <a:latin typeface="Kalinga"/>
              <a:cs typeface="Kalinga"/>
            </a:endParaRPr>
          </a:p>
          <a:p>
            <a:pPr marL="656590" marR="67945" indent="-582930">
              <a:lnSpc>
                <a:spcPct val="100000"/>
              </a:lnSpc>
            </a:pP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Les auteurs comme Mo Willems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ont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du talent, moi aussi avec mes copains 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nous mettons nos talents en commun pour écrire </a:t>
            </a:r>
            <a:r>
              <a:rPr dirty="0" sz="1100" u="sng">
                <a:solidFill>
                  <a:srgbClr val="333333"/>
                </a:solidFill>
                <a:latin typeface="Kalinga"/>
                <a:cs typeface="Kalinga"/>
              </a:rPr>
              <a:t>un</a:t>
            </a:r>
            <a:r>
              <a:rPr dirty="0" sz="1100" spc="10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livre</a:t>
            </a:r>
            <a:endParaRPr sz="1100">
              <a:latin typeface="Kalinga"/>
              <a:cs typeface="Kaling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510155">
              <a:lnSpc>
                <a:spcPts val="1495"/>
              </a:lnSpc>
              <a:spcBef>
                <a:spcPts val="844"/>
              </a:spcBef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65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2510790" marR="379095">
              <a:lnSpc>
                <a:spcPts val="1080"/>
              </a:lnSpc>
              <a:spcBef>
                <a:spcPts val="30"/>
              </a:spcBef>
            </a:pP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Pigeon n’a AUCUNE envie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de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prendre un  bain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!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Il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est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sale et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il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sent mauvais,  d’accord, mais au fond de lui,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il se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SENT  propre, n’est-ce pas ce qui compte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?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Non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?  </a:t>
            </a:r>
            <a:r>
              <a:rPr dirty="0" sz="900" spc="-5">
                <a:solidFill>
                  <a:srgbClr val="333333"/>
                </a:solidFill>
                <a:latin typeface="Trebuchet MS"/>
                <a:cs typeface="Trebuchet MS"/>
              </a:rPr>
              <a:t>Même pas un tout petit peu</a:t>
            </a:r>
            <a:r>
              <a:rPr dirty="0" sz="900" spc="-25">
                <a:solidFill>
                  <a:srgbClr val="333333"/>
                </a:solidFill>
                <a:latin typeface="Trebuchet MS"/>
                <a:cs typeface="Trebuchet MS"/>
              </a:rPr>
              <a:t> </a:t>
            </a:r>
            <a:r>
              <a:rPr dirty="0" sz="900">
                <a:solidFill>
                  <a:srgbClr val="333333"/>
                </a:solidFill>
                <a:latin typeface="Trebuchet MS"/>
                <a:cs typeface="Trebuchet MS"/>
              </a:rPr>
              <a:t>?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01509" y="180340"/>
            <a:ext cx="1977389" cy="303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70" b="1">
                <a:latin typeface="Arial"/>
                <a:cs typeface="Arial"/>
              </a:rPr>
              <a:t>ECRIRE  </a:t>
            </a:r>
            <a:r>
              <a:rPr dirty="0" sz="1800" spc="-170" b="1">
                <a:latin typeface="Arial"/>
                <a:cs typeface="Arial"/>
              </a:rPr>
              <a:t>UN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LIVRE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0209" y="3594100"/>
            <a:ext cx="4717415" cy="1071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</a:pPr>
            <a:r>
              <a:rPr dirty="0" sz="1800" spc="-10">
                <a:latin typeface="Kalinga"/>
                <a:cs typeface="Kalinga"/>
              </a:rPr>
              <a:t>J'ai </a:t>
            </a:r>
            <a:r>
              <a:rPr dirty="0" sz="1800" spc="-5">
                <a:latin typeface="Kalinga"/>
                <a:cs typeface="Kalinga"/>
              </a:rPr>
              <a:t>appris </a:t>
            </a:r>
            <a:r>
              <a:rPr dirty="0" sz="1800">
                <a:latin typeface="Kalinga"/>
                <a:cs typeface="Kalinga"/>
              </a:rPr>
              <a:t>à </a:t>
            </a:r>
            <a:r>
              <a:rPr dirty="0" sz="1800" spc="-5">
                <a:latin typeface="Kalinga"/>
                <a:cs typeface="Kalinga"/>
              </a:rPr>
              <a:t>expliquer et mimer les  émotions pour mieux comprendre</a:t>
            </a:r>
            <a:r>
              <a:rPr dirty="0" sz="1800" spc="-85">
                <a:latin typeface="Kalinga"/>
                <a:cs typeface="Kalinga"/>
              </a:rPr>
              <a:t> </a:t>
            </a:r>
            <a:r>
              <a:rPr dirty="0" sz="1800" spc="-5">
                <a:latin typeface="Kalinga"/>
                <a:cs typeface="Kalinga"/>
              </a:rPr>
              <a:t>l'histoire.</a:t>
            </a:r>
            <a:endParaRPr sz="1800">
              <a:latin typeface="Kalinga"/>
              <a:cs typeface="Kaling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</a:pPr>
            <a:r>
              <a:rPr dirty="0" sz="1400" spc="-5">
                <a:latin typeface="Levenim MT"/>
                <a:cs typeface="Levenim MT"/>
              </a:rPr>
              <a:t>Le pigeon </a:t>
            </a:r>
            <a:r>
              <a:rPr dirty="0" sz="1400">
                <a:latin typeface="Levenim MT"/>
                <a:cs typeface="Levenim MT"/>
              </a:rPr>
              <a:t>est </a:t>
            </a:r>
            <a:r>
              <a:rPr dirty="0" sz="1400" spc="-5">
                <a:latin typeface="Levenim MT"/>
                <a:cs typeface="Levenim MT"/>
              </a:rPr>
              <a:t>content parce qu'il </a:t>
            </a:r>
            <a:r>
              <a:rPr dirty="0" sz="1400">
                <a:latin typeface="Levenim MT"/>
                <a:cs typeface="Levenim MT"/>
              </a:rPr>
              <a:t>est </a:t>
            </a:r>
            <a:r>
              <a:rPr dirty="0" sz="1400" spc="-5">
                <a:latin typeface="Levenim MT"/>
                <a:cs typeface="Levenim MT"/>
              </a:rPr>
              <a:t>bien dans</a:t>
            </a:r>
            <a:r>
              <a:rPr dirty="0" sz="1400" spc="-25">
                <a:latin typeface="Levenim MT"/>
                <a:cs typeface="Levenim MT"/>
              </a:rPr>
              <a:t> </a:t>
            </a:r>
            <a:r>
              <a:rPr dirty="0" sz="1400" spc="-5">
                <a:latin typeface="Levenim MT"/>
                <a:cs typeface="Levenim MT"/>
              </a:rPr>
              <a:t>l'eau</a:t>
            </a:r>
            <a:endParaRPr sz="1400">
              <a:latin typeface="Levenim MT"/>
              <a:cs typeface="Levenim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81979" y="693419"/>
            <a:ext cx="4481195" cy="3156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69950" marR="5080" indent="-721360">
              <a:lnSpc>
                <a:spcPct val="100000"/>
              </a:lnSpc>
            </a:pPr>
            <a:r>
              <a:rPr dirty="0" sz="2600" spc="114">
                <a:latin typeface="Arial"/>
                <a:cs typeface="Arial"/>
              </a:rPr>
              <a:t>J'apprends </a:t>
            </a:r>
            <a:r>
              <a:rPr dirty="0" sz="2600" spc="20">
                <a:latin typeface="Arial"/>
                <a:cs typeface="Arial"/>
              </a:rPr>
              <a:t>à </a:t>
            </a:r>
            <a:r>
              <a:rPr dirty="0" sz="2600" spc="195">
                <a:latin typeface="Arial"/>
                <a:cs typeface="Arial"/>
              </a:rPr>
              <a:t>exprimer</a:t>
            </a:r>
            <a:r>
              <a:rPr dirty="0" sz="2600" spc="-415">
                <a:latin typeface="Arial"/>
                <a:cs typeface="Arial"/>
              </a:rPr>
              <a:t> </a:t>
            </a:r>
            <a:r>
              <a:rPr dirty="0" sz="2600" spc="50">
                <a:latin typeface="Arial"/>
                <a:cs typeface="Arial"/>
              </a:rPr>
              <a:t>mes  </a:t>
            </a:r>
            <a:r>
              <a:rPr dirty="0" sz="2600" spc="30">
                <a:latin typeface="Arial"/>
                <a:cs typeface="Arial"/>
              </a:rPr>
              <a:t>idées </a:t>
            </a:r>
            <a:r>
              <a:rPr dirty="0" sz="2600" spc="120">
                <a:latin typeface="Arial"/>
                <a:cs typeface="Arial"/>
              </a:rPr>
              <a:t>et </a:t>
            </a:r>
            <a:r>
              <a:rPr dirty="0" sz="2600" spc="45">
                <a:latin typeface="Arial"/>
                <a:cs typeface="Arial"/>
              </a:rPr>
              <a:t>mes</a:t>
            </a:r>
            <a:r>
              <a:rPr dirty="0" sz="2600" spc="-445">
                <a:latin typeface="Arial"/>
                <a:cs typeface="Arial"/>
              </a:rPr>
              <a:t> </a:t>
            </a:r>
            <a:r>
              <a:rPr dirty="0" sz="2600" spc="155">
                <a:latin typeface="Arial"/>
                <a:cs typeface="Arial"/>
              </a:rPr>
              <a:t>choix</a:t>
            </a:r>
            <a:endParaRPr sz="2600">
              <a:latin typeface="Arial"/>
              <a:cs typeface="Arial"/>
            </a:endParaRPr>
          </a:p>
          <a:p>
            <a:pPr marL="12700" marR="59690">
              <a:lnSpc>
                <a:spcPct val="200000"/>
              </a:lnSpc>
              <a:spcBef>
                <a:spcPts val="540"/>
              </a:spcBef>
            </a:pPr>
            <a:r>
              <a:rPr dirty="0" sz="1500" spc="-5">
                <a:latin typeface="Arial"/>
                <a:cs typeface="Arial"/>
              </a:rPr>
              <a:t>Pour </a:t>
            </a:r>
            <a:r>
              <a:rPr dirty="0" sz="1500">
                <a:latin typeface="Arial"/>
                <a:cs typeface="Arial"/>
              </a:rPr>
              <a:t>ce </a:t>
            </a:r>
            <a:r>
              <a:rPr dirty="0" sz="1500" spc="-5">
                <a:latin typeface="Arial"/>
                <a:cs typeface="Arial"/>
              </a:rPr>
              <a:t>projet </a:t>
            </a:r>
            <a:r>
              <a:rPr dirty="0" sz="1500">
                <a:latin typeface="Arial"/>
                <a:cs typeface="Arial"/>
              </a:rPr>
              <a:t>, </a:t>
            </a:r>
            <a:r>
              <a:rPr dirty="0" sz="1500" spc="-5">
                <a:latin typeface="Arial"/>
                <a:cs typeface="Arial"/>
              </a:rPr>
              <a:t>il faut </a:t>
            </a:r>
            <a:r>
              <a:rPr dirty="0" sz="1500" spc="-5" u="sng">
                <a:latin typeface="Arial"/>
                <a:cs typeface="Arial"/>
              </a:rPr>
              <a:t>trouver un titre pour notre </a:t>
            </a:r>
            <a:r>
              <a:rPr dirty="0" sz="1500" u="sng">
                <a:latin typeface="Arial"/>
                <a:cs typeface="Arial"/>
              </a:rPr>
              <a:t>livre  </a:t>
            </a:r>
            <a:r>
              <a:rPr dirty="0" sz="1500" spc="-5">
                <a:latin typeface="Arial"/>
                <a:cs typeface="Arial"/>
              </a:rPr>
              <a:t>Un titre </a:t>
            </a:r>
            <a:r>
              <a:rPr dirty="0" sz="1500">
                <a:latin typeface="Arial"/>
                <a:cs typeface="Arial"/>
              </a:rPr>
              <a:t>ça </a:t>
            </a:r>
            <a:r>
              <a:rPr dirty="0" sz="1500" spc="-5">
                <a:latin typeface="Arial"/>
                <a:cs typeface="Arial"/>
              </a:rPr>
              <a:t>dit </a:t>
            </a:r>
            <a:r>
              <a:rPr dirty="0" sz="1500">
                <a:latin typeface="Arial"/>
                <a:cs typeface="Arial"/>
              </a:rPr>
              <a:t>ce </a:t>
            </a:r>
            <a:r>
              <a:rPr dirty="0" sz="1500" spc="-5">
                <a:latin typeface="Arial"/>
                <a:cs typeface="Arial"/>
              </a:rPr>
              <a:t>que </a:t>
            </a:r>
            <a:r>
              <a:rPr dirty="0" sz="1500">
                <a:latin typeface="Arial"/>
                <a:cs typeface="Arial"/>
              </a:rPr>
              <a:t>le </a:t>
            </a:r>
            <a:r>
              <a:rPr dirty="0" sz="1500" spc="-5">
                <a:latin typeface="Arial"/>
                <a:cs typeface="Arial"/>
              </a:rPr>
              <a:t>livre</a:t>
            </a:r>
            <a:r>
              <a:rPr dirty="0" sz="1500" spc="-40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raconte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95"/>
              </a:lnSpc>
            </a:pPr>
            <a:r>
              <a:rPr dirty="0" sz="1500" spc="-5">
                <a:latin typeface="Arial"/>
                <a:cs typeface="Arial"/>
              </a:rPr>
              <a:t>Un titre </a:t>
            </a:r>
            <a:r>
              <a:rPr dirty="0" sz="1500">
                <a:latin typeface="Arial"/>
                <a:cs typeface="Arial"/>
              </a:rPr>
              <a:t>c’est </a:t>
            </a:r>
            <a:r>
              <a:rPr dirty="0" sz="1500" spc="-5">
                <a:latin typeface="Arial"/>
                <a:cs typeface="Arial"/>
              </a:rPr>
              <a:t>une petite</a:t>
            </a:r>
            <a:r>
              <a:rPr dirty="0" sz="1500" spc="-50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phrase</a:t>
            </a:r>
            <a:endParaRPr sz="1500">
              <a:latin typeface="Arial"/>
              <a:cs typeface="Arial"/>
            </a:endParaRPr>
          </a:p>
          <a:p>
            <a:pPr marL="12700" marR="292100">
              <a:lnSpc>
                <a:spcPts val="1800"/>
              </a:lnSpc>
              <a:spcBef>
                <a:spcPts val="55"/>
              </a:spcBef>
            </a:pPr>
            <a:r>
              <a:rPr dirty="0" sz="1500" spc="-5">
                <a:latin typeface="Arial"/>
                <a:cs typeface="Arial"/>
              </a:rPr>
              <a:t>Nous avons cherché ensemble pendant plusieurs  jours.</a:t>
            </a:r>
            <a:endParaRPr sz="1500">
              <a:latin typeface="Arial"/>
              <a:cs typeface="Arial"/>
            </a:endParaRPr>
          </a:p>
          <a:p>
            <a:pPr marL="12700" marR="1129665">
              <a:lnSpc>
                <a:spcPts val="1789"/>
              </a:lnSpc>
              <a:spcBef>
                <a:spcPts val="5"/>
              </a:spcBef>
            </a:pPr>
            <a:r>
              <a:rPr dirty="0" sz="1500" spc="-5">
                <a:latin typeface="Arial"/>
                <a:cs typeface="Arial"/>
              </a:rPr>
              <a:t>Chaque proposition de titre </a:t>
            </a:r>
            <a:r>
              <a:rPr dirty="0" sz="1500">
                <a:latin typeface="Arial"/>
                <a:cs typeface="Arial"/>
              </a:rPr>
              <a:t>a </a:t>
            </a:r>
            <a:r>
              <a:rPr dirty="0" sz="1500" spc="-5">
                <a:latin typeface="Arial"/>
                <a:cs typeface="Arial"/>
              </a:rPr>
              <a:t>été écrite.  Chacun </a:t>
            </a:r>
            <a:r>
              <a:rPr dirty="0" sz="1500">
                <a:latin typeface="Arial"/>
                <a:cs typeface="Arial"/>
              </a:rPr>
              <a:t>a dit </a:t>
            </a:r>
            <a:r>
              <a:rPr dirty="0" sz="1500" spc="-5">
                <a:latin typeface="Arial"/>
                <a:cs typeface="Arial"/>
              </a:rPr>
              <a:t>celui qu’il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préférait.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39"/>
              </a:lnSpc>
            </a:pPr>
            <a:r>
              <a:rPr dirty="0" sz="1500" spc="-5">
                <a:latin typeface="Arial"/>
                <a:cs typeface="Arial"/>
              </a:rPr>
              <a:t>Celui qui </a:t>
            </a:r>
            <a:r>
              <a:rPr dirty="0" sz="1500">
                <a:latin typeface="Arial"/>
                <a:cs typeface="Arial"/>
              </a:rPr>
              <a:t>a </a:t>
            </a:r>
            <a:r>
              <a:rPr dirty="0" sz="1500" spc="-5">
                <a:latin typeface="Arial"/>
                <a:cs typeface="Arial"/>
              </a:rPr>
              <a:t>été le plus choisi est notre</a:t>
            </a:r>
            <a:r>
              <a:rPr dirty="0" sz="1500" spc="1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titre.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64540" y="1555750"/>
            <a:ext cx="1756410" cy="1756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44370" y="5436870"/>
            <a:ext cx="1844039" cy="12585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95440" y="4535170"/>
            <a:ext cx="2806700" cy="1635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719" y="320040"/>
            <a:ext cx="3679825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7340" marR="5080" indent="-294640">
              <a:lnSpc>
                <a:spcPct val="100000"/>
              </a:lnSpc>
            </a:pPr>
            <a:r>
              <a:rPr dirty="0" sz="2400" spc="90">
                <a:latin typeface="Gill Sans MT"/>
                <a:cs typeface="Gill Sans MT"/>
              </a:rPr>
              <a:t>J’emmène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165">
                <a:latin typeface="Gill Sans MT"/>
                <a:cs typeface="Gill Sans MT"/>
              </a:rPr>
              <a:t>ma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45">
                <a:latin typeface="Gill Sans MT"/>
                <a:cs typeface="Gill Sans MT"/>
              </a:rPr>
              <a:t>valise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240">
                <a:latin typeface="Gill Sans MT"/>
                <a:cs typeface="Gill Sans MT"/>
              </a:rPr>
              <a:t>à</a:t>
            </a:r>
            <a:r>
              <a:rPr dirty="0" sz="2400" spc="-210">
                <a:latin typeface="Gill Sans MT"/>
                <a:cs typeface="Gill Sans MT"/>
              </a:rPr>
              <a:t> </a:t>
            </a:r>
            <a:r>
              <a:rPr dirty="0" sz="2400" spc="25">
                <a:latin typeface="Gill Sans MT"/>
                <a:cs typeface="Gill Sans MT"/>
              </a:rPr>
              <a:t>talents  </a:t>
            </a:r>
            <a:r>
              <a:rPr dirty="0" sz="2400" spc="240">
                <a:latin typeface="Gill Sans MT"/>
                <a:cs typeface="Gill Sans MT"/>
              </a:rPr>
              <a:t>à</a:t>
            </a:r>
            <a:r>
              <a:rPr dirty="0" sz="2400" spc="-210">
                <a:latin typeface="Gill Sans MT"/>
                <a:cs typeface="Gill Sans MT"/>
              </a:rPr>
              <a:t> </a:t>
            </a:r>
            <a:r>
              <a:rPr dirty="0" sz="2400" spc="50">
                <a:latin typeface="Gill Sans MT"/>
                <a:cs typeface="Gill Sans MT"/>
              </a:rPr>
              <a:t>la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45">
                <a:latin typeface="Gill Sans MT"/>
                <a:cs typeface="Gill Sans MT"/>
              </a:rPr>
              <a:t>maison,</a:t>
            </a:r>
            <a:r>
              <a:rPr dirty="0" sz="2400" spc="-204">
                <a:latin typeface="Gill Sans MT"/>
                <a:cs typeface="Gill Sans MT"/>
              </a:rPr>
              <a:t> </a:t>
            </a:r>
            <a:r>
              <a:rPr dirty="0" sz="2400" spc="-55">
                <a:latin typeface="Gill Sans MT"/>
                <a:cs typeface="Gill Sans MT"/>
              </a:rPr>
              <a:t>elle</a:t>
            </a:r>
            <a:r>
              <a:rPr dirty="0" sz="2400" spc="-200">
                <a:latin typeface="Gill Sans MT"/>
                <a:cs typeface="Gill Sans MT"/>
              </a:rPr>
              <a:t> </a:t>
            </a:r>
            <a:r>
              <a:rPr dirty="0" sz="2400" spc="-25">
                <a:latin typeface="Gill Sans MT"/>
                <a:cs typeface="Gill Sans MT"/>
              </a:rPr>
              <a:t>contient</a:t>
            </a:r>
            <a:r>
              <a:rPr dirty="0" sz="2400" spc="-204">
                <a:latin typeface="Gill Sans MT"/>
                <a:cs typeface="Gill Sans MT"/>
              </a:rPr>
              <a:t> </a:t>
            </a:r>
            <a:r>
              <a:rPr dirty="0" sz="2400">
                <a:latin typeface="Gill Sans MT"/>
                <a:cs typeface="Gill Sans MT"/>
              </a:rPr>
              <a:t>:</a:t>
            </a:r>
            <a:endParaRPr sz="2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6189" y="1661159"/>
            <a:ext cx="3079115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spc="-165">
                <a:latin typeface="Gill Sans MT"/>
                <a:cs typeface="Gill Sans MT"/>
              </a:rPr>
              <a:t>Mon </a:t>
            </a:r>
            <a:r>
              <a:rPr dirty="0" sz="2400" spc="65">
                <a:latin typeface="Gill Sans MT"/>
                <a:cs typeface="Gill Sans MT"/>
              </a:rPr>
              <a:t>cahier </a:t>
            </a:r>
            <a:r>
              <a:rPr dirty="0" sz="2400" spc="95">
                <a:latin typeface="Gill Sans MT"/>
                <a:cs typeface="Gill Sans MT"/>
              </a:rPr>
              <a:t>des</a:t>
            </a:r>
            <a:r>
              <a:rPr dirty="0" sz="2400" spc="-515">
                <a:latin typeface="Gill Sans MT"/>
                <a:cs typeface="Gill Sans MT"/>
              </a:rPr>
              <a:t> </a:t>
            </a:r>
            <a:r>
              <a:rPr dirty="0" sz="2400" spc="25">
                <a:latin typeface="Gill Sans MT"/>
                <a:cs typeface="Gill Sans MT"/>
              </a:rPr>
              <a:t>habiletés</a:t>
            </a:r>
            <a:endParaRPr sz="2400">
              <a:latin typeface="Gill Sans MT"/>
              <a:cs typeface="Gill Sans MT"/>
            </a:endParaRPr>
          </a:p>
          <a:p>
            <a:pPr algn="ctr" marR="30480">
              <a:lnSpc>
                <a:spcPct val="100000"/>
              </a:lnSpc>
            </a:pPr>
            <a:r>
              <a:rPr dirty="0" sz="1600" spc="-45">
                <a:latin typeface="Gill Sans MT"/>
                <a:cs typeface="Gill Sans MT"/>
              </a:rPr>
              <a:t>Le</a:t>
            </a:r>
            <a:r>
              <a:rPr dirty="0" sz="1600" spc="-229">
                <a:latin typeface="Gill Sans MT"/>
                <a:cs typeface="Gill Sans MT"/>
              </a:rPr>
              <a:t> </a:t>
            </a:r>
            <a:r>
              <a:rPr dirty="0" sz="1600" spc="15">
                <a:latin typeface="Gill Sans MT"/>
                <a:cs typeface="Gill Sans MT"/>
              </a:rPr>
              <a:t>mime</a:t>
            </a:r>
            <a:endParaRPr sz="16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15489" y="3239770"/>
            <a:ext cx="1799589" cy="1799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40180" y="3096260"/>
            <a:ext cx="2951480" cy="2303780"/>
          </a:xfrm>
          <a:custGeom>
            <a:avLst/>
            <a:gdLst/>
            <a:ahLst/>
            <a:cxnLst/>
            <a:rect l="l" t="t" r="r" b="b"/>
            <a:pathLst>
              <a:path w="2951479" h="2303779">
                <a:moveTo>
                  <a:pt x="1475739" y="2303779"/>
                </a:moveTo>
                <a:lnTo>
                  <a:pt x="1421912" y="2303133"/>
                </a:lnTo>
                <a:lnTo>
                  <a:pt x="1369090" y="2301182"/>
                </a:lnTo>
                <a:lnTo>
                  <a:pt x="1317193" y="2297907"/>
                </a:lnTo>
                <a:lnTo>
                  <a:pt x="1266142" y="2293291"/>
                </a:lnTo>
                <a:lnTo>
                  <a:pt x="1215860" y="2287317"/>
                </a:lnTo>
                <a:lnTo>
                  <a:pt x="1166266" y="2279964"/>
                </a:lnTo>
                <a:lnTo>
                  <a:pt x="1117282" y="2271217"/>
                </a:lnTo>
                <a:lnTo>
                  <a:pt x="1068828" y="2261056"/>
                </a:lnTo>
                <a:lnTo>
                  <a:pt x="1020826" y="2249464"/>
                </a:lnTo>
                <a:lnTo>
                  <a:pt x="973196" y="2236422"/>
                </a:lnTo>
                <a:lnTo>
                  <a:pt x="925860" y="2221913"/>
                </a:lnTo>
                <a:lnTo>
                  <a:pt x="878738" y="2205918"/>
                </a:lnTo>
                <a:lnTo>
                  <a:pt x="831752" y="2188420"/>
                </a:lnTo>
                <a:lnTo>
                  <a:pt x="784822" y="2169400"/>
                </a:lnTo>
                <a:lnTo>
                  <a:pt x="737869" y="2148840"/>
                </a:lnTo>
                <a:lnTo>
                  <a:pt x="688521" y="2125834"/>
                </a:lnTo>
                <a:lnTo>
                  <a:pt x="641120" y="2101957"/>
                </a:lnTo>
                <a:lnTo>
                  <a:pt x="595590" y="2077152"/>
                </a:lnTo>
                <a:lnTo>
                  <a:pt x="551857" y="2051364"/>
                </a:lnTo>
                <a:lnTo>
                  <a:pt x="509846" y="2024538"/>
                </a:lnTo>
                <a:lnTo>
                  <a:pt x="469481" y="1996617"/>
                </a:lnTo>
                <a:lnTo>
                  <a:pt x="430688" y="1967547"/>
                </a:lnTo>
                <a:lnTo>
                  <a:pt x="393392" y="1937272"/>
                </a:lnTo>
                <a:lnTo>
                  <a:pt x="357518" y="1905735"/>
                </a:lnTo>
                <a:lnTo>
                  <a:pt x="322990" y="1872883"/>
                </a:lnTo>
                <a:lnTo>
                  <a:pt x="289735" y="1838659"/>
                </a:lnTo>
                <a:lnTo>
                  <a:pt x="257676" y="1803007"/>
                </a:lnTo>
                <a:lnTo>
                  <a:pt x="226739" y="1765872"/>
                </a:lnTo>
                <a:lnTo>
                  <a:pt x="196850" y="1727200"/>
                </a:lnTo>
                <a:lnTo>
                  <a:pt x="164697" y="1681513"/>
                </a:lnTo>
                <a:lnTo>
                  <a:pt x="135525" y="1635812"/>
                </a:lnTo>
                <a:lnTo>
                  <a:pt x="109299" y="1589980"/>
                </a:lnTo>
                <a:lnTo>
                  <a:pt x="85983" y="1543896"/>
                </a:lnTo>
                <a:lnTo>
                  <a:pt x="65543" y="1497442"/>
                </a:lnTo>
                <a:lnTo>
                  <a:pt x="47942" y="1450498"/>
                </a:lnTo>
                <a:lnTo>
                  <a:pt x="33146" y="1402946"/>
                </a:lnTo>
                <a:lnTo>
                  <a:pt x="21119" y="1354666"/>
                </a:lnTo>
                <a:lnTo>
                  <a:pt x="11826" y="1305540"/>
                </a:lnTo>
                <a:lnTo>
                  <a:pt x="5232" y="1255447"/>
                </a:lnTo>
                <a:lnTo>
                  <a:pt x="1302" y="1204270"/>
                </a:lnTo>
                <a:lnTo>
                  <a:pt x="0" y="1151889"/>
                </a:lnTo>
                <a:lnTo>
                  <a:pt x="1302" y="1099508"/>
                </a:lnTo>
                <a:lnTo>
                  <a:pt x="5232" y="1048326"/>
                </a:lnTo>
                <a:lnTo>
                  <a:pt x="11826" y="998219"/>
                </a:lnTo>
                <a:lnTo>
                  <a:pt x="21119" y="949066"/>
                </a:lnTo>
                <a:lnTo>
                  <a:pt x="33146" y="900741"/>
                </a:lnTo>
                <a:lnTo>
                  <a:pt x="47942" y="853122"/>
                </a:lnTo>
                <a:lnTo>
                  <a:pt x="65543" y="806085"/>
                </a:lnTo>
                <a:lnTo>
                  <a:pt x="85983" y="759507"/>
                </a:lnTo>
                <a:lnTo>
                  <a:pt x="109299" y="713263"/>
                </a:lnTo>
                <a:lnTo>
                  <a:pt x="135525" y="667232"/>
                </a:lnTo>
                <a:lnTo>
                  <a:pt x="164697" y="621288"/>
                </a:lnTo>
                <a:lnTo>
                  <a:pt x="196850" y="575310"/>
                </a:lnTo>
                <a:lnTo>
                  <a:pt x="226739" y="536889"/>
                </a:lnTo>
                <a:lnTo>
                  <a:pt x="257676" y="499969"/>
                </a:lnTo>
                <a:lnTo>
                  <a:pt x="289735" y="464492"/>
                </a:lnTo>
                <a:lnTo>
                  <a:pt x="322990" y="430404"/>
                </a:lnTo>
                <a:lnTo>
                  <a:pt x="357518" y="397648"/>
                </a:lnTo>
                <a:lnTo>
                  <a:pt x="393392" y="366170"/>
                </a:lnTo>
                <a:lnTo>
                  <a:pt x="430688" y="335915"/>
                </a:lnTo>
                <a:lnTo>
                  <a:pt x="469481" y="306825"/>
                </a:lnTo>
                <a:lnTo>
                  <a:pt x="509846" y="278846"/>
                </a:lnTo>
                <a:lnTo>
                  <a:pt x="551857" y="251922"/>
                </a:lnTo>
                <a:lnTo>
                  <a:pt x="595590" y="225998"/>
                </a:lnTo>
                <a:lnTo>
                  <a:pt x="641120" y="201019"/>
                </a:lnTo>
                <a:lnTo>
                  <a:pt x="688521" y="176928"/>
                </a:lnTo>
                <a:lnTo>
                  <a:pt x="737869" y="153669"/>
                </a:lnTo>
                <a:lnTo>
                  <a:pt x="784822" y="133347"/>
                </a:lnTo>
                <a:lnTo>
                  <a:pt x="831752" y="114532"/>
                </a:lnTo>
                <a:lnTo>
                  <a:pt x="878738" y="97210"/>
                </a:lnTo>
                <a:lnTo>
                  <a:pt x="925860" y="81365"/>
                </a:lnTo>
                <a:lnTo>
                  <a:pt x="973196" y="66980"/>
                </a:lnTo>
                <a:lnTo>
                  <a:pt x="1020826" y="54041"/>
                </a:lnTo>
                <a:lnTo>
                  <a:pt x="1068828" y="42530"/>
                </a:lnTo>
                <a:lnTo>
                  <a:pt x="1117282" y="32433"/>
                </a:lnTo>
                <a:lnTo>
                  <a:pt x="1166266" y="23733"/>
                </a:lnTo>
                <a:lnTo>
                  <a:pt x="1215860" y="16415"/>
                </a:lnTo>
                <a:lnTo>
                  <a:pt x="1266142" y="10464"/>
                </a:lnTo>
                <a:lnTo>
                  <a:pt x="1317193" y="5862"/>
                </a:lnTo>
                <a:lnTo>
                  <a:pt x="1369090" y="2594"/>
                </a:lnTo>
                <a:lnTo>
                  <a:pt x="1421912" y="646"/>
                </a:lnTo>
                <a:lnTo>
                  <a:pt x="1475739" y="0"/>
                </a:lnTo>
                <a:lnTo>
                  <a:pt x="1529567" y="646"/>
                </a:lnTo>
                <a:lnTo>
                  <a:pt x="1582389" y="2594"/>
                </a:lnTo>
                <a:lnTo>
                  <a:pt x="1634286" y="5862"/>
                </a:lnTo>
                <a:lnTo>
                  <a:pt x="1685337" y="10464"/>
                </a:lnTo>
                <a:lnTo>
                  <a:pt x="1735619" y="16415"/>
                </a:lnTo>
                <a:lnTo>
                  <a:pt x="1785213" y="23733"/>
                </a:lnTo>
                <a:lnTo>
                  <a:pt x="1834197" y="32433"/>
                </a:lnTo>
                <a:lnTo>
                  <a:pt x="1882651" y="42530"/>
                </a:lnTo>
                <a:lnTo>
                  <a:pt x="1930654" y="54041"/>
                </a:lnTo>
                <a:lnTo>
                  <a:pt x="1978283" y="66980"/>
                </a:lnTo>
                <a:lnTo>
                  <a:pt x="2025619" y="81365"/>
                </a:lnTo>
                <a:lnTo>
                  <a:pt x="2072741" y="97210"/>
                </a:lnTo>
                <a:lnTo>
                  <a:pt x="2119727" y="114532"/>
                </a:lnTo>
                <a:lnTo>
                  <a:pt x="2166657" y="133347"/>
                </a:lnTo>
                <a:lnTo>
                  <a:pt x="2213610" y="153669"/>
                </a:lnTo>
                <a:lnTo>
                  <a:pt x="2263192" y="176928"/>
                </a:lnTo>
                <a:lnTo>
                  <a:pt x="2310759" y="201019"/>
                </a:lnTo>
                <a:lnTo>
                  <a:pt x="2356393" y="225998"/>
                </a:lnTo>
                <a:lnTo>
                  <a:pt x="2400177" y="251922"/>
                </a:lnTo>
                <a:lnTo>
                  <a:pt x="2442196" y="278846"/>
                </a:lnTo>
                <a:lnTo>
                  <a:pt x="2482531" y="306825"/>
                </a:lnTo>
                <a:lnTo>
                  <a:pt x="2521267" y="335914"/>
                </a:lnTo>
                <a:lnTo>
                  <a:pt x="2558487" y="366170"/>
                </a:lnTo>
                <a:lnTo>
                  <a:pt x="2594273" y="397648"/>
                </a:lnTo>
                <a:lnTo>
                  <a:pt x="2628711" y="430404"/>
                </a:lnTo>
                <a:lnTo>
                  <a:pt x="2661882" y="464492"/>
                </a:lnTo>
                <a:lnTo>
                  <a:pt x="2693869" y="499969"/>
                </a:lnTo>
                <a:lnTo>
                  <a:pt x="2724758" y="536889"/>
                </a:lnTo>
                <a:lnTo>
                  <a:pt x="2754630" y="575310"/>
                </a:lnTo>
                <a:lnTo>
                  <a:pt x="2787049" y="621288"/>
                </a:lnTo>
                <a:lnTo>
                  <a:pt x="2816395" y="667232"/>
                </a:lnTo>
                <a:lnTo>
                  <a:pt x="2842716" y="713263"/>
                </a:lnTo>
                <a:lnTo>
                  <a:pt x="2866060" y="759507"/>
                </a:lnTo>
                <a:lnTo>
                  <a:pt x="2886477" y="806085"/>
                </a:lnTo>
                <a:lnTo>
                  <a:pt x="2904013" y="853122"/>
                </a:lnTo>
                <a:lnTo>
                  <a:pt x="2918719" y="900741"/>
                </a:lnTo>
                <a:lnTo>
                  <a:pt x="2930642" y="949066"/>
                </a:lnTo>
                <a:lnTo>
                  <a:pt x="2939831" y="998220"/>
                </a:lnTo>
                <a:lnTo>
                  <a:pt x="2946335" y="1048326"/>
                </a:lnTo>
                <a:lnTo>
                  <a:pt x="2950201" y="1099508"/>
                </a:lnTo>
                <a:lnTo>
                  <a:pt x="2951480" y="1151889"/>
                </a:lnTo>
                <a:lnTo>
                  <a:pt x="2950201" y="1204270"/>
                </a:lnTo>
                <a:lnTo>
                  <a:pt x="2946335" y="1255447"/>
                </a:lnTo>
                <a:lnTo>
                  <a:pt x="2939831" y="1305540"/>
                </a:lnTo>
                <a:lnTo>
                  <a:pt x="2930642" y="1354666"/>
                </a:lnTo>
                <a:lnTo>
                  <a:pt x="2918719" y="1402946"/>
                </a:lnTo>
                <a:lnTo>
                  <a:pt x="2904013" y="1450498"/>
                </a:lnTo>
                <a:lnTo>
                  <a:pt x="2886477" y="1497442"/>
                </a:lnTo>
                <a:lnTo>
                  <a:pt x="2866060" y="1543896"/>
                </a:lnTo>
                <a:lnTo>
                  <a:pt x="2842716" y="1589980"/>
                </a:lnTo>
                <a:lnTo>
                  <a:pt x="2816395" y="1635812"/>
                </a:lnTo>
                <a:lnTo>
                  <a:pt x="2787049" y="1681513"/>
                </a:lnTo>
                <a:lnTo>
                  <a:pt x="2754630" y="1727200"/>
                </a:lnTo>
                <a:lnTo>
                  <a:pt x="2724758" y="1765872"/>
                </a:lnTo>
                <a:lnTo>
                  <a:pt x="2693869" y="1803007"/>
                </a:lnTo>
                <a:lnTo>
                  <a:pt x="2661882" y="1838659"/>
                </a:lnTo>
                <a:lnTo>
                  <a:pt x="2628711" y="1872883"/>
                </a:lnTo>
                <a:lnTo>
                  <a:pt x="2594273" y="1905735"/>
                </a:lnTo>
                <a:lnTo>
                  <a:pt x="2558487" y="1937272"/>
                </a:lnTo>
                <a:lnTo>
                  <a:pt x="2521267" y="1967547"/>
                </a:lnTo>
                <a:lnTo>
                  <a:pt x="2482531" y="1996617"/>
                </a:lnTo>
                <a:lnTo>
                  <a:pt x="2442196" y="2024538"/>
                </a:lnTo>
                <a:lnTo>
                  <a:pt x="2400177" y="2051364"/>
                </a:lnTo>
                <a:lnTo>
                  <a:pt x="2356393" y="2077152"/>
                </a:lnTo>
                <a:lnTo>
                  <a:pt x="2310759" y="2101957"/>
                </a:lnTo>
                <a:lnTo>
                  <a:pt x="2263192" y="2125834"/>
                </a:lnTo>
                <a:lnTo>
                  <a:pt x="2213610" y="2148840"/>
                </a:lnTo>
                <a:lnTo>
                  <a:pt x="2166657" y="2169400"/>
                </a:lnTo>
                <a:lnTo>
                  <a:pt x="2119727" y="2188420"/>
                </a:lnTo>
                <a:lnTo>
                  <a:pt x="2072741" y="2205918"/>
                </a:lnTo>
                <a:lnTo>
                  <a:pt x="2025619" y="2221913"/>
                </a:lnTo>
                <a:lnTo>
                  <a:pt x="1978283" y="2236422"/>
                </a:lnTo>
                <a:lnTo>
                  <a:pt x="1930654" y="2249464"/>
                </a:lnTo>
                <a:lnTo>
                  <a:pt x="1882651" y="2261056"/>
                </a:lnTo>
                <a:lnTo>
                  <a:pt x="1834197" y="2271217"/>
                </a:lnTo>
                <a:lnTo>
                  <a:pt x="1785213" y="2279964"/>
                </a:lnTo>
                <a:lnTo>
                  <a:pt x="1735619" y="2287317"/>
                </a:lnTo>
                <a:lnTo>
                  <a:pt x="1685337" y="2293291"/>
                </a:lnTo>
                <a:lnTo>
                  <a:pt x="1634286" y="2297907"/>
                </a:lnTo>
                <a:lnTo>
                  <a:pt x="1582389" y="2301182"/>
                </a:lnTo>
                <a:lnTo>
                  <a:pt x="1529567" y="2303133"/>
                </a:lnTo>
                <a:lnTo>
                  <a:pt x="1475739" y="2303779"/>
                </a:lnTo>
                <a:close/>
              </a:path>
            </a:pathLst>
          </a:custGeom>
          <a:ln w="35941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5586730">
              <a:lnSpc>
                <a:spcPct val="100000"/>
              </a:lnSpc>
            </a:pPr>
            <a:r>
              <a:rPr dirty="0" spc="-5"/>
              <a:t>Je peux mimer des</a:t>
            </a:r>
            <a:r>
              <a:rPr dirty="0" spc="-70"/>
              <a:t> </a:t>
            </a:r>
            <a:r>
              <a:rPr dirty="0" spc="-5"/>
              <a:t>émotions</a:t>
            </a:r>
          </a:p>
          <a:p>
            <a:pPr algn="ctr" marL="5591175">
              <a:lnSpc>
                <a:spcPct val="100000"/>
              </a:lnSpc>
            </a:pPr>
            <a:r>
              <a:rPr dirty="0" sz="2000" spc="-5"/>
              <a:t>avec </a:t>
            </a:r>
            <a:r>
              <a:rPr dirty="0" sz="2000"/>
              <a:t>ma</a:t>
            </a:r>
            <a:r>
              <a:rPr dirty="0" sz="2000" spc="-90"/>
              <a:t> </a:t>
            </a:r>
            <a:r>
              <a:rPr dirty="0" sz="2000" spc="-5"/>
              <a:t>famille</a:t>
            </a:r>
            <a:endParaRPr sz="2000"/>
          </a:p>
        </p:txBody>
      </p:sp>
      <p:sp>
        <p:nvSpPr>
          <p:cNvPr id="7" name="object 7"/>
          <p:cNvSpPr/>
          <p:nvPr/>
        </p:nvSpPr>
        <p:spPr>
          <a:xfrm>
            <a:off x="6093459" y="2303779"/>
            <a:ext cx="4202430" cy="3481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15530" y="7056119"/>
            <a:ext cx="1572259" cy="1917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2016-05-23T16:26:54Z</dcterms:created>
  <dcterms:modified xsi:type="dcterms:W3CDTF">2016-05-23T16:26:54Z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2016-05-23T00:00:00Z</vt:filetime>
  </property>
  <property fmtid="{D5CDD505-2E9C-101B-9397-08002B2CF9AE}" pid="3" name="Creator">
    <vt:lpwstr>Impress</vt:lpwstr>
  </property>
  <property fmtid="{D5CDD505-2E9C-101B-9397-08002B2CF9AE}" pid="4" name="LastSaved">
    <vt:filetime>2016-05-23T00:00:00Z</vt:filetime>
  </property>
</Properties>
</file>