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01309" y="0"/>
            <a:ext cx="0" cy="7559040"/>
          </a:xfrm>
          <a:custGeom>
            <a:avLst/>
            <a:gdLst/>
            <a:ahLst/>
            <a:cxnLst/>
            <a:rect l="l" t="t" r="r" b="b"/>
            <a:pathLst>
              <a:path w="0" h="7559040">
                <a:moveTo>
                  <a:pt x="0" y="0"/>
                </a:moveTo>
                <a:lnTo>
                  <a:pt x="0" y="755904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510" y="360680"/>
            <a:ext cx="8120379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95"/>
              <a:t>Semaine  </a:t>
            </a:r>
            <a:r>
              <a:rPr dirty="0" spc="-215"/>
              <a:t>du  </a:t>
            </a:r>
            <a:r>
              <a:rPr dirty="0" spc="-185"/>
              <a:t>28  </a:t>
            </a:r>
            <a:r>
              <a:rPr dirty="0" spc="-130"/>
              <a:t>Mars</a:t>
            </a:r>
            <a:r>
              <a:rPr dirty="0" spc="-110"/>
              <a:t> </a:t>
            </a:r>
            <a:r>
              <a:rPr dirty="0" spc="-340"/>
              <a:t>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609" y="900430"/>
            <a:ext cx="4850765" cy="2220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1200" spc="-5">
                <a:latin typeface="Kalinga"/>
                <a:cs typeface="Kalinga"/>
              </a:rPr>
              <a:t>Période 4 AGIR,S'EXPRIMER,COMPRENDRE </a:t>
            </a:r>
            <a:r>
              <a:rPr dirty="0" sz="1200" spc="-10">
                <a:latin typeface="Kalinga"/>
                <a:cs typeface="Kalinga"/>
              </a:rPr>
              <a:t>A </a:t>
            </a:r>
            <a:r>
              <a:rPr dirty="0" sz="1200" spc="-5">
                <a:latin typeface="Kalinga"/>
                <a:cs typeface="Kalinga"/>
              </a:rPr>
              <a:t>TRAVERS L'ACTIVITE  PHYSIQUE</a:t>
            </a:r>
            <a:endParaRPr sz="1200">
              <a:latin typeface="Kalinga"/>
              <a:cs typeface="Kalinga"/>
            </a:endParaRPr>
          </a:p>
          <a:p>
            <a:pPr algn="ctr">
              <a:lnSpc>
                <a:spcPts val="1310"/>
              </a:lnSpc>
            </a:pPr>
            <a:r>
              <a:rPr dirty="0" sz="1100" spc="-10" u="sng">
                <a:solidFill>
                  <a:srgbClr val="333333"/>
                </a:solidFill>
                <a:latin typeface="Kalinga"/>
                <a:cs typeface="Kalinga"/>
              </a:rPr>
              <a:t>En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surmontant des défis physiques, moi aussi , je gagne des</a:t>
            </a:r>
            <a:r>
              <a:rPr dirty="0" sz="1100" spc="45" u="sng">
                <a:solidFill>
                  <a:srgbClr val="333333"/>
                </a:solidFill>
                <a:latin typeface="Kalinga"/>
                <a:cs typeface="Kalinga"/>
              </a:rPr>
              <a:t>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médailles</a:t>
            </a:r>
            <a:endParaRPr sz="1100">
              <a:latin typeface="Kalinga"/>
              <a:cs typeface="Kaling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392045">
              <a:lnSpc>
                <a:spcPts val="1495"/>
              </a:lnSpc>
              <a:spcBef>
                <a:spcPts val="725"/>
              </a:spcBef>
            </a:pPr>
            <a:r>
              <a:rPr dirty="0" sz="1250" spc="-35" i="1">
                <a:latin typeface="Kalinga"/>
                <a:cs typeface="Kalinga"/>
              </a:rPr>
              <a:t>Le </a:t>
            </a:r>
            <a:r>
              <a:rPr dirty="0" sz="1250" spc="-25" i="1">
                <a:latin typeface="Kalinga"/>
                <a:cs typeface="Kalinga"/>
              </a:rPr>
              <a:t>livre</a:t>
            </a:r>
            <a:r>
              <a:rPr dirty="0" sz="1250" spc="-65" i="1">
                <a:latin typeface="Kalinga"/>
                <a:cs typeface="Kalinga"/>
              </a:rPr>
              <a:t> </a:t>
            </a:r>
            <a:r>
              <a:rPr dirty="0" sz="1250" spc="-30" i="1">
                <a:latin typeface="Kalinga"/>
                <a:cs typeface="Kalinga"/>
              </a:rPr>
              <a:t>raconte:</a:t>
            </a:r>
            <a:r>
              <a:rPr dirty="0" sz="1250" i="1">
                <a:latin typeface="Kalinga"/>
                <a:cs typeface="Kalinga"/>
              </a:rPr>
              <a:t> </a:t>
            </a:r>
            <a:endParaRPr sz="1250">
              <a:latin typeface="Kalinga"/>
              <a:cs typeface="Kalinga"/>
            </a:endParaRPr>
          </a:p>
          <a:p>
            <a:pPr marL="2392045" marR="295910">
              <a:lnSpc>
                <a:spcPts val="1080"/>
              </a:lnSpc>
              <a:spcBef>
                <a:spcPts val="30"/>
              </a:spcBef>
            </a:pP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Cette fois-ci, ce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sont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les billes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qui 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s’animent et se mettent en mouvement  pour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une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course spectaculaire, comme  dans la fameuse série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«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pyjamarama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» ! 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Deux camps s’affrontent, les billes rouges  contre les billes bleues.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Ça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roule  particulièrement bien pour les rouges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qui 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sont en tête jusqu’à l’avant dernière  page… Mais le suspense  reste total</a:t>
            </a:r>
            <a:r>
              <a:rPr dirty="0" sz="900" spc="-1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!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1209" y="180340"/>
            <a:ext cx="1699260" cy="303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65" b="1">
                <a:latin typeface="Arial"/>
                <a:cs typeface="Arial"/>
              </a:rPr>
              <a:t>DEFI</a:t>
            </a:r>
            <a:r>
              <a:rPr dirty="0" sz="1800" spc="150" b="1">
                <a:latin typeface="Arial"/>
                <a:cs typeface="Arial"/>
              </a:rPr>
              <a:t> </a:t>
            </a:r>
            <a:r>
              <a:rPr dirty="0" sz="1800" spc="-95" b="1">
                <a:latin typeface="Arial"/>
                <a:cs typeface="Arial"/>
              </a:rPr>
              <a:t>PHYSIQUE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0040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1B1B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8490" y="3933190"/>
            <a:ext cx="4302760" cy="575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2270" marR="5080" indent="-1639570">
              <a:lnSpc>
                <a:spcPct val="100000"/>
              </a:lnSpc>
            </a:pPr>
            <a:r>
              <a:rPr dirty="0" sz="1800" spc="105">
                <a:latin typeface="Arial"/>
                <a:cs typeface="Arial"/>
              </a:rPr>
              <a:t>Ce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80">
                <a:latin typeface="Arial"/>
                <a:cs typeface="Arial"/>
              </a:rPr>
              <a:t>sont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50">
                <a:latin typeface="Arial"/>
                <a:cs typeface="Arial"/>
              </a:rPr>
              <a:t>les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20">
                <a:latin typeface="Arial"/>
                <a:cs typeface="Arial"/>
              </a:rPr>
              <a:t>billes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65">
                <a:latin typeface="Arial"/>
                <a:cs typeface="Arial"/>
              </a:rPr>
              <a:t>bleues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40">
                <a:latin typeface="Arial"/>
                <a:cs typeface="Arial"/>
              </a:rPr>
              <a:t>qui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75">
                <a:latin typeface="Arial"/>
                <a:cs typeface="Arial"/>
              </a:rPr>
              <a:t>ont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229">
                <a:latin typeface="Arial"/>
                <a:cs typeface="Arial"/>
              </a:rPr>
              <a:t>gagné  </a:t>
            </a:r>
            <a:r>
              <a:rPr dirty="0" sz="1800" spc="20">
                <a:latin typeface="Arial"/>
                <a:cs typeface="Arial"/>
              </a:rPr>
              <a:t>la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85">
                <a:latin typeface="Arial"/>
                <a:cs typeface="Arial"/>
              </a:rPr>
              <a:t>course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91529" y="909320"/>
            <a:ext cx="4197350" cy="1205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</a:pPr>
            <a:r>
              <a:rPr dirty="0" sz="2600" spc="110">
                <a:latin typeface="Arial"/>
                <a:cs typeface="Arial"/>
              </a:rPr>
              <a:t>Je</a:t>
            </a:r>
            <a:r>
              <a:rPr dirty="0" sz="2600" spc="-85">
                <a:latin typeface="Arial"/>
                <a:cs typeface="Arial"/>
              </a:rPr>
              <a:t> </a:t>
            </a:r>
            <a:r>
              <a:rPr dirty="0" sz="2600" spc="105">
                <a:latin typeface="Arial"/>
                <a:cs typeface="Arial"/>
              </a:rPr>
              <a:t>cours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160">
                <a:latin typeface="Arial"/>
                <a:cs typeface="Arial"/>
              </a:rPr>
              <a:t>pour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140">
                <a:latin typeface="Arial"/>
                <a:cs typeface="Arial"/>
              </a:rPr>
              <a:t>mon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60">
                <a:latin typeface="Arial"/>
                <a:cs typeface="Arial"/>
              </a:rPr>
              <a:t>équipe  </a:t>
            </a:r>
            <a:r>
              <a:rPr dirty="0" sz="2600" spc="160">
                <a:latin typeface="Arial"/>
                <a:cs typeface="Arial"/>
              </a:rPr>
              <a:t>pour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80">
                <a:latin typeface="Arial"/>
                <a:cs typeface="Arial"/>
              </a:rPr>
              <a:t>gagner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120">
                <a:latin typeface="Arial"/>
                <a:cs typeface="Arial"/>
              </a:rPr>
              <a:t>la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110">
                <a:latin typeface="Arial"/>
                <a:cs typeface="Arial"/>
              </a:rPr>
              <a:t>médaille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20">
                <a:latin typeface="Arial"/>
                <a:cs typeface="Arial"/>
              </a:rPr>
              <a:t>de  </a:t>
            </a:r>
            <a:r>
              <a:rPr dirty="0" sz="2600" spc="70">
                <a:latin typeface="Arial"/>
                <a:cs typeface="Arial"/>
              </a:rPr>
              <a:t>l'équipe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82640" y="5822950"/>
            <a:ext cx="4288790" cy="606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</a:pPr>
            <a:r>
              <a:rPr dirty="0" sz="1300" spc="-5">
                <a:latin typeface="Courier New"/>
                <a:cs typeface="Courier New"/>
              </a:rPr>
              <a:t>Nous avons regardé </a:t>
            </a:r>
            <a:r>
              <a:rPr dirty="0" sz="1300">
                <a:latin typeface="Courier New"/>
                <a:cs typeface="Courier New"/>
              </a:rPr>
              <a:t>nos </a:t>
            </a:r>
            <a:r>
              <a:rPr dirty="0" sz="1300" spc="-5">
                <a:latin typeface="Courier New"/>
                <a:cs typeface="Courier New"/>
              </a:rPr>
              <a:t>vidéos lorsque nous  courions et nous avons pu désigner l'équipe  gagnante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65200" y="1675129"/>
            <a:ext cx="1338580" cy="1708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79159" y="2272029"/>
            <a:ext cx="4173220" cy="2983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38290" y="3742690"/>
            <a:ext cx="922020" cy="10909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01890" y="3004820"/>
            <a:ext cx="922020" cy="10985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263640" y="4103370"/>
            <a:ext cx="3600450" cy="0"/>
          </a:xfrm>
          <a:custGeom>
            <a:avLst/>
            <a:gdLst/>
            <a:ahLst/>
            <a:cxnLst/>
            <a:rect l="l" t="t" r="r" b="b"/>
            <a:pathLst>
              <a:path w="3600450" h="0">
                <a:moveTo>
                  <a:pt x="0" y="0"/>
                </a:moveTo>
                <a:lnTo>
                  <a:pt x="36004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63640" y="2951479"/>
            <a:ext cx="3600450" cy="0"/>
          </a:xfrm>
          <a:custGeom>
            <a:avLst/>
            <a:gdLst/>
            <a:ahLst/>
            <a:cxnLst/>
            <a:rect l="l" t="t" r="r" b="b"/>
            <a:pathLst>
              <a:path w="3600450" h="0">
                <a:moveTo>
                  <a:pt x="0" y="0"/>
                </a:moveTo>
                <a:lnTo>
                  <a:pt x="36004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99920" y="4954270"/>
            <a:ext cx="1916430" cy="21729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4019" y="350519"/>
            <a:ext cx="2599055" cy="302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80">
                <a:latin typeface="Lucida Sans Unicode"/>
                <a:cs typeface="Lucida Sans Unicode"/>
              </a:rPr>
              <a:t>Souvenirs </a:t>
            </a:r>
            <a:r>
              <a:rPr dirty="0" sz="1800" spc="-20">
                <a:latin typeface="Lucida Sans Unicode"/>
                <a:cs typeface="Lucida Sans Unicode"/>
              </a:rPr>
              <a:t>de</a:t>
            </a:r>
            <a:r>
              <a:rPr dirty="0" sz="1800" spc="-130">
                <a:latin typeface="Lucida Sans Unicode"/>
                <a:cs typeface="Lucida Sans Unicode"/>
              </a:rPr>
              <a:t> </a:t>
            </a:r>
            <a:r>
              <a:rPr dirty="0" sz="1800" spc="-20">
                <a:latin typeface="Lucida Sans Unicode"/>
                <a:cs typeface="Lucida Sans Unicode"/>
              </a:rPr>
              <a:t>CARNAVAL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87819" y="6831330"/>
            <a:ext cx="3182620" cy="285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65" b="1">
                <a:latin typeface="Trebuchet MS"/>
                <a:cs typeface="Trebuchet MS"/>
              </a:rPr>
              <a:t>J'ai </a:t>
            </a:r>
            <a:r>
              <a:rPr dirty="0" sz="1800" spc="-110" b="1">
                <a:latin typeface="Trebuchet MS"/>
                <a:cs typeface="Trebuchet MS"/>
              </a:rPr>
              <a:t>commenté </a:t>
            </a:r>
            <a:r>
              <a:rPr dirty="0" sz="1800" spc="-120" b="1">
                <a:latin typeface="Trebuchet MS"/>
                <a:cs typeface="Trebuchet MS"/>
              </a:rPr>
              <a:t>avec </a:t>
            </a:r>
            <a:r>
              <a:rPr dirty="0" sz="1800" spc="-25" b="1">
                <a:latin typeface="Trebuchet MS"/>
                <a:cs typeface="Trebuchet MS"/>
              </a:rPr>
              <a:t>mes</a:t>
            </a:r>
            <a:r>
              <a:rPr dirty="0" sz="1800" spc="-195" b="1">
                <a:latin typeface="Trebuchet MS"/>
                <a:cs typeface="Trebuchet MS"/>
              </a:rPr>
              <a:t> </a:t>
            </a:r>
            <a:r>
              <a:rPr dirty="0" sz="1800" spc="-80" b="1">
                <a:latin typeface="Trebuchet MS"/>
                <a:cs typeface="Trebuchet MS"/>
              </a:rPr>
              <a:t>copains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1519" y="189230"/>
            <a:ext cx="4149090" cy="1842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16535" marR="269875">
              <a:lnSpc>
                <a:spcPct val="100000"/>
              </a:lnSpc>
            </a:pPr>
            <a:r>
              <a:rPr dirty="0" sz="2400" spc="-130">
                <a:latin typeface="Trebuchet MS"/>
                <a:cs typeface="Trebuchet MS"/>
              </a:rPr>
              <a:t>J’emmène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20">
                <a:latin typeface="Trebuchet MS"/>
                <a:cs typeface="Trebuchet MS"/>
              </a:rPr>
              <a:t>ma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valise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5">
                <a:latin typeface="Trebuchet MS"/>
                <a:cs typeface="Trebuchet MS"/>
              </a:rPr>
              <a:t>à</a:t>
            </a:r>
            <a:r>
              <a:rPr dirty="0" sz="2400" spc="-27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talents  </a:t>
            </a:r>
            <a:r>
              <a:rPr dirty="0" sz="2400" spc="5">
                <a:latin typeface="Trebuchet MS"/>
                <a:cs typeface="Trebuchet MS"/>
              </a:rPr>
              <a:t>à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160">
                <a:latin typeface="Trebuchet MS"/>
                <a:cs typeface="Trebuchet MS"/>
              </a:rPr>
              <a:t>la</a:t>
            </a:r>
            <a:r>
              <a:rPr dirty="0" sz="2400" spc="-254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maison,</a:t>
            </a:r>
            <a:r>
              <a:rPr dirty="0" sz="2400" spc="-254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elle</a:t>
            </a:r>
            <a:r>
              <a:rPr dirty="0" sz="2400" spc="-250">
                <a:latin typeface="Trebuchet MS"/>
                <a:cs typeface="Trebuchet MS"/>
              </a:rPr>
              <a:t> </a:t>
            </a:r>
            <a:r>
              <a:rPr dirty="0" sz="2400" spc="-145">
                <a:latin typeface="Trebuchet MS"/>
                <a:cs typeface="Trebuchet MS"/>
              </a:rPr>
              <a:t>contient</a:t>
            </a:r>
            <a:r>
              <a:rPr dirty="0" sz="2400" spc="-254">
                <a:latin typeface="Trebuchet MS"/>
                <a:cs typeface="Trebuchet MS"/>
              </a:rPr>
              <a:t> </a:t>
            </a:r>
            <a:r>
              <a:rPr dirty="0" sz="2400" spc="-355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920"/>
              </a:spcBef>
            </a:pPr>
            <a:r>
              <a:rPr dirty="0" sz="2400" spc="-135">
                <a:latin typeface="Trebuchet MS"/>
                <a:cs typeface="Trebuchet MS"/>
              </a:rPr>
              <a:t>Mon </a:t>
            </a:r>
            <a:r>
              <a:rPr dirty="0" sz="2400" spc="-120">
                <a:latin typeface="Trebuchet MS"/>
                <a:cs typeface="Trebuchet MS"/>
              </a:rPr>
              <a:t>album </a:t>
            </a:r>
            <a:r>
              <a:rPr dirty="0" sz="2400" spc="-10">
                <a:latin typeface="Trebuchet MS"/>
                <a:cs typeface="Trebuchet MS"/>
              </a:rPr>
              <a:t>des</a:t>
            </a:r>
            <a:r>
              <a:rPr dirty="0" sz="2400" spc="-555">
                <a:latin typeface="Trebuchet MS"/>
                <a:cs typeface="Trebuchet MS"/>
              </a:rPr>
              <a:t> </a:t>
            </a:r>
            <a:r>
              <a:rPr dirty="0" sz="2400" spc="-25">
                <a:latin typeface="Trebuchet MS"/>
                <a:cs typeface="Trebuchet MS"/>
              </a:rPr>
              <a:t>réussites</a:t>
            </a:r>
            <a:endParaRPr sz="2400">
              <a:latin typeface="Trebuchet MS"/>
              <a:cs typeface="Trebuchet MS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600" spc="-35">
                <a:latin typeface="Trebuchet MS"/>
                <a:cs typeface="Trebuchet MS"/>
              </a:rPr>
              <a:t>J'ai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10">
                <a:latin typeface="Trebuchet MS"/>
                <a:cs typeface="Trebuchet MS"/>
              </a:rPr>
              <a:t>expliqué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60">
                <a:latin typeface="Trebuchet MS"/>
                <a:cs typeface="Trebuchet MS"/>
              </a:rPr>
              <a:t>comment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00">
                <a:latin typeface="Trebuchet MS"/>
                <a:cs typeface="Trebuchet MS"/>
              </a:rPr>
              <a:t>j'ai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5">
                <a:latin typeface="Trebuchet MS"/>
                <a:cs typeface="Trebuchet MS"/>
              </a:rPr>
              <a:t>gagné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5">
                <a:latin typeface="Trebuchet MS"/>
                <a:cs typeface="Trebuchet MS"/>
              </a:rPr>
              <a:t>ma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10">
                <a:latin typeface="Trebuchet MS"/>
                <a:cs typeface="Trebuchet MS"/>
              </a:rPr>
              <a:t>médaille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65">
                <a:latin typeface="Trebuchet MS"/>
                <a:cs typeface="Trebuchet MS"/>
              </a:rPr>
              <a:t>de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10">
                <a:latin typeface="Trebuchet MS"/>
                <a:cs typeface="Trebuchet MS"/>
              </a:rPr>
              <a:t>la  </a:t>
            </a:r>
            <a:r>
              <a:rPr dirty="0" sz="1600" spc="-55">
                <a:latin typeface="Trebuchet MS"/>
                <a:cs typeface="Trebuchet MS"/>
              </a:rPr>
              <a:t>poursuite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60" y="2260600"/>
            <a:ext cx="3079115" cy="623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75"/>
              </a:lnSpc>
            </a:pPr>
            <a:r>
              <a:rPr dirty="0" sz="2400" spc="-135">
                <a:latin typeface="Trebuchet MS"/>
                <a:cs typeface="Trebuchet MS"/>
              </a:rPr>
              <a:t>Mon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cahier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10">
                <a:latin typeface="Trebuchet MS"/>
                <a:cs typeface="Trebuchet MS"/>
              </a:rPr>
              <a:t>des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habiletés</a:t>
            </a:r>
            <a:endParaRPr sz="2400">
              <a:latin typeface="Trebuchet MS"/>
              <a:cs typeface="Trebuchet MS"/>
            </a:endParaRPr>
          </a:p>
          <a:p>
            <a:pPr algn="ctr">
              <a:lnSpc>
                <a:spcPts val="1914"/>
              </a:lnSpc>
            </a:pPr>
            <a:r>
              <a:rPr dirty="0" sz="1600" spc="-35">
                <a:latin typeface="Trebuchet MS"/>
                <a:cs typeface="Trebuchet MS"/>
              </a:rPr>
              <a:t>J'ai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5">
                <a:latin typeface="Trebuchet MS"/>
                <a:cs typeface="Trebuchet MS"/>
              </a:rPr>
              <a:t>rangé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15">
                <a:latin typeface="Trebuchet MS"/>
                <a:cs typeface="Trebuchet MS"/>
              </a:rPr>
              <a:t>ma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110">
                <a:latin typeface="Trebuchet MS"/>
                <a:cs typeface="Trebuchet MS"/>
              </a:rPr>
              <a:t>médaille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65">
                <a:latin typeface="Trebuchet MS"/>
                <a:cs typeface="Trebuchet MS"/>
              </a:rPr>
              <a:t>de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95">
                <a:latin typeface="Trebuchet MS"/>
                <a:cs typeface="Trebuchet MS"/>
              </a:rPr>
              <a:t>l'équipe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07769" y="3887470"/>
            <a:ext cx="3328670" cy="178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88329" y="6328409"/>
            <a:ext cx="4752340" cy="439420"/>
          </a:xfrm>
          <a:custGeom>
            <a:avLst/>
            <a:gdLst/>
            <a:ahLst/>
            <a:cxnLst/>
            <a:rect l="l" t="t" r="r" b="b"/>
            <a:pathLst>
              <a:path w="4752340" h="439420">
                <a:moveTo>
                  <a:pt x="0" y="439419"/>
                </a:moveTo>
                <a:lnTo>
                  <a:pt x="4752340" y="439419"/>
                </a:lnTo>
                <a:lnTo>
                  <a:pt x="4752340" y="0"/>
                </a:lnTo>
                <a:lnTo>
                  <a:pt x="0" y="0"/>
                </a:lnTo>
                <a:lnTo>
                  <a:pt x="0" y="439419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88329" y="1304289"/>
            <a:ext cx="439420" cy="5024120"/>
          </a:xfrm>
          <a:custGeom>
            <a:avLst/>
            <a:gdLst/>
            <a:ahLst/>
            <a:cxnLst/>
            <a:rect l="l" t="t" r="r" b="b"/>
            <a:pathLst>
              <a:path w="439420" h="5024120">
                <a:moveTo>
                  <a:pt x="0" y="5024120"/>
                </a:moveTo>
                <a:lnTo>
                  <a:pt x="439420" y="5024120"/>
                </a:lnTo>
                <a:lnTo>
                  <a:pt x="439420" y="0"/>
                </a:lnTo>
                <a:lnTo>
                  <a:pt x="0" y="0"/>
                </a:lnTo>
                <a:lnTo>
                  <a:pt x="0" y="502412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88329" y="863600"/>
            <a:ext cx="4752340" cy="440690"/>
          </a:xfrm>
          <a:custGeom>
            <a:avLst/>
            <a:gdLst/>
            <a:ahLst/>
            <a:cxnLst/>
            <a:rect l="l" t="t" r="r" b="b"/>
            <a:pathLst>
              <a:path w="4752340" h="440690">
                <a:moveTo>
                  <a:pt x="0" y="440689"/>
                </a:moveTo>
                <a:lnTo>
                  <a:pt x="4752340" y="440689"/>
                </a:lnTo>
                <a:lnTo>
                  <a:pt x="4752340" y="0"/>
                </a:lnTo>
                <a:lnTo>
                  <a:pt x="0" y="0"/>
                </a:lnTo>
                <a:lnTo>
                  <a:pt x="0" y="440689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999980" y="1304289"/>
            <a:ext cx="440690" cy="5024120"/>
          </a:xfrm>
          <a:custGeom>
            <a:avLst/>
            <a:gdLst/>
            <a:ahLst/>
            <a:cxnLst/>
            <a:rect l="l" t="t" r="r" b="b"/>
            <a:pathLst>
              <a:path w="440690" h="5024120">
                <a:moveTo>
                  <a:pt x="440690" y="0"/>
                </a:moveTo>
                <a:lnTo>
                  <a:pt x="0" y="0"/>
                </a:lnTo>
                <a:lnTo>
                  <a:pt x="0" y="5024120"/>
                </a:lnTo>
                <a:lnTo>
                  <a:pt x="440690" y="5024120"/>
                </a:lnTo>
                <a:lnTo>
                  <a:pt x="44069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688329" y="863600"/>
            <a:ext cx="4752340" cy="5904230"/>
          </a:xfrm>
          <a:custGeom>
            <a:avLst/>
            <a:gdLst/>
            <a:ahLst/>
            <a:cxnLst/>
            <a:rect l="l" t="t" r="r" b="b"/>
            <a:pathLst>
              <a:path w="4752340" h="5904230">
                <a:moveTo>
                  <a:pt x="0" y="0"/>
                </a:moveTo>
                <a:lnTo>
                  <a:pt x="4752340" y="0"/>
                </a:lnTo>
                <a:lnTo>
                  <a:pt x="4752340" y="5904230"/>
                </a:lnTo>
                <a:lnTo>
                  <a:pt x="0" y="590423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127750" y="1304289"/>
            <a:ext cx="3872229" cy="5024120"/>
          </a:xfrm>
          <a:custGeom>
            <a:avLst/>
            <a:gdLst/>
            <a:ahLst/>
            <a:cxnLst/>
            <a:rect l="l" t="t" r="r" b="b"/>
            <a:pathLst>
              <a:path w="3872229" h="5024120">
                <a:moveTo>
                  <a:pt x="0" y="0"/>
                </a:moveTo>
                <a:lnTo>
                  <a:pt x="3872229" y="0"/>
                </a:lnTo>
                <a:lnTo>
                  <a:pt x="3872229" y="5024120"/>
                </a:lnTo>
                <a:lnTo>
                  <a:pt x="0" y="50241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</dc:creator>
  <dc:title>Diapositive 1</dc:title>
  <dcterms:created xsi:type="dcterms:W3CDTF">2016-03-09T17:18:43Z</dcterms:created>
  <dcterms:modified xsi:type="dcterms:W3CDTF">2016-03-09T17:18:43Z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2016-03-09T00:00:00Z</vt:filetime>
  </property>
  <property fmtid="{D5CDD505-2E9C-101B-9397-08002B2CF9AE}" pid="3" name="Creator">
    <vt:lpwstr>Impress</vt:lpwstr>
  </property>
  <property fmtid="{D5CDD505-2E9C-101B-9397-08002B2CF9AE}" pid="4" name="LastSaved">
    <vt:filetime>2016-03-09T00:00:00Z</vt:filetime>
  </property>
</Properties>
</file>