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693400" cy="7556500"/>
  <p:notesSz cx="106934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01309" y="0"/>
            <a:ext cx="0" cy="7559040"/>
          </a:xfrm>
          <a:custGeom>
            <a:avLst/>
            <a:gdLst/>
            <a:ahLst/>
            <a:cxnLst/>
            <a:rect l="l" t="t" r="r" b="b"/>
            <a:pathLst>
              <a:path w="0" h="7559040">
                <a:moveTo>
                  <a:pt x="0" y="0"/>
                </a:moveTo>
                <a:lnTo>
                  <a:pt x="0" y="755904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24610" y="360680"/>
            <a:ext cx="8044179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png"/><Relationship Id="rId5" Type="http://schemas.openxmlformats.org/officeDocument/2006/relationships/image" Target="../media/image7.jpg"/><Relationship Id="rId6" Type="http://schemas.openxmlformats.org/officeDocument/2006/relationships/image" Target="../media/image8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84"/>
              <a:t>Semaine   </a:t>
            </a:r>
            <a:r>
              <a:rPr dirty="0" spc="-365"/>
              <a:t>du  </a:t>
            </a:r>
            <a:r>
              <a:rPr dirty="0" spc="-630"/>
              <a:t>21        </a:t>
            </a:r>
            <a:r>
              <a:rPr dirty="0" spc="-235"/>
              <a:t>Mars</a:t>
            </a:r>
            <a:r>
              <a:rPr dirty="0" spc="175"/>
              <a:t> </a:t>
            </a:r>
            <a:r>
              <a:rPr dirty="0" spc="-484"/>
              <a:t>2016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8609" y="900430"/>
            <a:ext cx="4850765" cy="1946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1200" spc="-5">
                <a:latin typeface="Kalinga"/>
                <a:cs typeface="Kalinga"/>
              </a:rPr>
              <a:t>Période 4 AGIR,S'EXPRIMER,COMPRENDRE </a:t>
            </a:r>
            <a:r>
              <a:rPr dirty="0" sz="1200" spc="-10">
                <a:latin typeface="Kalinga"/>
                <a:cs typeface="Kalinga"/>
              </a:rPr>
              <a:t>A </a:t>
            </a:r>
            <a:r>
              <a:rPr dirty="0" sz="1200" spc="-5">
                <a:latin typeface="Kalinga"/>
                <a:cs typeface="Kalinga"/>
              </a:rPr>
              <a:t>TRAVERS L'ACTIVITE  PHYSIQUE</a:t>
            </a:r>
            <a:endParaRPr sz="1200">
              <a:latin typeface="Kalinga"/>
              <a:cs typeface="Kalinga"/>
            </a:endParaRPr>
          </a:p>
          <a:p>
            <a:pPr algn="ctr">
              <a:lnSpc>
                <a:spcPts val="1310"/>
              </a:lnSpc>
            </a:pPr>
            <a:r>
              <a:rPr dirty="0" sz="1100" spc="-10" u="sng">
                <a:solidFill>
                  <a:srgbClr val="333333"/>
                </a:solidFill>
                <a:latin typeface="Kalinga"/>
                <a:cs typeface="Kalinga"/>
              </a:rPr>
              <a:t>En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surmontant des défis physiques, moi aussi , je gagne des</a:t>
            </a:r>
            <a:r>
              <a:rPr dirty="0" sz="1100" spc="45" u="sng">
                <a:solidFill>
                  <a:srgbClr val="333333"/>
                </a:solidFill>
                <a:latin typeface="Kalinga"/>
                <a:cs typeface="Kalinga"/>
              </a:rPr>
              <a:t>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médailles</a:t>
            </a:r>
            <a:endParaRPr sz="1100">
              <a:latin typeface="Kalinga"/>
              <a:cs typeface="Kaling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392045">
              <a:lnSpc>
                <a:spcPts val="1495"/>
              </a:lnSpc>
              <a:spcBef>
                <a:spcPts val="725"/>
              </a:spcBef>
            </a:pPr>
            <a:r>
              <a:rPr dirty="0" sz="1250" spc="-35" i="1">
                <a:latin typeface="Kalinga"/>
                <a:cs typeface="Kalinga"/>
              </a:rPr>
              <a:t>Le </a:t>
            </a:r>
            <a:r>
              <a:rPr dirty="0" sz="1250" spc="-25" i="1">
                <a:latin typeface="Kalinga"/>
                <a:cs typeface="Kalinga"/>
              </a:rPr>
              <a:t>livre</a:t>
            </a:r>
            <a:r>
              <a:rPr dirty="0" sz="1250" spc="-65" i="1">
                <a:latin typeface="Kalinga"/>
                <a:cs typeface="Kalinga"/>
              </a:rPr>
              <a:t> </a:t>
            </a:r>
            <a:r>
              <a:rPr dirty="0" sz="1250" spc="-30" i="1">
                <a:latin typeface="Kalinga"/>
                <a:cs typeface="Kalinga"/>
              </a:rPr>
              <a:t>raconte:</a:t>
            </a:r>
            <a:r>
              <a:rPr dirty="0" sz="1250" i="1">
                <a:latin typeface="Kalinga"/>
                <a:cs typeface="Kalinga"/>
              </a:rPr>
              <a:t> </a:t>
            </a:r>
            <a:endParaRPr sz="1250">
              <a:latin typeface="Kalinga"/>
              <a:cs typeface="Kalinga"/>
            </a:endParaRPr>
          </a:p>
          <a:p>
            <a:pPr marL="2392045" marR="384810">
              <a:lnSpc>
                <a:spcPts val="1080"/>
              </a:lnSpc>
              <a:spcBef>
                <a:spcPts val="30"/>
              </a:spcBef>
            </a:pP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Ce matin, Edouard et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son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papa vont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à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la  piscine.</a:t>
            </a:r>
            <a:endParaRPr sz="900">
              <a:latin typeface="Trebuchet MS"/>
              <a:cs typeface="Trebuchet MS"/>
            </a:endParaRPr>
          </a:p>
          <a:p>
            <a:pPr marL="2392045" marR="300990">
              <a:lnSpc>
                <a:spcPts val="1080"/>
              </a:lnSpc>
            </a:pP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Edouard grimpe sur le tremplin et PLOUF!  Il</a:t>
            </a:r>
            <a:r>
              <a:rPr dirty="0" sz="900" spc="-85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plonge.</a:t>
            </a:r>
            <a:endParaRPr sz="900">
              <a:latin typeface="Trebuchet MS"/>
              <a:cs typeface="Trebuchet MS"/>
            </a:endParaRPr>
          </a:p>
          <a:p>
            <a:pPr marL="2392045">
              <a:lnSpc>
                <a:spcPts val="1045"/>
              </a:lnSpc>
            </a:pP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"A toi, Papa !" crie</a:t>
            </a:r>
            <a:r>
              <a:rPr dirty="0" sz="900" spc="-3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Edouard.</a:t>
            </a:r>
            <a:endParaRPr sz="900">
              <a:latin typeface="Trebuchet MS"/>
              <a:cs typeface="Trebuchet MS"/>
            </a:endParaRPr>
          </a:p>
          <a:p>
            <a:pPr marL="2392045" marR="741680">
              <a:lnSpc>
                <a:spcPct val="100000"/>
              </a:lnSpc>
            </a:pP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Mais Papa hésite, hésite, hésite…  Serait-il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une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poule</a:t>
            </a:r>
            <a:r>
              <a:rPr dirty="0" sz="900" spc="-50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mouillée?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1209" y="180340"/>
            <a:ext cx="1699260" cy="303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65" b="1">
                <a:latin typeface="Arial"/>
                <a:cs typeface="Arial"/>
              </a:rPr>
              <a:t>DEFI</a:t>
            </a:r>
            <a:r>
              <a:rPr dirty="0" sz="1800" spc="150" b="1">
                <a:latin typeface="Arial"/>
                <a:cs typeface="Arial"/>
              </a:rPr>
              <a:t> </a:t>
            </a:r>
            <a:r>
              <a:rPr dirty="0" sz="1800" spc="-95" b="1">
                <a:latin typeface="Arial"/>
                <a:cs typeface="Arial"/>
              </a:rPr>
              <a:t>PHYSIQUE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00040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1B1B1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62940" y="3933190"/>
            <a:ext cx="4214495" cy="575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8445" marR="5080" indent="-246379">
              <a:lnSpc>
                <a:spcPct val="100000"/>
              </a:lnSpc>
            </a:pPr>
            <a:r>
              <a:rPr dirty="0" sz="1800" spc="80">
                <a:latin typeface="Arial"/>
                <a:cs typeface="Arial"/>
              </a:rPr>
              <a:t>Tout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20">
                <a:latin typeface="Arial"/>
                <a:cs typeface="Arial"/>
              </a:rPr>
              <a:t>le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95">
                <a:latin typeface="Arial"/>
                <a:cs typeface="Arial"/>
              </a:rPr>
              <a:t>monde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75">
                <a:latin typeface="Arial"/>
                <a:cs typeface="Arial"/>
              </a:rPr>
              <a:t>peut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50">
                <a:latin typeface="Arial"/>
                <a:cs typeface="Arial"/>
              </a:rPr>
              <a:t>avoir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65">
                <a:latin typeface="Arial"/>
                <a:cs typeface="Arial"/>
              </a:rPr>
              <a:t>peur,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280">
                <a:latin typeface="Arial"/>
                <a:cs typeface="Arial"/>
              </a:rPr>
              <a:t>même  </a:t>
            </a:r>
            <a:r>
              <a:rPr dirty="0" sz="1800" spc="50">
                <a:latin typeface="Arial"/>
                <a:cs typeface="Arial"/>
              </a:rPr>
              <a:t>les </a:t>
            </a:r>
            <a:r>
              <a:rPr dirty="0" sz="1800" spc="75">
                <a:latin typeface="Arial"/>
                <a:cs typeface="Arial"/>
              </a:rPr>
              <a:t>grands, </a:t>
            </a:r>
            <a:r>
              <a:rPr dirty="0" sz="1800" spc="285">
                <a:latin typeface="Arial"/>
                <a:cs typeface="Arial"/>
              </a:rPr>
              <a:t>même</a:t>
            </a:r>
            <a:r>
              <a:rPr dirty="0" sz="1800" spc="-240">
                <a:latin typeface="Arial"/>
                <a:cs typeface="Arial"/>
              </a:rPr>
              <a:t> </a:t>
            </a:r>
            <a:r>
              <a:rPr dirty="0" sz="1800" spc="50">
                <a:latin typeface="Arial"/>
                <a:cs typeface="Arial"/>
              </a:rPr>
              <a:t>les </a:t>
            </a:r>
            <a:r>
              <a:rPr dirty="0" sz="1800" spc="80">
                <a:latin typeface="Arial"/>
                <a:cs typeface="Arial"/>
              </a:rPr>
              <a:t>champions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7400" y="909320"/>
            <a:ext cx="4248150" cy="1205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2600" spc="110">
                <a:latin typeface="Arial"/>
                <a:cs typeface="Arial"/>
              </a:rPr>
              <a:t>Je</a:t>
            </a:r>
            <a:r>
              <a:rPr dirty="0" sz="2600" spc="-85">
                <a:latin typeface="Arial"/>
                <a:cs typeface="Arial"/>
              </a:rPr>
              <a:t> </a:t>
            </a:r>
            <a:r>
              <a:rPr dirty="0" sz="2600" spc="105">
                <a:latin typeface="Arial"/>
                <a:cs typeface="Arial"/>
              </a:rPr>
              <a:t>cours</a:t>
            </a:r>
            <a:r>
              <a:rPr dirty="0" sz="2600" spc="-90">
                <a:latin typeface="Arial"/>
                <a:cs typeface="Arial"/>
              </a:rPr>
              <a:t> </a:t>
            </a:r>
            <a:r>
              <a:rPr dirty="0" sz="2600" spc="180">
                <a:latin typeface="Arial"/>
                <a:cs typeface="Arial"/>
              </a:rPr>
              <a:t>vite</a:t>
            </a:r>
            <a:r>
              <a:rPr dirty="0" sz="2600" spc="-85">
                <a:latin typeface="Arial"/>
                <a:cs typeface="Arial"/>
              </a:rPr>
              <a:t> </a:t>
            </a:r>
            <a:r>
              <a:rPr dirty="0" sz="2600" spc="65">
                <a:latin typeface="Arial"/>
                <a:cs typeface="Arial"/>
              </a:rPr>
              <a:t>ou</a:t>
            </a:r>
            <a:r>
              <a:rPr dirty="0" sz="2600" spc="-100">
                <a:latin typeface="Arial"/>
                <a:cs typeface="Arial"/>
              </a:rPr>
              <a:t> </a:t>
            </a:r>
            <a:r>
              <a:rPr dirty="0" sz="2600" spc="105">
                <a:latin typeface="Arial"/>
                <a:cs typeface="Arial"/>
              </a:rPr>
              <a:t>longtemps  </a:t>
            </a:r>
            <a:r>
              <a:rPr dirty="0" sz="2600" spc="160">
                <a:latin typeface="Arial"/>
                <a:cs typeface="Arial"/>
              </a:rPr>
              <a:t>pour</a:t>
            </a:r>
            <a:r>
              <a:rPr dirty="0" sz="2600" spc="-90">
                <a:latin typeface="Arial"/>
                <a:cs typeface="Arial"/>
              </a:rPr>
              <a:t> </a:t>
            </a:r>
            <a:r>
              <a:rPr dirty="0" sz="2600" spc="80">
                <a:latin typeface="Arial"/>
                <a:cs typeface="Arial"/>
              </a:rPr>
              <a:t>gagner</a:t>
            </a:r>
            <a:r>
              <a:rPr dirty="0" sz="2600" spc="-90">
                <a:latin typeface="Arial"/>
                <a:cs typeface="Arial"/>
              </a:rPr>
              <a:t> </a:t>
            </a:r>
            <a:r>
              <a:rPr dirty="0" sz="2600" spc="120">
                <a:latin typeface="Arial"/>
                <a:cs typeface="Arial"/>
              </a:rPr>
              <a:t>la</a:t>
            </a:r>
            <a:r>
              <a:rPr dirty="0" sz="2600" spc="-90">
                <a:latin typeface="Arial"/>
                <a:cs typeface="Arial"/>
              </a:rPr>
              <a:t> </a:t>
            </a:r>
            <a:r>
              <a:rPr dirty="0" sz="2600" spc="110">
                <a:latin typeface="Arial"/>
                <a:cs typeface="Arial"/>
              </a:rPr>
              <a:t>médaille</a:t>
            </a:r>
            <a:r>
              <a:rPr dirty="0" sz="2600" spc="-90">
                <a:latin typeface="Arial"/>
                <a:cs typeface="Arial"/>
              </a:rPr>
              <a:t> </a:t>
            </a:r>
            <a:r>
              <a:rPr dirty="0" sz="2600" spc="20">
                <a:latin typeface="Arial"/>
                <a:cs typeface="Arial"/>
              </a:rPr>
              <a:t>de  </a:t>
            </a:r>
            <a:r>
              <a:rPr dirty="0" sz="2600" spc="145">
                <a:latin typeface="Arial"/>
                <a:cs typeface="Arial"/>
              </a:rPr>
              <a:t>l'effort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35320" y="5822950"/>
            <a:ext cx="4584700" cy="606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1300" spc="-5">
                <a:latin typeface="Courier New"/>
                <a:cs typeface="Courier New"/>
              </a:rPr>
              <a:t>Je cours pour mettre mon étiquette prénom dans  le panier le plus vite (course de vitesse)</a:t>
            </a:r>
            <a:r>
              <a:rPr dirty="0" sz="1300" spc="-15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ou</a:t>
            </a:r>
            <a:endParaRPr sz="1300">
              <a:latin typeface="Courier New"/>
              <a:cs typeface="Courier New"/>
            </a:endParaRPr>
          </a:p>
          <a:p>
            <a:pPr algn="ctr" marR="91440">
              <a:lnSpc>
                <a:spcPct val="100000"/>
              </a:lnSpc>
            </a:pPr>
            <a:r>
              <a:rPr dirty="0" sz="1300" spc="-5">
                <a:latin typeface="Courier New"/>
                <a:cs typeface="Courier New"/>
              </a:rPr>
              <a:t>le plus souvent (course</a:t>
            </a:r>
            <a:r>
              <a:rPr dirty="0" sz="1300" spc="-55">
                <a:latin typeface="Courier New"/>
                <a:cs typeface="Courier New"/>
              </a:rPr>
              <a:t> </a:t>
            </a:r>
            <a:r>
              <a:rPr dirty="0" sz="1300" spc="-5">
                <a:latin typeface="Courier New"/>
                <a:cs typeface="Courier New"/>
              </a:rPr>
              <a:t>d'endurance)</a:t>
            </a:r>
            <a:endParaRPr sz="13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63600" y="1583689"/>
            <a:ext cx="1435100" cy="19723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92480" y="4752340"/>
            <a:ext cx="3963670" cy="22313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067550" y="2735579"/>
            <a:ext cx="1932940" cy="1981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34709" y="350519"/>
            <a:ext cx="4256405" cy="851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55880">
              <a:lnSpc>
                <a:spcPct val="100000"/>
              </a:lnSpc>
            </a:pPr>
            <a:r>
              <a:rPr dirty="0" sz="1800" spc="-65">
                <a:latin typeface="Lucida Sans Unicode"/>
                <a:cs typeface="Lucida Sans Unicode"/>
              </a:rPr>
              <a:t>Pour </a:t>
            </a:r>
            <a:r>
              <a:rPr dirty="0" sz="1800" spc="-45">
                <a:latin typeface="Lucida Sans Unicode"/>
                <a:cs typeface="Lucida Sans Unicode"/>
              </a:rPr>
              <a:t>le</a:t>
            </a:r>
            <a:r>
              <a:rPr dirty="0" sz="1800" spc="-185">
                <a:latin typeface="Lucida Sans Unicode"/>
                <a:cs typeface="Lucida Sans Unicode"/>
              </a:rPr>
              <a:t> </a:t>
            </a:r>
            <a:r>
              <a:rPr dirty="0" sz="1800" spc="-80">
                <a:latin typeface="Lucida Sans Unicode"/>
                <a:cs typeface="Lucida Sans Unicode"/>
              </a:rPr>
              <a:t>carnaval,</a:t>
            </a:r>
            <a:endParaRPr sz="1800">
              <a:latin typeface="Lucida Sans Unicode"/>
              <a:cs typeface="Lucida Sans Unicode"/>
            </a:endParaRPr>
          </a:p>
          <a:p>
            <a:pPr algn="ctr" marL="12065" marR="5080">
              <a:lnSpc>
                <a:spcPct val="100000"/>
              </a:lnSpc>
            </a:pPr>
            <a:r>
              <a:rPr dirty="0" sz="1800" spc="-110">
                <a:latin typeface="Lucida Sans Unicode"/>
                <a:cs typeface="Lucida Sans Unicode"/>
              </a:rPr>
              <a:t>nous nous </a:t>
            </a:r>
            <a:r>
              <a:rPr dirty="0" sz="1800" spc="-95">
                <a:latin typeface="Lucida Sans Unicode"/>
                <a:cs typeface="Lucida Sans Unicode"/>
              </a:rPr>
              <a:t>fabriquons </a:t>
            </a:r>
            <a:r>
              <a:rPr dirty="0" sz="1800" spc="-120">
                <a:latin typeface="Lucida Sans Unicode"/>
                <a:cs typeface="Lucida Sans Unicode"/>
              </a:rPr>
              <a:t>un </a:t>
            </a:r>
            <a:r>
              <a:rPr dirty="0" sz="1800" spc="-70">
                <a:latin typeface="Lucida Sans Unicode"/>
                <a:cs typeface="Lucida Sans Unicode"/>
              </a:rPr>
              <a:t>déguisement </a:t>
            </a:r>
            <a:r>
              <a:rPr dirty="0" sz="1800" spc="-20">
                <a:latin typeface="Lucida Sans Unicode"/>
                <a:cs typeface="Lucida Sans Unicode"/>
              </a:rPr>
              <a:t>de  </a:t>
            </a:r>
            <a:r>
              <a:rPr dirty="0" sz="1800" spc="20">
                <a:latin typeface="Lucida Sans Unicode"/>
                <a:cs typeface="Lucida Sans Unicode"/>
              </a:rPr>
              <a:t>CHAMPION</a:t>
            </a:r>
            <a:endParaRPr sz="18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67779" y="1559560"/>
            <a:ext cx="3567429" cy="37198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225540" y="5822950"/>
            <a:ext cx="3675379" cy="560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7470" marR="5080" indent="-64769">
              <a:lnSpc>
                <a:spcPct val="100000"/>
              </a:lnSpc>
            </a:pPr>
            <a:r>
              <a:rPr dirty="0" sz="1800" spc="-65" b="1">
                <a:latin typeface="Trebuchet MS"/>
                <a:cs typeface="Trebuchet MS"/>
              </a:rPr>
              <a:t>J'ai </a:t>
            </a:r>
            <a:r>
              <a:rPr dirty="0" sz="1800" spc="-80" b="1">
                <a:latin typeface="Trebuchet MS"/>
                <a:cs typeface="Trebuchet MS"/>
              </a:rPr>
              <a:t>composé mon </a:t>
            </a:r>
            <a:r>
              <a:rPr dirty="0" sz="1800" spc="-70" b="1">
                <a:latin typeface="Trebuchet MS"/>
                <a:cs typeface="Trebuchet MS"/>
              </a:rPr>
              <a:t>logo </a:t>
            </a:r>
            <a:r>
              <a:rPr dirty="0" sz="1800" spc="-175" b="1">
                <a:latin typeface="Trebuchet MS"/>
                <a:cs typeface="Trebuchet MS"/>
              </a:rPr>
              <a:t>et </a:t>
            </a:r>
            <a:r>
              <a:rPr dirty="0" sz="1800" spc="-110" b="1">
                <a:latin typeface="Trebuchet MS"/>
                <a:cs typeface="Trebuchet MS"/>
              </a:rPr>
              <a:t>fabriqué</a:t>
            </a:r>
            <a:r>
              <a:rPr dirty="0" sz="1800" spc="-275" b="1">
                <a:latin typeface="Trebuchet MS"/>
                <a:cs typeface="Trebuchet MS"/>
              </a:rPr>
              <a:t> </a:t>
            </a:r>
            <a:r>
              <a:rPr dirty="0" sz="1800" spc="-35" b="1">
                <a:latin typeface="Trebuchet MS"/>
                <a:cs typeface="Trebuchet MS"/>
              </a:rPr>
              <a:t>ma  </a:t>
            </a:r>
            <a:r>
              <a:rPr dirty="0" sz="1800" spc="-90" b="1">
                <a:latin typeface="Trebuchet MS"/>
                <a:cs typeface="Trebuchet MS"/>
              </a:rPr>
              <a:t>médaille </a:t>
            </a:r>
            <a:r>
              <a:rPr dirty="0" sz="1800" spc="-175" b="1">
                <a:latin typeface="Trebuchet MS"/>
                <a:cs typeface="Trebuchet MS"/>
              </a:rPr>
              <a:t>et </a:t>
            </a:r>
            <a:r>
              <a:rPr dirty="0" sz="1800" spc="-40" b="1">
                <a:latin typeface="Trebuchet MS"/>
                <a:cs typeface="Trebuchet MS"/>
              </a:rPr>
              <a:t>ma </a:t>
            </a:r>
            <a:r>
              <a:rPr dirty="0" sz="1800" spc="-140" b="1">
                <a:latin typeface="Trebuchet MS"/>
                <a:cs typeface="Trebuchet MS"/>
              </a:rPr>
              <a:t>coupe, </a:t>
            </a:r>
            <a:r>
              <a:rPr dirty="0" sz="1800" spc="-170" b="1">
                <a:latin typeface="Trebuchet MS"/>
                <a:cs typeface="Trebuchet MS"/>
              </a:rPr>
              <a:t>je </a:t>
            </a:r>
            <a:r>
              <a:rPr dirty="0" sz="1800" spc="-10" b="1">
                <a:latin typeface="Trebuchet MS"/>
                <a:cs typeface="Trebuchet MS"/>
              </a:rPr>
              <a:t>suis</a:t>
            </a:r>
            <a:r>
              <a:rPr dirty="0" sz="1800" spc="-100" b="1">
                <a:latin typeface="Trebuchet MS"/>
                <a:cs typeface="Trebuchet MS"/>
              </a:rPr>
              <a:t> </a:t>
            </a:r>
            <a:r>
              <a:rPr dirty="0" sz="1800" spc="-160" b="1">
                <a:latin typeface="Trebuchet MS"/>
                <a:cs typeface="Trebuchet MS"/>
              </a:rPr>
              <a:t>prêt(e).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5989" y="189230"/>
            <a:ext cx="3679825" cy="748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5435" marR="5080" indent="-293370">
              <a:lnSpc>
                <a:spcPct val="100000"/>
              </a:lnSpc>
            </a:pPr>
            <a:r>
              <a:rPr dirty="0" sz="2400" spc="-130">
                <a:latin typeface="Trebuchet MS"/>
                <a:cs typeface="Trebuchet MS"/>
              </a:rPr>
              <a:t>J’emmène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20">
                <a:latin typeface="Trebuchet MS"/>
                <a:cs typeface="Trebuchet MS"/>
              </a:rPr>
              <a:t>ma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valise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5">
                <a:latin typeface="Trebuchet MS"/>
                <a:cs typeface="Trebuchet MS"/>
              </a:rPr>
              <a:t>à</a:t>
            </a:r>
            <a:r>
              <a:rPr dirty="0" sz="2400" spc="-270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talents  </a:t>
            </a:r>
            <a:r>
              <a:rPr dirty="0" sz="2400" spc="5">
                <a:latin typeface="Trebuchet MS"/>
                <a:cs typeface="Trebuchet MS"/>
              </a:rPr>
              <a:t>à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-160">
                <a:latin typeface="Trebuchet MS"/>
                <a:cs typeface="Trebuchet MS"/>
              </a:rPr>
              <a:t>la</a:t>
            </a:r>
            <a:r>
              <a:rPr dirty="0" sz="2400" spc="-254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maison,</a:t>
            </a:r>
            <a:r>
              <a:rPr dirty="0" sz="2400" spc="-254">
                <a:latin typeface="Trebuchet MS"/>
                <a:cs typeface="Trebuchet MS"/>
              </a:rPr>
              <a:t> </a:t>
            </a:r>
            <a:r>
              <a:rPr dirty="0" sz="2400" spc="-225">
                <a:latin typeface="Trebuchet MS"/>
                <a:cs typeface="Trebuchet MS"/>
              </a:rPr>
              <a:t>elle</a:t>
            </a:r>
            <a:r>
              <a:rPr dirty="0" sz="2400" spc="-250">
                <a:latin typeface="Trebuchet MS"/>
                <a:cs typeface="Trebuchet MS"/>
              </a:rPr>
              <a:t> </a:t>
            </a:r>
            <a:r>
              <a:rPr dirty="0" sz="2400" spc="-145">
                <a:latin typeface="Trebuchet MS"/>
                <a:cs typeface="Trebuchet MS"/>
              </a:rPr>
              <a:t>contient</a:t>
            </a:r>
            <a:r>
              <a:rPr dirty="0" sz="2400" spc="-254">
                <a:latin typeface="Trebuchet MS"/>
                <a:cs typeface="Trebuchet MS"/>
              </a:rPr>
              <a:t> </a:t>
            </a:r>
            <a:r>
              <a:rPr dirty="0" sz="2400" spc="-355"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9980" y="1407159"/>
            <a:ext cx="3394710" cy="624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400" spc="-135">
                <a:latin typeface="Trebuchet MS"/>
                <a:cs typeface="Trebuchet MS"/>
              </a:rPr>
              <a:t>Mon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-65">
                <a:latin typeface="Trebuchet MS"/>
                <a:cs typeface="Trebuchet MS"/>
              </a:rPr>
              <a:t>cahier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10">
                <a:latin typeface="Trebuchet MS"/>
                <a:cs typeface="Trebuchet MS"/>
              </a:rPr>
              <a:t>des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habiletés</a:t>
            </a:r>
            <a:endParaRPr sz="24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600" spc="-35">
                <a:latin typeface="Trebuchet MS"/>
                <a:cs typeface="Trebuchet MS"/>
              </a:rPr>
              <a:t>J'ai</a:t>
            </a:r>
            <a:r>
              <a:rPr dirty="0" sz="1600" spc="-185">
                <a:latin typeface="Trebuchet MS"/>
                <a:cs typeface="Trebuchet MS"/>
              </a:rPr>
              <a:t> </a:t>
            </a:r>
            <a:r>
              <a:rPr dirty="0" sz="1600" spc="-80">
                <a:latin typeface="Trebuchet MS"/>
                <a:cs typeface="Trebuchet MS"/>
              </a:rPr>
              <a:t>rempli</a:t>
            </a:r>
            <a:r>
              <a:rPr dirty="0" sz="1600" spc="-185">
                <a:latin typeface="Trebuchet MS"/>
                <a:cs typeface="Trebuchet MS"/>
              </a:rPr>
              <a:t> </a:t>
            </a:r>
            <a:r>
              <a:rPr dirty="0" sz="1600" spc="-45">
                <a:latin typeface="Trebuchet MS"/>
                <a:cs typeface="Trebuchet MS"/>
              </a:rPr>
              <a:t>mon</a:t>
            </a:r>
            <a:r>
              <a:rPr dirty="0" sz="1600" spc="-185">
                <a:latin typeface="Trebuchet MS"/>
                <a:cs typeface="Trebuchet MS"/>
              </a:rPr>
              <a:t> </a:t>
            </a:r>
            <a:r>
              <a:rPr dirty="0" sz="1600" spc="-85">
                <a:latin typeface="Trebuchet MS"/>
                <a:cs typeface="Trebuchet MS"/>
              </a:rPr>
              <a:t>tableau</a:t>
            </a:r>
            <a:r>
              <a:rPr dirty="0" sz="1600" spc="-180">
                <a:latin typeface="Trebuchet MS"/>
                <a:cs typeface="Trebuchet MS"/>
              </a:rPr>
              <a:t> </a:t>
            </a:r>
            <a:r>
              <a:rPr dirty="0" sz="1600" spc="-70">
                <a:latin typeface="Trebuchet MS"/>
                <a:cs typeface="Trebuchet MS"/>
              </a:rPr>
              <a:t>de</a:t>
            </a:r>
            <a:r>
              <a:rPr dirty="0" sz="1600" spc="-185">
                <a:latin typeface="Trebuchet MS"/>
                <a:cs typeface="Trebuchet MS"/>
              </a:rPr>
              <a:t> </a:t>
            </a:r>
            <a:r>
              <a:rPr dirty="0" sz="1600" spc="-5">
                <a:latin typeface="Trebuchet MS"/>
                <a:cs typeface="Trebuchet MS"/>
              </a:rPr>
              <a:t>performance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99589" y="3167379"/>
            <a:ext cx="2303780" cy="21310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415530" y="2879089"/>
            <a:ext cx="1440179" cy="16560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759450" y="3312159"/>
            <a:ext cx="1295400" cy="19672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487919" y="3023870"/>
            <a:ext cx="1296670" cy="1224280"/>
          </a:xfrm>
          <a:custGeom>
            <a:avLst/>
            <a:gdLst/>
            <a:ahLst/>
            <a:cxnLst/>
            <a:rect l="l" t="t" r="r" b="b"/>
            <a:pathLst>
              <a:path w="1296670" h="1224279">
                <a:moveTo>
                  <a:pt x="64770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296670" y="0"/>
                </a:lnTo>
                <a:lnTo>
                  <a:pt x="1296670" y="1224279"/>
                </a:lnTo>
                <a:lnTo>
                  <a:pt x="647700" y="1224279"/>
                </a:lnTo>
                <a:close/>
              </a:path>
            </a:pathLst>
          </a:custGeom>
          <a:ln w="3175">
            <a:solidFill>
              <a:srgbClr val="10101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711440" y="2127250"/>
            <a:ext cx="784859" cy="7848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</dc:creator>
  <dc:title>Diapositive 1</dc:title>
  <dcterms:created xsi:type="dcterms:W3CDTF">2016-02-24T17:38:06Z</dcterms:created>
  <dcterms:modified xsi:type="dcterms:W3CDTF">2016-02-24T17:38:06Z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2016-02-24T00:00:00Z</vt:filetime>
  </property>
  <property fmtid="{D5CDD505-2E9C-101B-9397-08002B2CF9AE}" pid="3" name="Creator">
    <vt:lpwstr>Impress</vt:lpwstr>
  </property>
  <property fmtid="{D5CDD505-2E9C-101B-9397-08002B2CF9AE}" pid="4" name="LastSaved">
    <vt:filetime>2016-02-24T00:00:00Z</vt:filetime>
  </property>
</Properties>
</file>