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576"/>
  </p:normalViewPr>
  <p:slideViewPr>
    <p:cSldViewPr snapToGrid="0" snapToObjects="1">
      <p:cViewPr varScale="1">
        <p:scale>
          <a:sx n="81" d="100"/>
          <a:sy n="81" d="100"/>
        </p:scale>
        <p:origin x="2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270-AD9D-0941-87DE-87EC97E83B14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37FA-AF5C-B34B-9C45-D847414912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89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270-AD9D-0941-87DE-87EC97E83B14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37FA-AF5C-B34B-9C45-D847414912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22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270-AD9D-0941-87DE-87EC97E83B14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37FA-AF5C-B34B-9C45-D847414912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65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270-AD9D-0941-87DE-87EC97E83B14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37FA-AF5C-B34B-9C45-D847414912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95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270-AD9D-0941-87DE-87EC97E83B14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37FA-AF5C-B34B-9C45-D847414912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7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270-AD9D-0941-87DE-87EC97E83B14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37FA-AF5C-B34B-9C45-D847414912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62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270-AD9D-0941-87DE-87EC97E83B14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37FA-AF5C-B34B-9C45-D847414912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97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270-AD9D-0941-87DE-87EC97E83B14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37FA-AF5C-B34B-9C45-D847414912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9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270-AD9D-0941-87DE-87EC97E83B14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37FA-AF5C-B34B-9C45-D847414912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30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270-AD9D-0941-87DE-87EC97E83B14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37FA-AF5C-B34B-9C45-D847414912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38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2A270-AD9D-0941-87DE-87EC97E83B14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37FA-AF5C-B34B-9C45-D847414912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52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2A270-AD9D-0941-87DE-87EC97E83B14}" type="datetimeFigureOut">
              <a:rPr lang="fr-FR" smtClean="0"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37FA-AF5C-B34B-9C45-D847414912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70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7541" y="605118"/>
            <a:ext cx="5082988" cy="5177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337982" y="1539315"/>
            <a:ext cx="34021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Carnet </a:t>
            </a:r>
          </a:p>
          <a:p>
            <a:pPr algn="ctr"/>
            <a:r>
              <a:rPr lang="fr-FR" sz="60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D’écoute </a:t>
            </a:r>
            <a:endParaRPr lang="fr-FR" sz="6000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238" y="3848474"/>
            <a:ext cx="1563594" cy="15635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420970" y="605117"/>
            <a:ext cx="5082988" cy="5177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723529" y="847165"/>
            <a:ext cx="45316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Quand j’écoute cette musique, ça me donne envie de </a:t>
            </a:r>
            <a:r>
              <a:rPr lang="fr-FR" dirty="0" smtClean="0"/>
              <a:t>:</a:t>
            </a:r>
          </a:p>
          <a:p>
            <a:r>
              <a:rPr lang="fr-FR" sz="1000" dirty="0" smtClean="0"/>
              <a:t>(je colorie ma réponse)</a:t>
            </a:r>
            <a:endParaRPr lang="fr-FR" sz="10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785" y="3151419"/>
            <a:ext cx="2996826" cy="248464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360" y="3197440"/>
            <a:ext cx="1646684" cy="248464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871447" y="3151419"/>
            <a:ext cx="2117911" cy="2530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0826" y="3151418"/>
            <a:ext cx="2117911" cy="2530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7210984" y="2780631"/>
            <a:ext cx="1438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haroni" charset="0"/>
                <a:ea typeface="Aharoni" charset="0"/>
                <a:cs typeface="Aharoni" charset="0"/>
              </a:rPr>
              <a:t>COURIR</a:t>
            </a:r>
            <a:endParaRPr lang="fr-FR" dirty="0">
              <a:latin typeface="Aharoni" charset="0"/>
              <a:ea typeface="Aharoni" charset="0"/>
              <a:cs typeface="Aharon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42339" y="2805097"/>
            <a:ext cx="1266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latin typeface="Aharoni" charset="0"/>
                <a:ea typeface="Aharoni" charset="0"/>
                <a:cs typeface="Aharoni" charset="0"/>
              </a:rPr>
              <a:t>MARCHER</a:t>
            </a:r>
            <a:endParaRPr lang="fr-FR" dirty="0">
              <a:latin typeface="Aharoni" charset="0"/>
              <a:ea typeface="Aharoni" charset="0"/>
              <a:cs typeface="Aharoni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40924" y="6178364"/>
            <a:ext cx="51838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Feuille à imprimer pour chaque musique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9967791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27</Words>
  <Application>Microsoft Macintosh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Abadi MT Condensed Light</vt:lpstr>
      <vt:lpstr>Aharoni</vt:lpstr>
      <vt:lpstr>Calibri</vt:lpstr>
      <vt:lpstr>Calibri Light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léger</dc:creator>
  <cp:lastModifiedBy>isabelle léger</cp:lastModifiedBy>
  <cp:revision>5</cp:revision>
  <dcterms:created xsi:type="dcterms:W3CDTF">2016-02-19T12:44:08Z</dcterms:created>
  <dcterms:modified xsi:type="dcterms:W3CDTF">2016-02-22T10:44:55Z</dcterms:modified>
</cp:coreProperties>
</file>