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576"/>
  </p:normalViewPr>
  <p:slideViewPr>
    <p:cSldViewPr snapToGrid="0" snapToObjects="1">
      <p:cViewPr varScale="1">
        <p:scale>
          <a:sx n="101" d="100"/>
          <a:sy n="101" d="100"/>
        </p:scale>
        <p:origin x="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4C53-2605-DB45-A6B4-76A5AFB75523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83E3-6050-944E-B40C-09E848318C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42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4C53-2605-DB45-A6B4-76A5AFB75523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83E3-6050-944E-B40C-09E848318C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3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4C53-2605-DB45-A6B4-76A5AFB75523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83E3-6050-944E-B40C-09E848318C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4C53-2605-DB45-A6B4-76A5AFB75523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83E3-6050-944E-B40C-09E848318C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46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4C53-2605-DB45-A6B4-76A5AFB75523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83E3-6050-944E-B40C-09E848318C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17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4C53-2605-DB45-A6B4-76A5AFB75523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83E3-6050-944E-B40C-09E848318C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4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4C53-2605-DB45-A6B4-76A5AFB75523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83E3-6050-944E-B40C-09E848318C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48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4C53-2605-DB45-A6B4-76A5AFB75523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83E3-6050-944E-B40C-09E848318C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46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4C53-2605-DB45-A6B4-76A5AFB75523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83E3-6050-944E-B40C-09E848318C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17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4C53-2605-DB45-A6B4-76A5AFB75523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83E3-6050-944E-B40C-09E848318C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15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4C53-2605-DB45-A6B4-76A5AFB75523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83E3-6050-944E-B40C-09E848318C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94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4C53-2605-DB45-A6B4-76A5AFB75523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783E3-6050-944E-B40C-09E848318C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49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5943600" y="0"/>
            <a:ext cx="7620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1955799"/>
            <a:ext cx="1701800" cy="1524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2006600"/>
            <a:ext cx="16002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5618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léger</dc:creator>
  <cp:lastModifiedBy>isabelle léger</cp:lastModifiedBy>
  <cp:revision>1</cp:revision>
  <dcterms:created xsi:type="dcterms:W3CDTF">2016-02-22T10:50:25Z</dcterms:created>
  <dcterms:modified xsi:type="dcterms:W3CDTF">2016-02-22T10:57:11Z</dcterms:modified>
</cp:coreProperties>
</file>